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64" r:id="rId9"/>
    <p:sldId id="266" r:id="rId10"/>
    <p:sldId id="267" r:id="rId11"/>
    <p:sldId id="273" r:id="rId12"/>
    <p:sldId id="274" r:id="rId13"/>
    <p:sldId id="275" r:id="rId14"/>
    <p:sldId id="276" r:id="rId15"/>
    <p:sldId id="277" r:id="rId16"/>
    <p:sldId id="269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59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0018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(KCA451)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4" y="3428999"/>
            <a:ext cx="11380763" cy="3429001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GreenTech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Kapil Maheshwari (2300290140085)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Kavya Verma (2300290140087)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Hritik Chaudhary (2300290140077)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Prabal Pratap Singh (2300290140119)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Akash Rajak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083" y="6302326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547446"/>
            <a:ext cx="10847363" cy="46142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User Registration &amp; </a:t>
            </a:r>
            <a:r>
              <a:rPr lang="en-US" sz="1800" b="1" dirty="0" smtClean="0"/>
              <a:t>Login</a:t>
            </a:r>
            <a:endParaRPr lang="en-US" sz="1800" b="1" dirty="0"/>
          </a:p>
          <a:p>
            <a:pPr>
              <a:buNone/>
            </a:pPr>
            <a:r>
              <a:rPr lang="en-US" sz="1800" dirty="0" smtClean="0"/>
              <a:t>Users </a:t>
            </a:r>
            <a:r>
              <a:rPr lang="en-US" sz="1800" dirty="0"/>
              <a:t>register and authenticate before accessing the system.</a:t>
            </a:r>
          </a:p>
          <a:p>
            <a:pPr>
              <a:buNone/>
            </a:pPr>
            <a:r>
              <a:rPr lang="en-US" sz="1800" b="1" dirty="0" smtClean="0"/>
              <a:t>2. Energy </a:t>
            </a:r>
            <a:r>
              <a:rPr lang="en-US" sz="1800" b="1" dirty="0"/>
              <a:t>Consumption Tracking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Users </a:t>
            </a:r>
            <a:r>
              <a:rPr lang="en-US" sz="1800" dirty="0"/>
              <a:t>input or sync energy usage data.</a:t>
            </a:r>
          </a:p>
          <a:p>
            <a:pPr>
              <a:buNone/>
            </a:pPr>
            <a:r>
              <a:rPr lang="en-US" sz="1800" b="1" dirty="0" smtClean="0"/>
              <a:t>3. Data </a:t>
            </a:r>
            <a:r>
              <a:rPr lang="en-US" sz="1800" b="1" dirty="0"/>
              <a:t>Processing &amp; </a:t>
            </a:r>
            <a:r>
              <a:rPr lang="en-US" sz="1800" b="1" dirty="0" smtClean="0"/>
              <a:t>Analysis</a:t>
            </a:r>
          </a:p>
          <a:p>
            <a:pPr>
              <a:buNone/>
            </a:pPr>
            <a:r>
              <a:rPr lang="en-US" sz="1800" dirty="0" smtClean="0"/>
              <a:t>System </a:t>
            </a:r>
            <a:r>
              <a:rPr lang="en-US" sz="1800" dirty="0"/>
              <a:t>processes data and generates insights.</a:t>
            </a:r>
          </a:p>
          <a:p>
            <a:pPr>
              <a:buNone/>
            </a:pPr>
            <a:r>
              <a:rPr lang="en-US" sz="1800" b="1" dirty="0" smtClean="0"/>
              <a:t>4. Reporting </a:t>
            </a:r>
            <a:r>
              <a:rPr lang="en-US" sz="1800" b="1" dirty="0"/>
              <a:t>&amp; </a:t>
            </a:r>
            <a:r>
              <a:rPr lang="en-US" sz="1800" b="1" dirty="0" smtClean="0"/>
              <a:t>Visualization</a:t>
            </a:r>
            <a:endParaRPr lang="en-US" sz="1800" b="1" dirty="0"/>
          </a:p>
          <a:p>
            <a:pPr>
              <a:buNone/>
            </a:pPr>
            <a:r>
              <a:rPr lang="en-US" sz="1800" dirty="0" smtClean="0"/>
              <a:t>Users </a:t>
            </a:r>
            <a:r>
              <a:rPr lang="en-US" sz="1800" dirty="0"/>
              <a:t>can access energy reports and visual analytics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None/>
            </a:pPr>
            <a:r>
              <a:rPr lang="en-US" sz="1800" b="1" dirty="0" smtClean="0"/>
              <a:t>5. Admin </a:t>
            </a:r>
            <a:r>
              <a:rPr lang="en-US" sz="1800" b="1" dirty="0"/>
              <a:t>Management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Admin </a:t>
            </a:r>
            <a:r>
              <a:rPr lang="en-US" sz="1800" dirty="0"/>
              <a:t>oversees system operations and user management.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489" y="478301"/>
            <a:ext cx="5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GreenTech_Workflow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413" y="1594578"/>
            <a:ext cx="10847387" cy="4519744"/>
          </a:xfrm>
        </p:spPr>
      </p:pic>
      <p:sp>
        <p:nvSpPr>
          <p:cNvPr id="6" name="TextBox 5"/>
          <p:cNvSpPr txBox="1"/>
          <p:nvPr/>
        </p:nvSpPr>
        <p:spPr>
          <a:xfrm>
            <a:off x="309489" y="478301"/>
            <a:ext cx="5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75" y="354890"/>
            <a:ext cx="10958732" cy="57926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shot (7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29" y="295422"/>
            <a:ext cx="11725447" cy="612648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7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21" y="263257"/>
            <a:ext cx="11366695" cy="639376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5-03-08 at 11.11.45_1bdf0e9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46" y="261583"/>
            <a:ext cx="10866359" cy="611232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system provides various reports to enhance data-driven decision-making and system monitoring: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Energy Consumption Report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Displays historical and real-time energy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User Activity Report: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Tracks </a:t>
            </a:r>
            <a:r>
              <a:rPr lang="en-US" sz="1800" dirty="0"/>
              <a:t>user interactions and engagement with the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Shopping Cart :</a:t>
            </a: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800" dirty="0" smtClean="0"/>
              <a:t> User can add products.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System Performance Report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Monitors uptime, response time, and overall system 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Optimization Suggestions Report: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Provides </a:t>
            </a:r>
            <a:r>
              <a:rPr lang="en-US" sz="1800" dirty="0"/>
              <a:t>recommendations for reducing energy consumption based on data analysis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51693" y="464234"/>
            <a:ext cx="6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2974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err="1" smtClean="0"/>
              <a:t>SQLite</a:t>
            </a:r>
            <a:r>
              <a:rPr lang="en-US" sz="1700" dirty="0" smtClean="0"/>
              <a:t> </a:t>
            </a:r>
            <a:r>
              <a:rPr lang="en-US" sz="1700" dirty="0"/>
              <a:t>Database: </a:t>
            </a:r>
            <a:r>
              <a:rPr lang="en-US" sz="1700" dirty="0">
                <a:hlinkClick r:id="rId3"/>
              </a:rPr>
              <a:t>https://www.sqlite.org</a:t>
            </a:r>
            <a:r>
              <a:rPr lang="en-US" sz="1700" dirty="0" smtClean="0">
                <a:hlinkClick r:id="rId3"/>
              </a:rPr>
              <a:t>/</a:t>
            </a:r>
            <a:endParaRPr lang="en-US" sz="1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/>
              <a:t>JavaScript : https://www.w3schools.com/js/</a:t>
            </a: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Web Development Resources: https://www.w3schools.com/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Cloud Computing for Energy Management: Research papers from IEEE, Springer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Energy Optimization using Data Analytics: Published studies from Elsevier, ScienceDirect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56" y="520505"/>
            <a:ext cx="71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0978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4" y="295358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 !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150" y="492370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GreenTech</a:t>
            </a:r>
            <a:r>
              <a:rPr lang="en-US" sz="1800" dirty="0" smtClean="0"/>
              <a:t> energy is an online platform designed for the sale and management of solar panel products, providing a user friendly E-Commerce site that automates inventory, transactions, and customer interactions.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The integration of e-commerce with sustainable energy solutions presents a significant opportunity for digital transformation in the solar energy market. </a:t>
            </a:r>
            <a:r>
              <a:rPr lang="en-US" sz="1800" dirty="0" err="1" smtClean="0"/>
              <a:t>GreenTech</a:t>
            </a:r>
            <a:r>
              <a:rPr lang="en-US" sz="1800" dirty="0" smtClean="0"/>
              <a:t> Energy aims to leverage these technologies to offer a seamless, automated, and customer-centric online shopping experience for solar products.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96948" y="534573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Evolution of E-Commerce</a:t>
            </a:r>
          </a:p>
          <a:p>
            <a:r>
              <a:rPr lang="en-US" sz="1800" dirty="0" smtClean="0"/>
              <a:t>E-commerce has revolutionized the way businesses operate by enabling digital transactions and automating inventory management. Early e-commerce platforms focused on basic product listings and manual order processing, but modern advancements have introduced automated inventory tracking, secure payment systems, and AI-driven customer interactions.</a:t>
            </a:r>
          </a:p>
          <a:p>
            <a:pPr>
              <a:buNone/>
            </a:pPr>
            <a:r>
              <a:rPr lang="en-US" sz="1800" b="1" dirty="0" smtClean="0"/>
              <a:t>2. Challenges in E-Commerce Development</a:t>
            </a:r>
          </a:p>
          <a:p>
            <a:r>
              <a:rPr lang="en-US" sz="1800" b="1" dirty="0" smtClean="0"/>
              <a:t>Security Concerns:</a:t>
            </a:r>
            <a:r>
              <a:rPr lang="en-US" sz="1800" dirty="0" smtClean="0"/>
              <a:t> Cyber security threats, data breaches, and fraud risks require robust security measures such as SSL encryption and multi-factor authentication.</a:t>
            </a:r>
          </a:p>
          <a:p>
            <a:r>
              <a:rPr lang="en-US" sz="1800" b="1" dirty="0" smtClean="0"/>
              <a:t>Scalability Issues:</a:t>
            </a:r>
            <a:r>
              <a:rPr lang="en-US" sz="1800" dirty="0" smtClean="0"/>
              <a:t> As demand grows, ensuring system scalability is essential for handling high traffic and large product inventories.</a:t>
            </a:r>
          </a:p>
          <a:p>
            <a:r>
              <a:rPr lang="en-US" sz="1800" b="1" dirty="0" smtClean="0"/>
              <a:t>User Experience:</a:t>
            </a:r>
            <a:r>
              <a:rPr lang="en-US" sz="1800" dirty="0" smtClean="0"/>
              <a:t> Simplified navigation, mobile responsiveness, and fast load times are crucial for enhancing user engagement.</a:t>
            </a:r>
          </a:p>
          <a:p>
            <a:endParaRPr lang="en-US" sz="1800" dirty="0" smtClean="0"/>
          </a:p>
          <a:p>
            <a:pPr marL="742950" lvl="1" indent="-28575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492369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50"/>
            <a:ext cx="10515600" cy="5078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3. E-Commerce and Renewable Energy Market</a:t>
            </a:r>
          </a:p>
          <a:p>
            <a:pPr lvl="1"/>
            <a:r>
              <a:rPr lang="en-US" sz="1800" dirty="0" smtClean="0"/>
              <a:t>The renewable energy sector, particularly solar energy, has seen increasing online adoption. Studies highlight that online platforms play a crucial role in promoting sustainable energy solutions by making solar products accessible to a wider audience. E-commerce in this sector enables better customer education, real-time product availability tracking, and streamlined logistics.</a:t>
            </a:r>
          </a:p>
          <a:p>
            <a:pPr>
              <a:buNone/>
            </a:pPr>
            <a:r>
              <a:rPr lang="en-US" sz="1800" b="1" dirty="0" smtClean="0"/>
              <a:t>4. Sustainable Energy Practices:</a:t>
            </a:r>
            <a:endParaRPr lang="en-US" sz="1800" dirty="0" smtClean="0"/>
          </a:p>
          <a:p>
            <a:pPr marL="742950" lvl="1" indent="-285750"/>
            <a:r>
              <a:rPr lang="en-US" sz="1800" dirty="0" smtClean="0"/>
              <a:t>Research showcases how digital solutions contribute to reducing carbon footprints and promoting renewable energy adoption.</a:t>
            </a:r>
          </a:p>
          <a:p>
            <a:pPr marL="742950" lvl="1" indent="-285750"/>
            <a:r>
              <a:rPr lang="en-US" sz="1800" dirty="0" smtClean="0"/>
              <a:t>Automated control systems help businesses and households efficiently manage their energy consumption.</a:t>
            </a:r>
          </a:p>
          <a:p>
            <a:pPr>
              <a:buNone/>
            </a:pPr>
            <a:r>
              <a:rPr lang="en-US" sz="1800" b="1" dirty="0" smtClean="0"/>
              <a:t>5. Case Studies and Practical Implementations:</a:t>
            </a:r>
            <a:endParaRPr lang="en-US" sz="1800" dirty="0" smtClean="0"/>
          </a:p>
          <a:p>
            <a:pPr marL="742950" lvl="1" indent="-285750"/>
            <a:r>
              <a:rPr lang="en-US" sz="1800" dirty="0" smtClean="0"/>
              <a:t>Various real-world implementations of energy management systems have demonstrated significant cost savings and sustainability improvements.</a:t>
            </a:r>
          </a:p>
          <a:p>
            <a:pPr marL="742950" lvl="1" indent="-285750"/>
            <a:r>
              <a:rPr lang="en-US" sz="1800" dirty="0" smtClean="0"/>
              <a:t>Government policies and corporate strategies increasingly integrate smart energy management solutions.</a:t>
            </a:r>
          </a:p>
          <a:p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2880" y="492369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078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&amp; Scope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 a user-friendly web </a:t>
            </a:r>
            <a:r>
              <a:rPr lang="en-IN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platform.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an efficient reporting and visualization module</a:t>
            </a:r>
            <a:r>
              <a:rPr lang="en-IN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Scope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Accessible via web and mobile browsers.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Functional Scope : User Account Management, Shopping Cart, Admin Panel etc.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83" y="492370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Server Requirements: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Processor: Intel Core i5 or higher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RAM: 8GB or above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Storage: 512GB SSD or higher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Operating System: Windows 10 or Linux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Network: High-speed internet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Client Requirements: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Processor: Intel Core i3 or higher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RAM: 4GB or above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Storage: 256GB SSD or higher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Operating System: Windows 10, macOS, or Linux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Browser: Google Chrome, Mozilla Firefox, or Microsoft Edge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92369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Operating System:</a:t>
            </a:r>
            <a:r>
              <a:rPr lang="en-US" sz="1800" dirty="0"/>
              <a:t> Windows 10, macOS, or 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Development Tools:</a:t>
            </a:r>
            <a:r>
              <a:rPr lang="en-US" sz="1800" dirty="0"/>
              <a:t> </a:t>
            </a:r>
            <a:r>
              <a:rPr lang="en-US" sz="1800" dirty="0" smtClean="0"/>
              <a:t>VS </a:t>
            </a:r>
            <a:r>
              <a:rPr lang="en-US" sz="1800" dirty="0"/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Programming Languages:</a:t>
            </a:r>
            <a:r>
              <a:rPr lang="en-US" sz="1800" dirty="0"/>
              <a:t> Python,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Frameworks:</a:t>
            </a:r>
            <a:r>
              <a:rPr lang="en-US" sz="1800" dirty="0"/>
              <a:t> </a:t>
            </a:r>
            <a:r>
              <a:rPr lang="en-US" sz="1800" dirty="0" smtClean="0"/>
              <a:t>React 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Database Management System:</a:t>
            </a:r>
            <a:r>
              <a:rPr lang="en-US" sz="1800" dirty="0"/>
              <a:t> SQLite / PostgreSQL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Version Control:</a:t>
            </a:r>
            <a:r>
              <a:rPr lang="en-US" sz="1800" dirty="0"/>
              <a:t> Git,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Web Server:</a:t>
            </a:r>
            <a:r>
              <a:rPr lang="en-US" sz="1800" dirty="0"/>
              <a:t> Apache / Nginx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API Services:</a:t>
            </a:r>
            <a:r>
              <a:rPr lang="en-US" sz="1800" dirty="0"/>
              <a:t> RESTful APIs for data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219" y="450166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Profile </a:t>
            </a:r>
            <a:r>
              <a:rPr lang="en-US" sz="1800" b="1" dirty="0" smtClean="0"/>
              <a:t>Module</a:t>
            </a:r>
            <a:endParaRPr lang="en-US" sz="1800" b="1" dirty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User registration &amp; authentication.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Admin </a:t>
            </a:r>
            <a:r>
              <a:rPr lang="en-US" sz="1800" b="1" dirty="0" smtClean="0"/>
              <a:t>Module</a:t>
            </a:r>
            <a:endParaRPr lang="en-US" sz="1800" b="1" dirty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Energy data monitoring, reporting, and user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User Module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Energy consumption tracking, data analysis,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Reporting </a:t>
            </a:r>
            <a:r>
              <a:rPr lang="en-US" sz="1800" b="1" dirty="0" smtClean="0"/>
              <a:t>Module</a:t>
            </a:r>
            <a:endParaRPr lang="en-US" sz="1800" b="1" dirty="0"/>
          </a:p>
          <a:p>
            <a:pPr>
              <a:buNone/>
            </a:pPr>
            <a:r>
              <a:rPr lang="en-US" sz="1800" dirty="0" smtClean="0"/>
              <a:t>Generate </a:t>
            </a:r>
            <a:r>
              <a:rPr lang="en-US" sz="1800" dirty="0"/>
              <a:t>detailed energy reports and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Analytics </a:t>
            </a:r>
            <a:r>
              <a:rPr lang="en-US" sz="1800" b="1" dirty="0" smtClean="0"/>
              <a:t>Module</a:t>
            </a:r>
            <a:endParaRPr lang="en-US" sz="1800" b="1" dirty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Advanced analytics for energy optimization and forecasting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1016" y="464234"/>
            <a:ext cx="4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987</Words>
  <Application>Microsoft Office PowerPoint</Application>
  <PresentationFormat>Custom</PresentationFormat>
  <Paragraphs>151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(KCA451) Even Semester Session 2024-25</vt:lpstr>
      <vt:lpstr>Content</vt:lpstr>
      <vt:lpstr>Introduction</vt:lpstr>
      <vt:lpstr>Literature Review</vt:lpstr>
      <vt:lpstr>Literature Review</vt:lpstr>
      <vt:lpstr>Objective &amp; Scope of the Project</vt:lpstr>
      <vt:lpstr>Technology (Hardware Requirements)</vt:lpstr>
      <vt:lpstr>Technology (Software Requirements)</vt:lpstr>
      <vt:lpstr>Modules</vt:lpstr>
      <vt:lpstr>Workflow</vt:lpstr>
      <vt:lpstr>Workflow</vt:lpstr>
      <vt:lpstr>Slide 12</vt:lpstr>
      <vt:lpstr>Slide 13</vt:lpstr>
      <vt:lpstr>Slide 14</vt:lpstr>
      <vt:lpstr>Slide 15</vt:lpstr>
      <vt:lpstr>Reports</vt:lpstr>
      <vt:lpstr>References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(KCA451) Even Semester Session 2024-25</dc:title>
  <dc:creator>Apoorv Jain</dc:creator>
  <cp:lastModifiedBy>Kavya Verma</cp:lastModifiedBy>
  <cp:revision>16</cp:revision>
  <dcterms:created xsi:type="dcterms:W3CDTF">2024-09-12T08:34:15Z</dcterms:created>
  <dcterms:modified xsi:type="dcterms:W3CDTF">2025-03-08T06:13:34Z</dcterms:modified>
</cp:coreProperties>
</file>