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1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94" d="100"/>
          <a:sy n="94" d="100"/>
        </p:scale>
        <p:origin x="24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501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" TargetMode="External"/><Relationship Id="rId7" Type="http://schemas.openxmlformats.org/officeDocument/2006/relationships/hyperlink" Target="https://legacy.reactjs.org/doc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odejs.org/docs" TargetMode="External"/><Relationship Id="rId5" Type="http://schemas.openxmlformats.org/officeDocument/2006/relationships/hyperlink" Target="https://www.postman.com/" TargetMode="External"/><Relationship Id="rId4" Type="http://schemas.openxmlformats.org/officeDocument/2006/relationships/hyperlink" Target="https://www.mongodb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9547"/>
            <a:ext cx="9144000" cy="24139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SHIVAM SHARMA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2300290140170</a:t>
            </a:r>
          </a:p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ROHIT KUMAR 2300290140148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xmlns="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156700" y="5634038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Vipin</a:t>
            </a:r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</a:t>
            </a: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(Associate Professor)</a:t>
            </a: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46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display user information.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can view their personal details,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asked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answer.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Suggestion Count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show the total number of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module provides a count of all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 given by the Expert,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helping them track their activity over time.</a:t>
            </a:r>
          </a:p>
        </p:txBody>
      </p:sp>
    </p:spTree>
    <p:extLst>
      <p:ext uri="{BB962C8B-B14F-4D97-AF65-F5344CB8AC3E}">
        <p14:creationId xmlns:p14="http://schemas.microsoft.com/office/powerpoint/2010/main" val="102729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www.geeksforgeeks.org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www.mongodb.com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5"/>
              </a:rPr>
              <a:t>www.postman.com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6"/>
              </a:rPr>
              <a:t>nodejs.org/docs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https://</a:t>
            </a:r>
            <a:r>
              <a:rPr lang="en-IN" sz="1800" kern="100" dirty="0" smtClean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7"/>
              </a:rPr>
              <a:t>legacy.reactjs.org/docs</a:t>
            </a: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 smtClean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6514"/>
          </a:xfrm>
        </p:spPr>
        <p:txBody>
          <a:bodyPr>
            <a:normAutofit/>
          </a:bodyPr>
          <a:lstStyle/>
          <a:p>
            <a:pPr marL="457200" lvl="1" indent="0">
              <a:buNone/>
              <a:tabLst>
                <a:tab pos="457200" algn="l"/>
              </a:tabLst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  <a:tabLst>
                <a:tab pos="457200" algn="l"/>
              </a:tabLst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</a:t>
            </a:r>
          </a:p>
          <a:p>
            <a:pPr marL="457200" lvl="1" indent="0">
              <a:buNone/>
              <a:tabLst>
                <a:tab pos="457200" algn="l"/>
              </a:tabLst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 connecting users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experts.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post questions, Receive expert-driven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answers.</a:t>
            </a:r>
          </a:p>
          <a:p>
            <a:pPr lvl="1"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across various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fields.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Feedback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is a Q&amp;A application for all users who want to ask different questions and receive proper advice from experts about different fields to ensure feedback in appropriate and timely time intervals.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Loop: A Better Solution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Loop connects users with verified experts to provide you with accurate, trustworthy, and prompt responses, thus making knowledge sharing more effective and reliable.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Feedback Loop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ensure that advice seekers benefit from the guidance of experts who have gone through verification processes, speed up the Q&amp;A process, and add value to the quality of answers received.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credible,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expert driven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answers, Feedback Loop solves the traditional Q&amp;A problems and opens a more efficient and trustworthy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sharing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platform.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create a platform that improves the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and answer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by addressing common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issues. Specifically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project aims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Credibility: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answers from verified experts to enhance trust and reliability.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faster response times and more accurate answers, reducing delays in getting solutions.</a:t>
            </a: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Accessibility: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it easier for users to ask questions and receive expert advice in a user-friendly manner.</a:t>
            </a: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Knowledge Sharing: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secure platform that facilitates continuous learning and informed decision-making.</a:t>
            </a:r>
            <a:endParaRPr lang="en-IN" sz="3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A6AAE4A4-CE61-7351-07DD-D94DCFBC6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Processing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Power: Intel </a:t>
            </a:r>
            <a:r>
              <a:rPr lang="en-IN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Processor Minimum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Memory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4GB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of RAM per node for optimal performance.</a:t>
            </a:r>
          </a:p>
          <a:p>
            <a:pPr marL="0" lvl="0" indent="0">
              <a:buNone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IDEs : 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Visual </a:t>
            </a: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Studio.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Programming Languages : Java Script.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 : Html,Css,Express.js,React.js,Node.js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2400" kern="100" dirty="0" smtClean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Databases : </a:t>
            </a:r>
            <a:r>
              <a:rPr lang="en-IN" sz="2400" kern="100" dirty="0" err="1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n-IN" sz="2400" kern="100" dirty="0" smtClean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N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Ask a Question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 an opportunity to ask a question that experts will answer.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Users type in the question with as much detail as required, and the system submits it to verified experts in the field for that question, which then generates a question ID for tracking purposes.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Get Answers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receive answers from experts.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Once the expert responds, an alert will be received by the users who have asked the question. The answers show up in a user-friendly interface that allows users to view and rate those who helped so others may find value in them</a:t>
            </a: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485</Words>
  <Application>Microsoft Office PowerPoint</Application>
  <PresentationFormat>Widescreen</PresentationFormat>
  <Paragraphs>84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Symbol</vt:lpstr>
      <vt:lpstr>Tahoma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</vt:lpstr>
      <vt:lpstr>Objective of the Project</vt:lpstr>
      <vt:lpstr>Technology (Hardware Requirements)</vt:lpstr>
      <vt:lpstr>Technology (Software Requirements)</vt:lpstr>
      <vt:lpstr>Modules</vt:lpstr>
      <vt:lpstr>Module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 (KCA353) Odd Semester Session 2024-25</dc:title>
  <dc:creator>Apoorv Jain</dc:creator>
  <cp:lastModifiedBy>Microsoft account</cp:lastModifiedBy>
  <cp:revision>34</cp:revision>
  <dcterms:created xsi:type="dcterms:W3CDTF">2024-09-12T08:34:15Z</dcterms:created>
  <dcterms:modified xsi:type="dcterms:W3CDTF">2025-03-19T06:19:33Z</dcterms:modified>
</cp:coreProperties>
</file>