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afE0uz8905Izk3zaFwUZ6g3Q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60D4BAA9-A4C8-80A0-C938-F12F1BDA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>
            <a:extLst>
              <a:ext uri="{FF2B5EF4-FFF2-40B4-BE49-F238E27FC236}">
                <a16:creationId xmlns:a16="http://schemas.microsoft.com/office/drawing/2014/main" id="{5E9E70E9-CA48-9F58-9F67-1EA4FFB09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>
            <a:extLst>
              <a:ext uri="{FF2B5EF4-FFF2-40B4-BE49-F238E27FC236}">
                <a16:creationId xmlns:a16="http://schemas.microsoft.com/office/drawing/2014/main" id="{12358EA0-1134-77E7-B9EB-B7583B50C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45" name="Google Shape;145;p10:notes">
            <a:extLst>
              <a:ext uri="{FF2B5EF4-FFF2-40B4-BE49-F238E27FC236}">
                <a16:creationId xmlns:a16="http://schemas.microsoft.com/office/drawing/2014/main" id="{6F088A54-F1DF-A2AA-9435-CA6831947D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526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52" name="Google Shape;15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59" name="Google Shape;159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66" name="Google Shape;1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88701093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f887010930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73" name="Google Shape;173;g2f887010930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96" name="Google Shape;9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03" name="Google Shape;1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10" name="Google Shape;11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17" name="Google Shape;11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24" name="Google Shape;12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31" name="Google Shape;13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38" name="Google Shape;13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/>
              <a:t>Font Styles: Times New Roman + Font Size: 25</a:t>
            </a:r>
            <a:endParaRPr sz="1200" b="1"/>
          </a:p>
        </p:txBody>
      </p:sp>
      <p:sp>
        <p:nvSpPr>
          <p:cNvPr id="145" name="Google Shape;145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175950" y="1548864"/>
            <a:ext cx="9144000" cy="1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 dirty="0">
                <a:latin typeface="Times New Roman"/>
                <a:ea typeface="Times New Roman"/>
                <a:cs typeface="Times New Roman"/>
                <a:sym typeface="Times New Roman"/>
              </a:rPr>
              <a:t>Project (KCA451)</a:t>
            </a:r>
            <a:br>
              <a:rPr lang="en-IN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  <a:t>Even Semester</a:t>
            </a:r>
            <a:br>
              <a:rPr lang="en-IN" sz="3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Session 2024-25</a:t>
            </a:r>
            <a:endParaRPr sz="3000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916150" y="5710250"/>
            <a:ext cx="32358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Font typeface="Arial"/>
              <a:buNone/>
            </a:pPr>
            <a:r>
              <a:rPr lang="en-IN" sz="208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Supervisor:</a:t>
            </a:r>
            <a:endParaRPr sz="1754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780"/>
              <a:buFont typeface="Arial"/>
              <a:buNone/>
            </a:pPr>
            <a:r>
              <a:rPr lang="en-IN" sz="20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KOMAL SALGOTRA</a:t>
            </a:r>
            <a:endParaRPr sz="208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780"/>
              <a:buFont typeface="Arial"/>
              <a:buNone/>
            </a:pPr>
            <a:r>
              <a:rPr lang="en-IN" sz="208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 sz="208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10"/>
            <a:ext cx="12192003" cy="13844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2571600" y="4092100"/>
            <a:ext cx="6656290" cy="15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IN" sz="2460" b="1" dirty="0">
                <a:latin typeface="Times New Roman"/>
                <a:ea typeface="Times New Roman"/>
                <a:cs typeface="Times New Roman"/>
                <a:sym typeface="Times New Roman"/>
              </a:rPr>
              <a:t>Mr. Amit Kumar Singh - 2300290140020</a:t>
            </a:r>
            <a:endParaRPr sz="246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IN" sz="2460" b="1" dirty="0">
                <a:latin typeface="Times New Roman"/>
                <a:ea typeface="Times New Roman"/>
                <a:cs typeface="Times New Roman"/>
                <a:sym typeface="Times New Roman"/>
              </a:rPr>
              <a:t>Mr. Anand Dhar Dwivedi - 2300290140022</a:t>
            </a:r>
          </a:p>
          <a:p>
            <a:pPr marL="0" indent="0">
              <a:lnSpc>
                <a:spcPct val="70000"/>
              </a:lnSpc>
              <a:buSzPts val="960"/>
            </a:pPr>
            <a:r>
              <a:rPr lang="en-IN" sz="2460" b="1" dirty="0">
                <a:latin typeface="Times New Roman"/>
                <a:ea typeface="Times New Roman"/>
                <a:cs typeface="Times New Roman"/>
                <a:sym typeface="Times New Roman"/>
              </a:rPr>
              <a:t>Mr. Aditya Pandey - 2300290140012</a:t>
            </a: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 sz="246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749350" y="3600100"/>
            <a:ext cx="39972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6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InnovateX_kiet</a:t>
            </a:r>
            <a:endParaRPr sz="446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09A1E575-2AB4-45AB-8EBE-3F95D2F5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>
            <a:extLst>
              <a:ext uri="{FF2B5EF4-FFF2-40B4-BE49-F238E27FC236}">
                <a16:creationId xmlns:a16="http://schemas.microsoft.com/office/drawing/2014/main" id="{0D2187C1-552C-EB54-8648-C6B36AAE8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Modules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>
            <a:extLst>
              <a:ext uri="{FF2B5EF4-FFF2-40B4-BE49-F238E27FC236}">
                <a16:creationId xmlns:a16="http://schemas.microsoft.com/office/drawing/2014/main" id="{9A4037AD-E518-1BD1-D541-BECF70850C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b="1" dirty="0"/>
              <a:t>WebRTC Module</a:t>
            </a:r>
            <a:r>
              <a:rPr lang="en-IN" sz="2700" dirty="0"/>
              <a:t>:</a:t>
            </a:r>
            <a:endParaRPr sz="2700" dirty="0"/>
          </a:p>
          <a:p>
            <a:pPr marL="4572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Real-time audio, video, and messaging.</a:t>
            </a:r>
          </a:p>
          <a:p>
            <a:pPr marL="4572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Secure peer-to-peer connections with encryption.</a:t>
            </a:r>
          </a:p>
          <a:p>
            <a:pPr marL="4572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Adaptive streaming and network optimization</a:t>
            </a:r>
            <a:r>
              <a:rPr lang="en-IN" sz="2700" dirty="0"/>
              <a:t>.</a:t>
            </a:r>
            <a:endParaRPr sz="2700" dirty="0"/>
          </a:p>
        </p:txBody>
      </p:sp>
    </p:spTree>
    <p:extLst>
      <p:ext uri="{BB962C8B-B14F-4D97-AF65-F5344CB8AC3E}">
        <p14:creationId xmlns:p14="http://schemas.microsoft.com/office/powerpoint/2010/main" val="360965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Workflow/Gantt Chart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1944625"/>
            <a:ext cx="10970625" cy="4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Reports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User Activity Report</a:t>
            </a:r>
            <a:r>
              <a:rPr lang="en-IN" sz="2700"/>
              <a:t>: Tracking active users, projects, and collaborations.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Mentorship Report</a:t>
            </a:r>
            <a:r>
              <a:rPr lang="en-IN" sz="2700"/>
              <a:t>: Mentorship points logged, feedback provided, user growth.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Project Success Report</a:t>
            </a:r>
            <a:r>
              <a:rPr lang="en-IN" sz="2700"/>
              <a:t>: Completed projects, time to completion, team performance.</a:t>
            </a:r>
            <a:endParaRPr sz="270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Amos, Doug, Austin Lesea, and René Richter. FPGA-based prototyping methodology manual: Best practices in design-for-prototyping. Happy About, 2011.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Krishna, V. Vamsi, and G. Gopinath. "Process of Requirement Gathering and Techniques for Web Application." Webology 18, no. Special Issue on Information Retrieval and Web Search (2021): 140-152.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Lindley, Cody. "Frontend developer handbook 2017." Frontend masters (2017).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Kaluža, Marin, Marijana Kalanj, and Bernard Vukelić. "A comparison of back-end frameworks for web application development." Zbornik veleučilišta u rijeci 7, no. 1 (2019): 317-332.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Roscoe, Rod D., Laura K. Allen, Jennifer L. Weston, Scott A. Crossley, and Danielle S. McNamara. "The Writing Pal intelligent tutoring system: Usability testing and development." Computers and Composition 34 (2014): 39-59.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Times New Roman"/>
              <a:buChar char="●"/>
            </a:pPr>
            <a:r>
              <a:rPr lang="en-IN" sz="1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Krusche, Stephan, Dora Dzvonyar, Han Xu, and Bernd Bruegge. "Software theater—teaching demo-oriented prototyping." ACM Transactions on Computing Education (TOCE) 18, no. 2 (2018): 1-30.</a:t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887010930_0_170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46800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f887010930_0_1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 b="1"/>
              <a:t>InnovateX_KIET : A Collaborative Platform for Students</a:t>
            </a:r>
            <a:endParaRPr sz="2700" b="1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/>
              <a:t>InnovateX_KIET as a platform for fostering collaboration and innovation among students at institutions.</a:t>
            </a:r>
            <a:endParaRPr sz="2700"/>
          </a:p>
          <a:p>
            <a:pPr marL="9144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Campus-exclusive platform for tech collaboration.</a:t>
            </a:r>
            <a:endParaRPr sz="2700"/>
          </a:p>
          <a:p>
            <a:pPr marL="9144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Promotes peer-to-peer learning and project-based learning.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143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 b="1"/>
              <a:t>Existing Platforms for Student Collaboration</a:t>
            </a: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/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Current student collaboration platforms (GitHub,LinkedIn, etc.)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Shortcomings in academic environments (lack of peer support, limited access to mentors)</a:t>
            </a:r>
            <a:endParaRPr sz="2700"/>
          </a:p>
          <a:p>
            <a:pPr marL="228600" lvl="0" indent="-114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Literature Review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143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 b="1"/>
              <a:t>The Importance of Peer-Driven Learning</a:t>
            </a:r>
            <a:endParaRPr sz="27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/>
          </a:p>
          <a:p>
            <a:pPr marL="4572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Collaborative learning in academia.</a:t>
            </a:r>
            <a:endParaRPr sz="2700"/>
          </a:p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Studies supporting knowledge sharing and mentorship in tech education.</a:t>
            </a:r>
            <a:endParaRPr sz="2700"/>
          </a:p>
          <a:p>
            <a:pPr marL="228600" lvl="0" indent="-114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Objective of the Project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Foster Peer Learning</a:t>
            </a:r>
            <a:r>
              <a:rPr lang="en-IN" sz="2700"/>
              <a:t>: Promote knowledge-sharing activities.</a:t>
            </a:r>
            <a:endParaRPr sz="2700"/>
          </a:p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Support Project Development</a:t>
            </a:r>
            <a:r>
              <a:rPr lang="en-IN" sz="2700"/>
              <a:t>: Provide tools for real-time communication and project management.</a:t>
            </a:r>
            <a:endParaRPr sz="2700"/>
          </a:p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Encourage Innovation</a:t>
            </a:r>
            <a:r>
              <a:rPr lang="en-IN" sz="2700"/>
              <a:t>: Enable students to experiment with emerging technologies.</a:t>
            </a:r>
            <a:endParaRPr sz="2700"/>
          </a:p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Strengthen Tech Community</a:t>
            </a:r>
            <a:r>
              <a:rPr lang="en-IN" sz="2700"/>
              <a:t>: Foster a tech ecosystem and networking at institutions (like KIET).</a:t>
            </a:r>
            <a:endParaRPr sz="2700"/>
          </a:p>
          <a:p>
            <a:pPr marL="228600" lvl="0" indent="-1143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Technology (Hardware Requirements)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Development Environment</a:t>
            </a:r>
            <a:r>
              <a:rPr lang="en-IN" sz="2700"/>
              <a:t>: Laptops or PCs with minimum specifications (8 GB RAM, Core i5 or equivalent).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Server Requirement</a:t>
            </a:r>
            <a:r>
              <a:rPr lang="en-IN" sz="2700"/>
              <a:t>: Cloud-based server or local server for platform deployment.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Client Requirement</a:t>
            </a:r>
            <a:r>
              <a:rPr lang="en-IN" sz="2700"/>
              <a:t>: Access to web browsers on laptops, tablets, or smartphones with internet connection.</a:t>
            </a:r>
            <a:endParaRPr sz="270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Technology (Software Requirements)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Programming Languages</a:t>
            </a:r>
            <a:r>
              <a:rPr lang="en-IN" sz="2700"/>
              <a:t>: JavaScript, TypeScript.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Frameworks</a:t>
            </a:r>
            <a:r>
              <a:rPr lang="en-IN" sz="2700"/>
              <a:t>: Next.js, Tailwind CSS, Material UI, Redux.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Cloud Storage</a:t>
            </a:r>
            <a:r>
              <a:rPr lang="en-IN" sz="2700"/>
              <a:t>: Cloudinary.</a:t>
            </a:r>
            <a:endParaRPr sz="2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b="1"/>
              <a:t>Tools &amp; IDEs</a:t>
            </a:r>
            <a:r>
              <a:rPr lang="en-IN" sz="2700"/>
              <a:t>: Visual Studio Code, Git, MongoDB Atlas (for database), Postman (for API testing).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 b="1"/>
              <a:t>User Module</a:t>
            </a:r>
            <a:r>
              <a:rPr lang="en-IN" sz="2700"/>
              <a:t>: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User registration, profile management, and authentication.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Communities and project discussions.</a:t>
            </a:r>
            <a:endParaRPr sz="27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700"/>
              <a:t> </a:t>
            </a:r>
            <a:r>
              <a:rPr lang="en-IN" sz="2700" b="1"/>
              <a:t>Mentorship and Feedback Module</a:t>
            </a:r>
            <a:r>
              <a:rPr lang="en-IN" sz="2700"/>
              <a:t>:</a:t>
            </a:r>
            <a:endParaRPr sz="2700"/>
          </a:p>
          <a:p>
            <a:pPr marL="457200" lvl="0" indent="-400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/>
              <a:t>User feedback, skill tracking.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sz="4400" b="1">
                <a:latin typeface="Times New Roman"/>
                <a:ea typeface="Times New Roman"/>
                <a:cs typeface="Times New Roman"/>
                <a:sym typeface="Times New Roman"/>
              </a:rPr>
              <a:t>Modules (Contd.)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700" b="1" dirty="0"/>
              <a:t>Project Management Module</a:t>
            </a:r>
            <a:r>
              <a:rPr lang="en-IN" sz="2700" dirty="0"/>
              <a:t>:</a:t>
            </a:r>
            <a:endParaRPr sz="2700" dirty="0"/>
          </a:p>
          <a:p>
            <a:pPr marL="457200" lvl="0" indent="-4000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en-IN" sz="2700" dirty="0"/>
              <a:t>Task assignment, Progress tracking.</a:t>
            </a:r>
            <a:endParaRPr sz="2700" dirty="0"/>
          </a:p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dirty="0"/>
              <a:t>Collaborative brainstorming and Discussion forums.</a:t>
            </a:r>
            <a:endParaRPr sz="2700" dirty="0"/>
          </a:p>
          <a:p>
            <a:pPr marL="457200" lvl="0" indent="-4000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IN" sz="2700" dirty="0"/>
              <a:t>Leaderboard section.</a:t>
            </a:r>
            <a:endParaRPr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790</Words>
  <Application>Microsoft Office PowerPoint</Application>
  <PresentationFormat>Widescreen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Noto Sans Symbols</vt:lpstr>
      <vt:lpstr>Play</vt:lpstr>
      <vt:lpstr>Office Theme</vt:lpstr>
      <vt:lpstr>Project (KCA451) Even Semester Session 2024-25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Modules (Contd.)</vt:lpstr>
      <vt:lpstr>Workflow/Gantt Chart</vt:lpstr>
      <vt:lpstr>Reports</vt:lpstr>
      <vt:lpstr>References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Apoorv Jain</dc:creator>
  <cp:lastModifiedBy>Amit Kumar Singh</cp:lastModifiedBy>
  <cp:revision>2</cp:revision>
  <dcterms:created xsi:type="dcterms:W3CDTF">2024-09-12T08:34:15Z</dcterms:created>
  <dcterms:modified xsi:type="dcterms:W3CDTF">2025-02-16T18:11:15Z</dcterms:modified>
</cp:coreProperties>
</file>