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74900"/>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a:t>
            </a:r>
            <a:r>
              <a:rPr lang="en-US" sz="2400" dirty="0" err="1"/>
              <a:t>M.Lalitha</a:t>
            </a:r>
            <a:endParaRPr lang="en-US" sz="2400" dirty="0"/>
          </a:p>
          <a:p>
            <a:r>
              <a:rPr lang="en-US" sz="2400" dirty="0"/>
              <a:t>REGISTER NO.    : 312203329</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AA7802-FE35-113E-C8F3-FE82828EC2A0}"/>
              </a:ext>
            </a:extLst>
          </p:cNvPr>
          <p:cNvSpPr txBox="1"/>
          <p:nvPr/>
        </p:nvSpPr>
        <p:spPr>
          <a:xfrm>
            <a:off x="1201271" y="1443841"/>
            <a:ext cx="768723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 </a:t>
            </a:r>
            <a:r>
              <a:rPr lang="en-US" dirty="0"/>
              <a:t>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 </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04F7ADB0-A2EE-08F8-07E6-42F9DF5AE5AE}"/>
              </a:ext>
            </a:extLst>
          </p:cNvPr>
          <p:cNvSpPr txBox="1"/>
          <p:nvPr/>
        </p:nvSpPr>
        <p:spPr>
          <a:xfrm>
            <a:off x="1277470" y="1859287"/>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D78B61C-617E-9BC5-8830-880D3542147A}"/>
              </a:ext>
            </a:extLst>
          </p:cNvPr>
          <p:cNvSpPr txBox="1"/>
          <p:nvPr/>
        </p:nvSpPr>
        <p:spPr>
          <a:xfrm>
            <a:off x="3477186" y="21470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a:t>
            </a:r>
            <a:r>
              <a:rPr lang="en-US" dirty="0"/>
              <a:t> </a:t>
            </a:r>
            <a:r>
              <a:rPr lang="en-US" b="1" dirty="0"/>
              <a:t>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30</cp:revision>
  <dcterms:created xsi:type="dcterms:W3CDTF">2024-03-29T15:07:22Z</dcterms:created>
  <dcterms:modified xsi:type="dcterms:W3CDTF">2024-09-02T05:15:46Z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