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BF19-6ACC-4939-BE97-54099D6FD2C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0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S0RtR2Yllzk" TargetMode="External"/><Relationship Id="rId3" Type="http://schemas.openxmlformats.org/officeDocument/2006/relationships/hyperlink" Target="https://youtu.be/uwbHOpp9xkc" TargetMode="External"/><Relationship Id="rId7" Type="http://schemas.openxmlformats.org/officeDocument/2006/relationships/hyperlink" Target="https://youtu.be/vmT3XUBoxiQ" TargetMode="External"/><Relationship Id="rId2" Type="http://schemas.openxmlformats.org/officeDocument/2006/relationships/hyperlink" Target="https://youtu.be/MRIv2IwFT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kPRA0W1kECg" TargetMode="External"/><Relationship Id="rId5" Type="http://schemas.openxmlformats.org/officeDocument/2006/relationships/hyperlink" Target="https://youtu.be/M5QHwkkHgAA" TargetMode="External"/><Relationship Id="rId4" Type="http://schemas.openxmlformats.org/officeDocument/2006/relationships/hyperlink" Target="https://youtu.be/eNIqz_noix8" TargetMode="External"/><Relationship Id="rId9" Type="http://schemas.openxmlformats.org/officeDocument/2006/relationships/hyperlink" Target="https://youtu.be/DSMCZZGbZo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25386" y="2926039"/>
                <a:ext cx="5520357" cy="908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E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E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𝑃𝑒𝑠𝑜𝑠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86" y="2926039"/>
                <a:ext cx="5520357" cy="9089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30117" y="4140303"/>
                <a:ext cx="54961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3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𝑆𝑒𝑠𝑔𝑜𝑠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17" y="4140303"/>
                <a:ext cx="54961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32623" t="23088" r="27518" b="16278"/>
          <a:stretch/>
        </p:blipFill>
        <p:spPr>
          <a:xfrm>
            <a:off x="6755641" y="916333"/>
            <a:ext cx="5186149" cy="44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3985" y="4900749"/>
                <a:ext cx="8359994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𝑒𝑠𝑝𝑒𝑟𝑎𝑑𝑜𝑠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" y="4900749"/>
                <a:ext cx="8359994" cy="2010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84" y="423081"/>
            <a:ext cx="5456315" cy="24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6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4842" y="313898"/>
            <a:ext cx="113685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Fuentes: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Algebra Lineal. Grossman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Neural Network </a:t>
            </a:r>
            <a:r>
              <a:rPr lang="es-ES" dirty="0" err="1" smtClean="0"/>
              <a:t>Design</a:t>
            </a:r>
            <a:r>
              <a:rPr lang="es-ES" dirty="0"/>
              <a:t>. </a:t>
            </a:r>
            <a:r>
              <a:rPr lang="es-ES" dirty="0" smtClean="0"/>
              <a:t>Hagan </a:t>
            </a:r>
            <a:r>
              <a:rPr lang="es-ES" dirty="0" err="1" smtClean="0"/>
              <a:t>Demuth</a:t>
            </a:r>
            <a:r>
              <a:rPr lang="es-ES" dirty="0" smtClean="0"/>
              <a:t> </a:t>
            </a:r>
            <a:r>
              <a:rPr lang="es-ES" dirty="0" err="1" smtClean="0"/>
              <a:t>Beale</a:t>
            </a:r>
            <a:r>
              <a:rPr lang="es-ES" dirty="0" smtClean="0"/>
              <a:t> De Jesús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Videos de </a:t>
            </a:r>
            <a:r>
              <a:rPr lang="es-ES" dirty="0" err="1" smtClean="0"/>
              <a:t>youtube</a:t>
            </a:r>
            <a:r>
              <a:rPr lang="es-ES" dirty="0" smtClean="0"/>
              <a:t> de apoyo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youtu.be/MRIv2IwFTPg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youtu.be/uwbHOpp9xkc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youtu.be/eNIqz_noix8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youtu.be/M5QHwkkHgAA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6"/>
              </a:rPr>
              <a:t>https://</a:t>
            </a:r>
            <a:r>
              <a:rPr lang="es-ES" dirty="0" smtClean="0">
                <a:hlinkClick r:id="rId6"/>
              </a:rPr>
              <a:t>youtu.be/kPRA0W1kECg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youtu.be/vmT3XUBoxiQ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8"/>
              </a:rPr>
              <a:t>https://</a:t>
            </a:r>
            <a:r>
              <a:rPr lang="es-ES" dirty="0" smtClean="0">
                <a:hlinkClick r:id="rId8"/>
              </a:rPr>
              <a:t>youtu.be/S0RtR2Yllzk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>
                <a:hlinkClick r:id="rId9"/>
              </a:rPr>
              <a:t>https://</a:t>
            </a:r>
            <a:r>
              <a:rPr lang="es-ES" smtClean="0">
                <a:hlinkClick r:id="rId9"/>
              </a:rPr>
              <a:t>youtu.be/DSMCZZGbZo4</a:t>
            </a:r>
            <a:endParaRPr lang="es-E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03835" y="610062"/>
                <a:ext cx="6551806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0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𝐸𝑠𝑡𝑖𝑚𝑢𝑙𝑜𝑠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5" y="610062"/>
                <a:ext cx="6551806" cy="2010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25386" y="2926039"/>
                <a:ext cx="4623702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𝑃𝑒𝑠𝑜𝑠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86" y="2926039"/>
                <a:ext cx="4623702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30117" y="4140303"/>
                <a:ext cx="51195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3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𝑆𝑒𝑠𝑔𝑜𝑠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17" y="4140303"/>
                <a:ext cx="511954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3985" y="4900749"/>
                <a:ext cx="8359994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𝑒𝑠𝑝𝑒𝑟𝑎𝑑𝑜𝑠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" y="4900749"/>
                <a:ext cx="8359994" cy="2010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7"/>
          <a:srcRect l="32623" t="23088" r="27518" b="16278"/>
          <a:stretch/>
        </p:blipFill>
        <p:spPr>
          <a:xfrm>
            <a:off x="6755641" y="916333"/>
            <a:ext cx="5186149" cy="44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03835" y="610062"/>
                <a:ext cx="6551806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0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𝐸𝑠𝑡𝑖𝑚𝑢𝑙𝑜𝑠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5" y="610062"/>
                <a:ext cx="6551806" cy="2010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25386" y="2926039"/>
                <a:ext cx="4623702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𝑃𝑒𝑠𝑜𝑠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86" y="2926039"/>
                <a:ext cx="4623702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30118" y="4767228"/>
                <a:ext cx="51195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3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𝑆𝑒𝑠𝑔𝑜𝑠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18" y="4767228"/>
                <a:ext cx="511954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32623" t="23088" r="27518" b="16278"/>
          <a:stretch/>
        </p:blipFill>
        <p:spPr>
          <a:xfrm>
            <a:off x="6755641" y="916333"/>
            <a:ext cx="5186149" cy="4435523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1665026" y="1931"/>
            <a:ext cx="1520129" cy="60299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203836" y="1930"/>
            <a:ext cx="1461192" cy="602990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207369" y="86842"/>
            <a:ext cx="207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Camino 1 </a:t>
            </a:r>
            <a:endParaRPr lang="en-US" sz="2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598853" y="86842"/>
            <a:ext cx="207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Camino 2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7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3246" y="1242395"/>
                <a:ext cx="12439559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 @ 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0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0 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1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1  </m:t>
                                  </m:r>
                                </m:den>
                              </m:f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1  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1  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𝑝𝑟𝑜𝑑𝑢𝑐𝑡𝑜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𝑎𝑟𝑟𝑎𝑦𝑠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E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E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E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" y="1242395"/>
                <a:ext cx="12439559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400953" y="459308"/>
                <a:ext cx="8625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XW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Estimulos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Pesos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) ∷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Sesgo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53" y="459308"/>
                <a:ext cx="8625631" cy="369332"/>
              </a:xfrm>
              <a:prstGeom prst="rect">
                <a:avLst/>
              </a:prstGeom>
              <a:blipFill>
                <a:blip r:embed="rId3"/>
                <a:stretch>
                  <a:fillRect l="-71" r="-77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9377947" y="-16042"/>
            <a:ext cx="2729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Neurona</a:t>
            </a:r>
            <a:endParaRPr lang="es-E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-273518" y="2616817"/>
                <a:ext cx="11307987" cy="1979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0∗1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0∗1</m:t>
                                        </m:r>
                                      </m:e>
                                    </m:d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0∗1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+(1∗1)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(1∗1)+(0∗1)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1∗1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+(1∗1)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0∗1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+(0∗1)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0∗1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+(1∗1)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1∗1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+(0∗1)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  <m:t>1∗1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+(1∗1)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518" y="2616817"/>
                <a:ext cx="11307987" cy="1979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218121" y="4920468"/>
                <a:ext cx="11651395" cy="1787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XW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 @ 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0 0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</m:num>
                                  <m:den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s-ES" sz="28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1" y="4920468"/>
                <a:ext cx="11651395" cy="1787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1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29389" y="389656"/>
            <a:ext cx="10042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Hace falta activar la neurona. Entonces ocuparemos una función de activación, hay varias, pero se ocupará la sigmoide por ser monótona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669496" y="1715442"/>
                <a:ext cx="2606842" cy="933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96" y="1715442"/>
                <a:ext cx="2606842" cy="933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7315" y="3020518"/>
                <a:ext cx="114946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XW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Estimulos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Pesos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) ∷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Sesgo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15" y="3020518"/>
                <a:ext cx="114946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874422" y="3662802"/>
                <a:ext cx="9062673" cy="176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XW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22" y="3662802"/>
                <a:ext cx="9062673" cy="1767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00B050"/>
                </a:solidFill>
              </a:rPr>
              <a:t>f(z) ahora son los nuevos estímulos para la siguiente capa. A éste paso se le llama sinapsis.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27359" y="533200"/>
                <a:ext cx="3316228" cy="1171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9" y="533200"/>
                <a:ext cx="3316228" cy="1171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redondeado 3"/>
          <p:cNvSpPr/>
          <p:nvPr/>
        </p:nvSpPr>
        <p:spPr>
          <a:xfrm>
            <a:off x="1251284" y="185400"/>
            <a:ext cx="1171074" cy="208547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2422358" y="185400"/>
            <a:ext cx="1171074" cy="2085474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1251284" y="1844842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Neurona 1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2406316" y="1844842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Neurona 2</a:t>
            </a:r>
            <a:endParaRPr lang="en-US" dirty="0"/>
          </a:p>
        </p:txBody>
      </p:sp>
      <p:grpSp>
        <p:nvGrpSpPr>
          <p:cNvPr id="15" name="Grupo 14"/>
          <p:cNvGrpSpPr/>
          <p:nvPr/>
        </p:nvGrpSpPr>
        <p:grpSpPr>
          <a:xfrm>
            <a:off x="6929501" y="480947"/>
            <a:ext cx="5186149" cy="4633988"/>
            <a:chOff x="5871411" y="559325"/>
            <a:chExt cx="5186149" cy="4633988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32623" t="23088" r="27518" b="16278"/>
            <a:stretch/>
          </p:blipFill>
          <p:spPr>
            <a:xfrm>
              <a:off x="5871411" y="757790"/>
              <a:ext cx="5186149" cy="4435523"/>
            </a:xfrm>
            <a:prstGeom prst="rect">
              <a:avLst/>
            </a:prstGeom>
          </p:spPr>
        </p:pic>
        <p:sp>
          <p:nvSpPr>
            <p:cNvPr id="12" name="Elipse 11"/>
            <p:cNvSpPr/>
            <p:nvPr/>
          </p:nvSpPr>
          <p:spPr>
            <a:xfrm>
              <a:off x="7042485" y="559325"/>
              <a:ext cx="1894114" cy="2037661"/>
            </a:xfrm>
            <a:prstGeom prst="ellips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ipse 12"/>
            <p:cNvSpPr/>
            <p:nvPr/>
          </p:nvSpPr>
          <p:spPr>
            <a:xfrm>
              <a:off x="7042485" y="2834640"/>
              <a:ext cx="1894114" cy="2037661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4301806" y="360654"/>
            <a:ext cx="1998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hace el intercambio, ahora los estímulos para la neurona 3, son las funciones de activación de las neuronas 1 y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1338140" y="2411041"/>
                <a:ext cx="1899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1    </m:t>
                      </m:r>
                      <m:r>
                        <a:rPr lang="es-E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s-E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40" y="2411041"/>
                <a:ext cx="1899559" cy="276999"/>
              </a:xfrm>
              <a:prstGeom prst="rect">
                <a:avLst/>
              </a:prstGeom>
              <a:blipFill>
                <a:blip r:embed="rId4"/>
                <a:stretch>
                  <a:fillRect l="-2572" r="-257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517402" y="2897173"/>
                <a:ext cx="194021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𝑃𝑒𝑠𝑜𝑠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dirty="0" smtClean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2" y="2897173"/>
                <a:ext cx="1940210" cy="46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482148" y="3523472"/>
                <a:ext cx="1909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𝑆𝑒𝑠𝑔𝑜𝑠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dirty="0" smtClean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8" y="3523472"/>
                <a:ext cx="1909882" cy="276999"/>
              </a:xfrm>
              <a:prstGeom prst="rect">
                <a:avLst/>
              </a:prstGeom>
              <a:blipFill>
                <a:blip r:embed="rId6"/>
                <a:stretch>
                  <a:fillRect l="-351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/>
          <p:cNvSpPr txBox="1"/>
          <p:nvPr/>
        </p:nvSpPr>
        <p:spPr>
          <a:xfrm flipH="1">
            <a:off x="607512" y="4137505"/>
            <a:ext cx="40298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X  = [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X1</a:t>
            </a:r>
            <a:r>
              <a:rPr lang="es-ES" dirty="0" smtClean="0"/>
              <a:t>,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X2</a:t>
            </a:r>
            <a:r>
              <a:rPr lang="es-ES" dirty="0" smtClean="0"/>
              <a:t>] = Estímulos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0" y="5370029"/>
                <a:ext cx="8605048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 @ 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.73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.73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.88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num>
                                <m:den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.73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.73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num>
                                <m:den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.88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⇒ 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E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E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E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0029"/>
                <a:ext cx="8605048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4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337481" y="435988"/>
                <a:ext cx="9280477" cy="1770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s-ES" sz="280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s-ES" sz="280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s-ES" sz="280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481" y="435988"/>
                <a:ext cx="9280477" cy="1770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06" y="2559760"/>
            <a:ext cx="6810375" cy="1790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65438" y="4703234"/>
                <a:ext cx="5775492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1.46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.46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1.76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1.46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.46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1.76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8" y="4703234"/>
                <a:ext cx="5775492" cy="1587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8411264" y="4703234"/>
                <a:ext cx="2206694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.731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.811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.811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.853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64" y="4703234"/>
                <a:ext cx="2206694" cy="158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2623" t="23088" r="27518" b="16278"/>
          <a:stretch/>
        </p:blipFill>
        <p:spPr>
          <a:xfrm>
            <a:off x="6855726" y="32814"/>
            <a:ext cx="5186149" cy="44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27073" y="122622"/>
                <a:ext cx="2766252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.731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.811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.811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.853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3" y="122622"/>
                <a:ext cx="2766252" cy="1587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/>
          <p:cNvSpPr/>
          <p:nvPr/>
        </p:nvSpPr>
        <p:spPr>
          <a:xfrm>
            <a:off x="9962867" y="516973"/>
            <a:ext cx="1323832" cy="2456597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" y="1977963"/>
                <a:ext cx="3193575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977963"/>
                <a:ext cx="3193575" cy="2010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3193576" y="327546"/>
            <a:ext cx="26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 lo que decimos que debe ser la salida, pero…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3671248" y="2210937"/>
            <a:ext cx="226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output es totalmente distinto, hay que medir el error de ésta última capa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-1303514" y="4992471"/>
                <a:ext cx="11061664" cy="1753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𝑝𝑟𝑜𝑚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731−0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811</m:t>
                                              </m:r>
                                              <m: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811−1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  <m: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53</m:t>
                                              </m:r>
                                              <m: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𝑝𝑟𝑜𝑚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534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.035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035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.728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=.333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es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3514" y="4992471"/>
                <a:ext cx="11061664" cy="1753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9962867" y="5580644"/>
            <a:ext cx="18560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Hint</a:t>
            </a:r>
            <a:r>
              <a:rPr lang="es-ES" sz="1050" dirty="0" smtClean="0"/>
              <a:t>: Se eleva al cuadrado para minimizar el error y castigar a los valores altos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572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0125" y="95534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Entonces hay que ajustar los pesos de cada neurona en cada capa, para que cada una tenga su responsabilidad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278</Words>
  <Application>Microsoft Office PowerPoint</Application>
  <PresentationFormat>Panorámica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Lalo Adan</dc:creator>
  <cp:lastModifiedBy>Lalo Adan</cp:lastModifiedBy>
  <cp:revision>100</cp:revision>
  <dcterms:created xsi:type="dcterms:W3CDTF">2020-02-16T23:34:22Z</dcterms:created>
  <dcterms:modified xsi:type="dcterms:W3CDTF">2020-02-24T05:07:04Z</dcterms:modified>
</cp:coreProperties>
</file>