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26EDA-96FD-5A49-8445-59B5BEC382D1}">
          <p14:sldIdLst>
            <p14:sldId id="256"/>
            <p14:sldId id="257"/>
            <p14:sldId id="258"/>
          </p14:sldIdLst>
        </p14:section>
        <p14:section name="Section1" id="{635098EE-FB75-2D45-B735-44AEC6F228E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04A"/>
    <a:srgbClr val="CBFBCD"/>
    <a:srgbClr val="A6A6A6"/>
    <a:srgbClr val="103148"/>
    <a:srgbClr val="47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2808" y="-120"/>
      </p:cViewPr>
      <p:guideLst>
        <p:guide orient="horz" pos="2880"/>
        <p:guide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2840570"/>
            <a:ext cx="5829300" cy="196003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1" cy="780203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189"/>
            <a:ext cx="4514851" cy="780203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3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4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C87-8330-DF41-9413-7884B5602A1A}" type="datetimeFigureOut">
              <a:rPr lang="en-US" smtClean="0"/>
              <a:t>02/07/19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682" y="699493"/>
            <a:ext cx="1211379" cy="3644715"/>
          </a:xfrm>
          <a:prstGeom prst="rect">
            <a:avLst/>
          </a:prstGeom>
          <a:solidFill>
            <a:srgbClr val="47B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48430" y="699493"/>
            <a:ext cx="1211379" cy="364471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4026" y="699493"/>
            <a:ext cx="1211379" cy="3644715"/>
          </a:xfrm>
          <a:prstGeom prst="rect">
            <a:avLst/>
          </a:prstGeom>
          <a:solidFill>
            <a:srgbClr val="1030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249711" y="699493"/>
            <a:ext cx="1211379" cy="364471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7682" y="4805328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/>
              <a:t>#</a:t>
            </a:r>
            <a:r>
              <a:rPr lang="da-DK" sz="2000" dirty="0" smtClean="0"/>
              <a:t>44AD99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4026" y="4805328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#10304A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8430" y="4831937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#A6A6A6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49711" y="4832651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#CCFFCC</a:t>
            </a:r>
            <a:endParaRPr lang="en-US" sz="2000" dirty="0"/>
          </a:p>
        </p:txBody>
      </p:sp>
      <p:pic>
        <p:nvPicPr>
          <p:cNvPr id="16" name="Picture 15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03" y="5782690"/>
            <a:ext cx="2672807" cy="26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02706"/>
            <a:ext cx="6858000" cy="1328652"/>
          </a:xfrm>
          <a:prstGeom prst="rect">
            <a:avLst/>
          </a:prstGeom>
          <a:solidFill>
            <a:srgbClr val="1030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4" b="24625"/>
          <a:stretch/>
        </p:blipFill>
        <p:spPr>
          <a:xfrm>
            <a:off x="2878672" y="59068"/>
            <a:ext cx="1254483" cy="6404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864243" y="699492"/>
            <a:ext cx="1718032" cy="1053560"/>
            <a:chOff x="517682" y="699491"/>
            <a:chExt cx="5943407" cy="3644715"/>
          </a:xfrm>
        </p:grpSpPr>
        <p:sp>
          <p:nvSpPr>
            <p:cNvPr id="4" name="Rectangle 3"/>
            <p:cNvSpPr/>
            <p:nvPr/>
          </p:nvSpPr>
          <p:spPr>
            <a:xfrm>
              <a:off x="517682" y="699491"/>
              <a:ext cx="1211378" cy="3644715"/>
            </a:xfrm>
            <a:prstGeom prst="rect">
              <a:avLst/>
            </a:prstGeom>
            <a:solidFill>
              <a:srgbClr val="47B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8429" y="699491"/>
              <a:ext cx="1211378" cy="364471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4026" y="699491"/>
              <a:ext cx="1211378" cy="3644715"/>
            </a:xfrm>
            <a:prstGeom prst="rect">
              <a:avLst/>
            </a:prstGeom>
            <a:solidFill>
              <a:srgbClr val="10304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9711" y="699491"/>
              <a:ext cx="1211378" cy="36447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074907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60683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ll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" b="25366"/>
          <a:stretch/>
        </p:blipFill>
        <p:spPr>
          <a:xfrm>
            <a:off x="0" y="1144545"/>
            <a:ext cx="6858000" cy="37063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843641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10761" y="625665"/>
            <a:ext cx="2830570" cy="307777"/>
            <a:chOff x="1889239" y="699492"/>
            <a:chExt cx="2830569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1889239" y="69949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Home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0172" y="699492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Projects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1192" y="699492"/>
              <a:ext cx="59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Team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" y="1299434"/>
            <a:ext cx="3516313" cy="664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687" y="1299435"/>
            <a:ext cx="32947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Buscamos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involucrar</a:t>
            </a:r>
            <a:r>
              <a:rPr lang="en-US" sz="1600" b="1" dirty="0" smtClean="0">
                <a:solidFill>
                  <a:schemeClr val="bg1"/>
                </a:solidFill>
              </a:rPr>
              <a:t> a la </a:t>
            </a:r>
            <a:r>
              <a:rPr lang="en-US" sz="1600" b="1" dirty="0" err="1" smtClean="0">
                <a:solidFill>
                  <a:schemeClr val="bg1"/>
                </a:solidFill>
              </a:rPr>
              <a:t>sociedad</a:t>
            </a:r>
            <a:r>
              <a:rPr lang="en-US" sz="1600" b="1" dirty="0" smtClean="0">
                <a:solidFill>
                  <a:schemeClr val="bg1"/>
                </a:solidFill>
              </a:rPr>
              <a:t> en los </a:t>
            </a:r>
            <a:r>
              <a:rPr lang="en-US" sz="1600" b="1" dirty="0" err="1" smtClean="0">
                <a:solidFill>
                  <a:schemeClr val="bg1"/>
                </a:solidFill>
              </a:rPr>
              <a:t>asuntos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públicos</a:t>
            </a:r>
            <a:r>
              <a:rPr lang="en-US" sz="1600" b="1" dirty="0" smtClean="0">
                <a:solidFill>
                  <a:schemeClr val="bg1"/>
                </a:solidFill>
              </a:rPr>
              <a:t> en Chiapas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2055" y="4966206"/>
            <a:ext cx="391358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MISION</a:t>
            </a:r>
          </a:p>
          <a:p>
            <a:pPr algn="just"/>
            <a:r>
              <a:rPr lang="en-US" sz="1200" b="1" dirty="0" smtClean="0">
                <a:solidFill>
                  <a:schemeClr val="bg1"/>
                </a:solidFill>
              </a:rPr>
              <a:t>En </a:t>
            </a:r>
            <a:r>
              <a:rPr lang="en-US" sz="1200" b="1" dirty="0" err="1" smtClean="0">
                <a:solidFill>
                  <a:schemeClr val="bg1"/>
                </a:solidFill>
              </a:rPr>
              <a:t>Ligalab</a:t>
            </a:r>
            <a:r>
              <a:rPr lang="en-US" sz="1200" b="1" dirty="0" smtClean="0">
                <a:solidFill>
                  <a:schemeClr val="bg1"/>
                </a:solidFill>
              </a:rPr>
              <a:t> Ideas </a:t>
            </a:r>
            <a:r>
              <a:rPr lang="en-US" sz="1200" b="1" dirty="0" err="1" smtClean="0">
                <a:solidFill>
                  <a:schemeClr val="bg1"/>
                </a:solidFill>
              </a:rPr>
              <a:t>que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Unen</a:t>
            </a:r>
            <a:r>
              <a:rPr lang="en-US" sz="1200" b="1" dirty="0" smtClean="0">
                <a:solidFill>
                  <a:schemeClr val="bg1"/>
                </a:solidFill>
              </a:rPr>
              <a:t> A.C., </a:t>
            </a:r>
            <a:r>
              <a:rPr lang="en-US" sz="1200" b="1" dirty="0" err="1" smtClean="0">
                <a:solidFill>
                  <a:schemeClr val="bg1"/>
                </a:solidFill>
              </a:rPr>
              <a:t>tenemos</a:t>
            </a:r>
            <a:r>
              <a:rPr lang="en-US" sz="1200" b="1" dirty="0" smtClean="0">
                <a:solidFill>
                  <a:schemeClr val="bg1"/>
                </a:solidFill>
              </a:rPr>
              <a:t>  </a:t>
            </a:r>
            <a:r>
              <a:rPr lang="en-US" sz="1200" b="1" dirty="0" err="1" smtClean="0">
                <a:solidFill>
                  <a:schemeClr val="bg1"/>
                </a:solidFill>
              </a:rPr>
              <a:t>como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misión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fomentar</a:t>
            </a:r>
            <a:r>
              <a:rPr lang="en-US" sz="1200" b="1" dirty="0" smtClean="0">
                <a:solidFill>
                  <a:schemeClr val="bg1"/>
                </a:solidFill>
              </a:rPr>
              <a:t> y </a:t>
            </a:r>
            <a:r>
              <a:rPr lang="en-US" sz="1200" b="1" dirty="0" err="1" smtClean="0">
                <a:solidFill>
                  <a:schemeClr val="bg1"/>
                </a:solidFill>
              </a:rPr>
              <a:t>fortalecer</a:t>
            </a:r>
            <a:r>
              <a:rPr lang="en-US" sz="1200" b="1" dirty="0" smtClean="0">
                <a:solidFill>
                  <a:schemeClr val="bg1"/>
                </a:solidFill>
              </a:rPr>
              <a:t> la </a:t>
            </a:r>
            <a:r>
              <a:rPr lang="en-US" sz="1200" b="1" dirty="0" err="1" smtClean="0">
                <a:solidFill>
                  <a:schemeClr val="bg1"/>
                </a:solidFill>
              </a:rPr>
              <a:t>participación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ciudadana</a:t>
            </a:r>
            <a:r>
              <a:rPr lang="en-US" sz="1200" b="1" dirty="0" smtClean="0">
                <a:solidFill>
                  <a:schemeClr val="bg1"/>
                </a:solidFill>
              </a:rPr>
              <a:t> y la </a:t>
            </a:r>
            <a:r>
              <a:rPr lang="en-US" sz="1200" b="1" dirty="0" err="1" smtClean="0">
                <a:solidFill>
                  <a:schemeClr val="bg1"/>
                </a:solidFill>
              </a:rPr>
              <a:t>inversión</a:t>
            </a:r>
            <a:r>
              <a:rPr lang="en-US" sz="1200" b="1" dirty="0" smtClean="0">
                <a:solidFill>
                  <a:schemeClr val="bg1"/>
                </a:solidFill>
              </a:rPr>
              <a:t> social </a:t>
            </a:r>
            <a:r>
              <a:rPr lang="en-US" sz="1200" b="1" dirty="0" err="1" smtClean="0">
                <a:solidFill>
                  <a:schemeClr val="bg1"/>
                </a:solidFill>
              </a:rPr>
              <a:t>hacia</a:t>
            </a:r>
            <a:r>
              <a:rPr lang="en-US" sz="1200" b="1" dirty="0" smtClean="0">
                <a:solidFill>
                  <a:schemeClr val="bg1"/>
                </a:solidFill>
              </a:rPr>
              <a:t> la </a:t>
            </a:r>
            <a:r>
              <a:rPr lang="en-US" sz="1200" b="1" dirty="0" err="1" smtClean="0">
                <a:solidFill>
                  <a:schemeClr val="bg1"/>
                </a:solidFill>
              </a:rPr>
              <a:t>incidencia</a:t>
            </a:r>
            <a:r>
              <a:rPr lang="en-US" sz="1200" b="1" dirty="0" smtClean="0">
                <a:solidFill>
                  <a:schemeClr val="bg1"/>
                </a:solidFill>
              </a:rPr>
              <a:t> en </a:t>
            </a:r>
            <a:r>
              <a:rPr lang="en-US" sz="1200" b="1" dirty="0" err="1" smtClean="0">
                <a:solidFill>
                  <a:schemeClr val="bg1"/>
                </a:solidFill>
              </a:rPr>
              <a:t>políticas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públicas</a:t>
            </a:r>
            <a:r>
              <a:rPr lang="en-US" sz="1200" b="1" dirty="0" smtClean="0">
                <a:solidFill>
                  <a:schemeClr val="bg1"/>
                </a:solidFill>
              </a:rPr>
              <a:t> con el </a:t>
            </a:r>
            <a:r>
              <a:rPr lang="en-US" sz="1200" b="1" dirty="0" err="1" smtClean="0">
                <a:solidFill>
                  <a:schemeClr val="bg1"/>
                </a:solidFill>
              </a:rPr>
              <a:t>objetivo</a:t>
            </a:r>
            <a:r>
              <a:rPr lang="en-US" sz="1200" b="1" dirty="0" smtClean="0">
                <a:solidFill>
                  <a:schemeClr val="bg1"/>
                </a:solidFill>
              </a:rPr>
              <a:t> de </a:t>
            </a:r>
            <a:r>
              <a:rPr lang="en-US" sz="1200" b="1" dirty="0" err="1" smtClean="0">
                <a:solidFill>
                  <a:schemeClr val="bg1"/>
                </a:solidFill>
              </a:rPr>
              <a:t>contribuir</a:t>
            </a:r>
            <a:r>
              <a:rPr lang="en-US" sz="1200" b="1" dirty="0" smtClean="0">
                <a:solidFill>
                  <a:schemeClr val="bg1"/>
                </a:solidFill>
              </a:rPr>
              <a:t> al </a:t>
            </a:r>
            <a:r>
              <a:rPr lang="en-US" sz="1200" b="1" dirty="0" err="1" smtClean="0">
                <a:solidFill>
                  <a:schemeClr val="bg1"/>
                </a:solidFill>
              </a:rPr>
              <a:t>desarrollo</a:t>
            </a:r>
            <a:r>
              <a:rPr lang="en-US" sz="1200" b="1" dirty="0" smtClean="0">
                <a:solidFill>
                  <a:schemeClr val="bg1"/>
                </a:solidFill>
              </a:rPr>
              <a:t> social de Mexico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2441" y="6423319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Fortalecimiento</a:t>
            </a:r>
            <a:r>
              <a:rPr lang="en-US" sz="1200" b="1" dirty="0" smtClean="0">
                <a:solidFill>
                  <a:srgbClr val="10304A"/>
                </a:solidFill>
              </a:rPr>
              <a:t> de ONGs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enim</a:t>
            </a:r>
            <a:r>
              <a:rPr lang="en-US" sz="1000" dirty="0" smtClean="0">
                <a:solidFill>
                  <a:srgbClr val="10304A"/>
                </a:solidFill>
              </a:rPr>
              <a:t> ad minim </a:t>
            </a:r>
            <a:r>
              <a:rPr lang="en-US" sz="1000" dirty="0" err="1" smtClean="0">
                <a:solidFill>
                  <a:srgbClr val="10304A"/>
                </a:solidFill>
              </a:rPr>
              <a:t>veniam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quis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nostrud</a:t>
            </a:r>
            <a:r>
              <a:rPr lang="en-US" sz="1000" dirty="0" smtClean="0">
                <a:solidFill>
                  <a:srgbClr val="10304A"/>
                </a:solidFill>
              </a:rPr>
              <a:t> exercitation </a:t>
            </a:r>
            <a:r>
              <a:rPr lang="en-US" sz="1000" dirty="0" err="1" smtClean="0">
                <a:solidFill>
                  <a:srgbClr val="10304A"/>
                </a:solidFill>
              </a:rPr>
              <a:t>ullamco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laboris</a:t>
            </a:r>
            <a:r>
              <a:rPr lang="en-US" sz="1000" dirty="0" smtClean="0">
                <a:solidFill>
                  <a:srgbClr val="10304A"/>
                </a:solidFill>
              </a:rPr>
              <a:t> nisi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aliquip</a:t>
            </a:r>
            <a:r>
              <a:rPr lang="en-US" sz="1000" dirty="0" smtClean="0">
                <a:solidFill>
                  <a:srgbClr val="10304A"/>
                </a:solidFill>
              </a:rPr>
              <a:t> ex </a:t>
            </a:r>
            <a:r>
              <a:rPr lang="en-US" sz="1000" dirty="0" err="1" smtClean="0">
                <a:solidFill>
                  <a:srgbClr val="10304A"/>
                </a:solidFill>
              </a:rPr>
              <a:t>ea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commodo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consequat</a:t>
            </a:r>
            <a:r>
              <a:rPr lang="en-US" sz="1000" b="1" dirty="0" smtClean="0">
                <a:solidFill>
                  <a:srgbClr val="10304A"/>
                </a:solidFill>
              </a:rPr>
              <a:t>.</a:t>
            </a:r>
          </a:p>
          <a:p>
            <a:pPr algn="ctr"/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812256" y="6423319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Promoción</a:t>
            </a:r>
            <a:r>
              <a:rPr lang="en-US" sz="1200" b="1" dirty="0" smtClean="0">
                <a:solidFill>
                  <a:srgbClr val="10304A"/>
                </a:solidFill>
              </a:rPr>
              <a:t> de la </a:t>
            </a:r>
            <a:r>
              <a:rPr lang="en-US" sz="1200" b="1" dirty="0" err="1" smtClean="0">
                <a:solidFill>
                  <a:srgbClr val="10304A"/>
                </a:solidFill>
              </a:rPr>
              <a:t>participación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Lorem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ipsum</a:t>
            </a:r>
            <a:r>
              <a:rPr lang="en-US" sz="1000" dirty="0" smtClean="0">
                <a:solidFill>
                  <a:srgbClr val="10304A"/>
                </a:solidFill>
              </a:rPr>
              <a:t> dolor sit </a:t>
            </a:r>
            <a:r>
              <a:rPr lang="en-US" sz="1000" dirty="0" err="1" smtClean="0">
                <a:solidFill>
                  <a:srgbClr val="10304A"/>
                </a:solidFill>
              </a:rPr>
              <a:t>amet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consectetur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adipiscing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elit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sed</a:t>
            </a:r>
            <a:r>
              <a:rPr lang="en-US" sz="1000" dirty="0" smtClean="0">
                <a:solidFill>
                  <a:srgbClr val="10304A"/>
                </a:solidFill>
              </a:rPr>
              <a:t> do </a:t>
            </a:r>
            <a:r>
              <a:rPr lang="en-US" sz="1000" dirty="0" err="1" smtClean="0">
                <a:solidFill>
                  <a:srgbClr val="10304A"/>
                </a:solidFill>
              </a:rPr>
              <a:t>eiusmod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tempor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incididunt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labore</a:t>
            </a:r>
            <a:r>
              <a:rPr lang="en-US" sz="1000" dirty="0" smtClean="0">
                <a:solidFill>
                  <a:srgbClr val="10304A"/>
                </a:solidFill>
              </a:rPr>
              <a:t> et </a:t>
            </a:r>
            <a:r>
              <a:rPr lang="en-US" sz="1000" dirty="0" err="1" smtClean="0">
                <a:solidFill>
                  <a:srgbClr val="10304A"/>
                </a:solidFill>
              </a:rPr>
              <a:t>dolore</a:t>
            </a:r>
            <a:r>
              <a:rPr lang="en-US" sz="1000" dirty="0" smtClean="0">
                <a:solidFill>
                  <a:srgbClr val="10304A"/>
                </a:solidFill>
              </a:rPr>
              <a:t> magna </a:t>
            </a:r>
            <a:r>
              <a:rPr lang="en-US" sz="1000" dirty="0" err="1" smtClean="0">
                <a:solidFill>
                  <a:srgbClr val="10304A"/>
                </a:solidFill>
              </a:rPr>
              <a:t>aliqua</a:t>
            </a:r>
            <a:r>
              <a:rPr lang="en-US" sz="10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2626" y="6442823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Incidencia</a:t>
            </a:r>
            <a:r>
              <a:rPr lang="en-US" sz="1200" b="1" dirty="0" smtClean="0">
                <a:solidFill>
                  <a:srgbClr val="10304A"/>
                </a:solidFill>
              </a:rPr>
              <a:t> en </a:t>
            </a:r>
            <a:r>
              <a:rPr lang="en-US" sz="1200" b="1" dirty="0" err="1" smtClean="0">
                <a:solidFill>
                  <a:srgbClr val="10304A"/>
                </a:solidFill>
              </a:rPr>
              <a:t>políticas</a:t>
            </a:r>
            <a:r>
              <a:rPr lang="en-US" sz="1200" b="1" dirty="0" smtClean="0">
                <a:solidFill>
                  <a:srgbClr val="10304A"/>
                </a:solidFill>
              </a:rPr>
              <a:t> </a:t>
            </a:r>
            <a:r>
              <a:rPr lang="en-US" sz="1200" b="1" dirty="0" err="1" smtClean="0">
                <a:solidFill>
                  <a:srgbClr val="10304A"/>
                </a:solidFill>
              </a:rPr>
              <a:t>públicas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Lorem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ipsum</a:t>
            </a:r>
            <a:r>
              <a:rPr lang="en-US" sz="1000" dirty="0" smtClean="0">
                <a:solidFill>
                  <a:srgbClr val="10304A"/>
                </a:solidFill>
              </a:rPr>
              <a:t> dolor sit </a:t>
            </a:r>
            <a:r>
              <a:rPr lang="en-US" sz="1000" dirty="0" err="1" smtClean="0">
                <a:solidFill>
                  <a:srgbClr val="10304A"/>
                </a:solidFill>
              </a:rPr>
              <a:t>amet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consectetur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adipiscing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elit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sed</a:t>
            </a:r>
            <a:r>
              <a:rPr lang="en-US" sz="1000" dirty="0" smtClean="0">
                <a:solidFill>
                  <a:srgbClr val="10304A"/>
                </a:solidFill>
              </a:rPr>
              <a:t> do </a:t>
            </a:r>
            <a:r>
              <a:rPr lang="en-US" sz="1000" dirty="0" err="1" smtClean="0">
                <a:solidFill>
                  <a:srgbClr val="10304A"/>
                </a:solidFill>
              </a:rPr>
              <a:t>eiusmod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tempor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incididunt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labore</a:t>
            </a:r>
            <a:r>
              <a:rPr lang="en-US" sz="1000" dirty="0" smtClean="0">
                <a:solidFill>
                  <a:srgbClr val="10304A"/>
                </a:solidFill>
              </a:rPr>
              <a:t> et </a:t>
            </a:r>
            <a:r>
              <a:rPr lang="en-US" sz="1000" dirty="0" err="1" smtClean="0">
                <a:solidFill>
                  <a:srgbClr val="10304A"/>
                </a:solidFill>
              </a:rPr>
              <a:t>dolore</a:t>
            </a:r>
            <a:r>
              <a:rPr lang="en-US" sz="1000" dirty="0" smtClean="0">
                <a:solidFill>
                  <a:srgbClr val="10304A"/>
                </a:solidFill>
              </a:rPr>
              <a:t> magna </a:t>
            </a:r>
            <a:r>
              <a:rPr lang="en-US" sz="1000" dirty="0" err="1" smtClean="0">
                <a:solidFill>
                  <a:srgbClr val="10304A"/>
                </a:solidFill>
              </a:rPr>
              <a:t>aliqua</a:t>
            </a:r>
            <a:r>
              <a:rPr lang="en-US" sz="10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3651" y="8824625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10304A"/>
                </a:solidFill>
              </a:rPr>
              <a:t>contacto@ligalab.mx</a:t>
            </a:r>
            <a:endParaRPr lang="en-US" sz="1000" dirty="0">
              <a:solidFill>
                <a:srgbClr val="10304A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231357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02_emprende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0" y="6442823"/>
            <a:ext cx="1210999" cy="8077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39" y="6442823"/>
            <a:ext cx="1076968" cy="8077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82" y="6423319"/>
            <a:ext cx="1076968" cy="8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4" b="24625"/>
          <a:stretch/>
        </p:blipFill>
        <p:spPr>
          <a:xfrm>
            <a:off x="2878672" y="59068"/>
            <a:ext cx="1254483" cy="6404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864243" y="699492"/>
            <a:ext cx="1718032" cy="1053560"/>
            <a:chOff x="517682" y="699491"/>
            <a:chExt cx="5943407" cy="3644715"/>
          </a:xfrm>
        </p:grpSpPr>
        <p:sp>
          <p:nvSpPr>
            <p:cNvPr id="4" name="Rectangle 3"/>
            <p:cNvSpPr/>
            <p:nvPr/>
          </p:nvSpPr>
          <p:spPr>
            <a:xfrm>
              <a:off x="517682" y="699491"/>
              <a:ext cx="1211378" cy="3644715"/>
            </a:xfrm>
            <a:prstGeom prst="rect">
              <a:avLst/>
            </a:prstGeom>
            <a:solidFill>
              <a:srgbClr val="47B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8429" y="699491"/>
              <a:ext cx="1211378" cy="364471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4026" y="699491"/>
              <a:ext cx="1211378" cy="3644715"/>
            </a:xfrm>
            <a:prstGeom prst="rect">
              <a:avLst/>
            </a:prstGeom>
            <a:solidFill>
              <a:srgbClr val="10304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9711" y="699491"/>
              <a:ext cx="1211378" cy="36447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7930951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60683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10761" y="625665"/>
            <a:ext cx="2830570" cy="307777"/>
            <a:chOff x="1889239" y="699492"/>
            <a:chExt cx="2830569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1889239" y="69949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Home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0172" y="699492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Projects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1192" y="699492"/>
              <a:ext cx="59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Team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" y="1575858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Promoción</a:t>
            </a:r>
            <a:r>
              <a:rPr lang="en-US" sz="1400" b="1" dirty="0" smtClean="0">
                <a:solidFill>
                  <a:srgbClr val="10304A"/>
                </a:solidFill>
              </a:rPr>
              <a:t> de la </a:t>
            </a:r>
            <a:r>
              <a:rPr lang="en-US" sz="1400" b="1" dirty="0" err="1" smtClean="0">
                <a:solidFill>
                  <a:srgbClr val="10304A"/>
                </a:solidFill>
              </a:rPr>
              <a:t>participación</a:t>
            </a:r>
            <a:endParaRPr lang="en-US" sz="1050" dirty="0" smtClean="0">
              <a:solidFill>
                <a:srgbClr val="10304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3651" y="7680670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10304A"/>
                </a:solidFill>
              </a:rPr>
              <a:t>contacto@ligalab.mx</a:t>
            </a:r>
            <a:endParaRPr lang="en-US" sz="1000" dirty="0">
              <a:solidFill>
                <a:srgbClr val="10304A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1185" y="2127807"/>
            <a:ext cx="1171541" cy="1171541"/>
          </a:xfrm>
          <a:prstGeom prst="rect">
            <a:avLst/>
          </a:prstGeom>
          <a:blipFill rotWithShape="1">
            <a:blip r:embed="rId3"/>
            <a:srcRect/>
            <a:stretch>
              <a:fillRect l="-3323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2385" y="4070192"/>
            <a:ext cx="1171541" cy="117154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89" y="3488257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Fortalecimiento</a:t>
            </a:r>
            <a:r>
              <a:rPr lang="en-US" sz="1400" b="1" dirty="0" smtClean="0">
                <a:solidFill>
                  <a:srgbClr val="10304A"/>
                </a:solidFill>
              </a:rPr>
              <a:t> de ONGs</a:t>
            </a:r>
            <a:endParaRPr lang="en-US" b="1" dirty="0" smtClean="0">
              <a:solidFill>
                <a:srgbClr val="10304A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89" y="5466834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Incidencia</a:t>
            </a:r>
            <a:r>
              <a:rPr lang="en-US" sz="1400" b="1" dirty="0" smtClean="0">
                <a:solidFill>
                  <a:srgbClr val="10304A"/>
                </a:solidFill>
              </a:rPr>
              <a:t> en </a:t>
            </a:r>
            <a:r>
              <a:rPr lang="en-US" sz="1400" b="1" dirty="0" err="1" smtClean="0">
                <a:solidFill>
                  <a:srgbClr val="10304A"/>
                </a:solidFill>
              </a:rPr>
              <a:t>políticas</a:t>
            </a:r>
            <a:r>
              <a:rPr lang="en-US" sz="1400" b="1" dirty="0" smtClean="0">
                <a:solidFill>
                  <a:srgbClr val="10304A"/>
                </a:solidFill>
              </a:rPr>
              <a:t> </a:t>
            </a:r>
            <a:r>
              <a:rPr lang="en-US" sz="1400" b="1" dirty="0" err="1" smtClean="0">
                <a:solidFill>
                  <a:srgbClr val="10304A"/>
                </a:solidFill>
              </a:rPr>
              <a:t>públicas</a:t>
            </a:r>
            <a:endParaRPr lang="en-US" b="1" dirty="0" smtClean="0">
              <a:solidFill>
                <a:srgbClr val="10304A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2058" y="2127808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EMPRENDETE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  <a:endParaRPr lang="en-US" sz="1200" dirty="0" smtClean="0">
              <a:solidFill>
                <a:srgbClr val="10304A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2058" y="4099704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TALLERES DE FORTALECIMI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  <a:endParaRPr lang="en-US" sz="1200" dirty="0" smtClean="0">
              <a:solidFill>
                <a:srgbClr val="10304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2058" y="6080254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PROCESOS 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  <a:endParaRPr lang="en-US" sz="1200" dirty="0" smtClean="0">
              <a:solidFill>
                <a:srgbClr val="10304A"/>
              </a:solidFill>
            </a:endParaRPr>
          </a:p>
        </p:txBody>
      </p:sp>
      <p:pic>
        <p:nvPicPr>
          <p:cNvPr id="23" name="Picture 22" descr="indidenci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5" y="6080254"/>
            <a:ext cx="1171541" cy="11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214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Flores</dc:creator>
  <cp:lastModifiedBy>Eduardo Flores</cp:lastModifiedBy>
  <cp:revision>15</cp:revision>
  <dcterms:created xsi:type="dcterms:W3CDTF">2019-07-02T11:14:13Z</dcterms:created>
  <dcterms:modified xsi:type="dcterms:W3CDTF">2019-07-08T07:53:33Z</dcterms:modified>
</cp:coreProperties>
</file>