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0" r:id="rId5"/>
    <p:sldId id="262" r:id="rId6"/>
    <p:sldId id="264" r:id="rId7"/>
    <p:sldId id="278" r:id="rId8"/>
    <p:sldId id="277" r:id="rId9"/>
    <p:sldId id="265" r:id="rId10"/>
    <p:sldId id="266" r:id="rId11"/>
    <p:sldId id="270" r:id="rId12"/>
    <p:sldId id="272" r:id="rId13"/>
    <p:sldId id="273" r:id="rId14"/>
    <p:sldId id="276" r:id="rId15"/>
    <p:sldId id="269" r:id="rId16"/>
    <p:sldId id="271" r:id="rId17"/>
    <p:sldId id="274" r:id="rId18"/>
    <p:sldId id="275" r:id="rId19"/>
    <p:sldId id="267" r:id="rId20"/>
    <p:sldId id="268"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A63A6-3287-4F27-B375-1E6B963742CF}" v="15" dt="2022-11-01T01:06:28.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CAZAR ORRANTIA, FRANCISCO JAVIER" userId="22749726-e291-40d0-ab21-24b1af155288" providerId="ADAL" clId="{016A63A6-3287-4F27-B375-1E6B963742CF}"/>
    <pc:docChg chg="undo custSel addSld delSld modSld sldOrd">
      <pc:chgData name="BALCAZAR ORRANTIA, FRANCISCO JAVIER" userId="22749726-e291-40d0-ab21-24b1af155288" providerId="ADAL" clId="{016A63A6-3287-4F27-B375-1E6B963742CF}" dt="2022-11-01T01:27:13.945" v="2996" actId="20577"/>
      <pc:docMkLst>
        <pc:docMk/>
      </pc:docMkLst>
      <pc:sldChg chg="del">
        <pc:chgData name="BALCAZAR ORRANTIA, FRANCISCO JAVIER" userId="22749726-e291-40d0-ab21-24b1af155288" providerId="ADAL" clId="{016A63A6-3287-4F27-B375-1E6B963742CF}" dt="2022-10-31T23:46:35.277" v="1097" actId="2696"/>
        <pc:sldMkLst>
          <pc:docMk/>
          <pc:sldMk cId="3090939613" sldId="258"/>
        </pc:sldMkLst>
      </pc:sldChg>
      <pc:sldChg chg="addSp delSp modSp add mod">
        <pc:chgData name="BALCAZAR ORRANTIA, FRANCISCO JAVIER" userId="22749726-e291-40d0-ab21-24b1af155288" providerId="ADAL" clId="{016A63A6-3287-4F27-B375-1E6B963742CF}" dt="2022-11-01T01:27:13.945" v="2996" actId="20577"/>
        <pc:sldMkLst>
          <pc:docMk/>
          <pc:sldMk cId="204468786" sldId="262"/>
        </pc:sldMkLst>
        <pc:spChg chg="mod">
          <ac:chgData name="BALCAZAR ORRANTIA, FRANCISCO JAVIER" userId="22749726-e291-40d0-ab21-24b1af155288" providerId="ADAL" clId="{016A63A6-3287-4F27-B375-1E6B963742CF}" dt="2022-10-31T23:16:19.024" v="9" actId="20577"/>
          <ac:spMkLst>
            <pc:docMk/>
            <pc:sldMk cId="204468786" sldId="262"/>
            <ac:spMk id="2" creationId="{7D3F9A39-A6D6-0552-0533-135E99CBBDFB}"/>
          </ac:spMkLst>
        </pc:spChg>
        <pc:spChg chg="mod">
          <ac:chgData name="BALCAZAR ORRANTIA, FRANCISCO JAVIER" userId="22749726-e291-40d0-ab21-24b1af155288" providerId="ADAL" clId="{016A63A6-3287-4F27-B375-1E6B963742CF}" dt="2022-11-01T01:27:13.945" v="2996" actId="20577"/>
          <ac:spMkLst>
            <pc:docMk/>
            <pc:sldMk cId="204468786" sldId="262"/>
            <ac:spMk id="3" creationId="{4C69ABBF-7C75-9FFF-6C92-6856B0126E20}"/>
          </ac:spMkLst>
        </pc:spChg>
        <pc:spChg chg="del">
          <ac:chgData name="BALCAZAR ORRANTIA, FRANCISCO JAVIER" userId="22749726-e291-40d0-ab21-24b1af155288" providerId="ADAL" clId="{016A63A6-3287-4F27-B375-1E6B963742CF}" dt="2022-10-31T23:26:01.958" v="1045" actId="26606"/>
          <ac:spMkLst>
            <pc:docMk/>
            <pc:sldMk cId="204468786" sldId="262"/>
            <ac:spMk id="9" creationId="{4B6ECB93-D7FF-4F09-A8ED-D4588EE7C7DA}"/>
          </ac:spMkLst>
        </pc:spChg>
        <pc:spChg chg="del">
          <ac:chgData name="BALCAZAR ORRANTIA, FRANCISCO JAVIER" userId="22749726-e291-40d0-ab21-24b1af155288" providerId="ADAL" clId="{016A63A6-3287-4F27-B375-1E6B963742CF}" dt="2022-10-31T23:26:01.958" v="1045" actId="26606"/>
          <ac:spMkLst>
            <pc:docMk/>
            <pc:sldMk cId="204468786" sldId="262"/>
            <ac:spMk id="11" creationId="{EBF87945-A001-489F-9D9B-7D9435F0B9CA}"/>
          </ac:spMkLst>
        </pc:spChg>
        <pc:spChg chg="add">
          <ac:chgData name="BALCAZAR ORRANTIA, FRANCISCO JAVIER" userId="22749726-e291-40d0-ab21-24b1af155288" providerId="ADAL" clId="{016A63A6-3287-4F27-B375-1E6B963742CF}" dt="2022-10-31T23:26:01.958" v="1045" actId="26606"/>
          <ac:spMkLst>
            <pc:docMk/>
            <pc:sldMk cId="204468786" sldId="262"/>
            <ac:spMk id="16" creationId="{4B6ECB93-D7FF-4F09-A8ED-D4588EE7C7DA}"/>
          </ac:spMkLst>
        </pc:spChg>
        <pc:spChg chg="add">
          <ac:chgData name="BALCAZAR ORRANTIA, FRANCISCO JAVIER" userId="22749726-e291-40d0-ab21-24b1af155288" providerId="ADAL" clId="{016A63A6-3287-4F27-B375-1E6B963742CF}" dt="2022-10-31T23:26:01.958" v="1045" actId="26606"/>
          <ac:spMkLst>
            <pc:docMk/>
            <pc:sldMk cId="204468786" sldId="262"/>
            <ac:spMk id="18" creationId="{EBF87945-A001-489F-9D9B-7D9435F0B9CA}"/>
          </ac:spMkLst>
        </pc:spChg>
        <pc:picChg chg="del">
          <ac:chgData name="BALCAZAR ORRANTIA, FRANCISCO JAVIER" userId="22749726-e291-40d0-ab21-24b1af155288" providerId="ADAL" clId="{016A63A6-3287-4F27-B375-1E6B963742CF}" dt="2022-10-31T23:25:57.944" v="1041" actId="478"/>
          <ac:picMkLst>
            <pc:docMk/>
            <pc:sldMk cId="204468786" sldId="262"/>
            <ac:picMk id="4" creationId="{53C8B17E-A240-8C33-E17B-65923088AB20}"/>
          </ac:picMkLst>
        </pc:picChg>
        <pc:picChg chg="add mod">
          <ac:chgData name="BALCAZAR ORRANTIA, FRANCISCO JAVIER" userId="22749726-e291-40d0-ab21-24b1af155288" providerId="ADAL" clId="{016A63A6-3287-4F27-B375-1E6B963742CF}" dt="2022-10-31T23:26:01.958" v="1045" actId="26606"/>
          <ac:picMkLst>
            <pc:docMk/>
            <pc:sldMk cId="204468786" sldId="262"/>
            <ac:picMk id="5" creationId="{627FBA35-19FA-256C-F92D-B4178222A9C1}"/>
          </ac:picMkLst>
        </pc:picChg>
      </pc:sldChg>
      <pc:sldChg chg="new del">
        <pc:chgData name="BALCAZAR ORRANTIA, FRANCISCO JAVIER" userId="22749726-e291-40d0-ab21-24b1af155288" providerId="ADAL" clId="{016A63A6-3287-4F27-B375-1E6B963742CF}" dt="2022-10-31T23:46:15.878" v="1079" actId="2696"/>
        <pc:sldMkLst>
          <pc:docMk/>
          <pc:sldMk cId="517813687" sldId="263"/>
        </pc:sldMkLst>
      </pc:sldChg>
      <pc:sldChg chg="addSp delSp modSp add mod">
        <pc:chgData name="BALCAZAR ORRANTIA, FRANCISCO JAVIER" userId="22749726-e291-40d0-ab21-24b1af155288" providerId="ADAL" clId="{016A63A6-3287-4F27-B375-1E6B963742CF}" dt="2022-10-31T23:43:55.750" v="1058" actId="20577"/>
        <pc:sldMkLst>
          <pc:docMk/>
          <pc:sldMk cId="3746666301" sldId="264"/>
        </pc:sldMkLst>
        <pc:spChg chg="mod">
          <ac:chgData name="BALCAZAR ORRANTIA, FRANCISCO JAVIER" userId="22749726-e291-40d0-ab21-24b1af155288" providerId="ADAL" clId="{016A63A6-3287-4F27-B375-1E6B963742CF}" dt="2022-10-31T23:43:55.750" v="1058" actId="20577"/>
          <ac:spMkLst>
            <pc:docMk/>
            <pc:sldMk cId="3746666301" sldId="264"/>
            <ac:spMk id="3" creationId="{4C69ABBF-7C75-9FFF-6C92-6856B0126E20}"/>
          </ac:spMkLst>
        </pc:spChg>
        <pc:spChg chg="del">
          <ac:chgData name="BALCAZAR ORRANTIA, FRANCISCO JAVIER" userId="22749726-e291-40d0-ab21-24b1af155288" providerId="ADAL" clId="{016A63A6-3287-4F27-B375-1E6B963742CF}" dt="2022-10-31T23:26:19.752" v="1049" actId="26606"/>
          <ac:spMkLst>
            <pc:docMk/>
            <pc:sldMk cId="3746666301" sldId="264"/>
            <ac:spMk id="9" creationId="{4B6ECB93-D7FF-4F09-A8ED-D4588EE7C7DA}"/>
          </ac:spMkLst>
        </pc:spChg>
        <pc:spChg chg="del">
          <ac:chgData name="BALCAZAR ORRANTIA, FRANCISCO JAVIER" userId="22749726-e291-40d0-ab21-24b1af155288" providerId="ADAL" clId="{016A63A6-3287-4F27-B375-1E6B963742CF}" dt="2022-10-31T23:26:19.752" v="1049" actId="26606"/>
          <ac:spMkLst>
            <pc:docMk/>
            <pc:sldMk cId="3746666301" sldId="264"/>
            <ac:spMk id="11" creationId="{EBF87945-A001-489F-9D9B-7D9435F0B9CA}"/>
          </ac:spMkLst>
        </pc:spChg>
        <pc:spChg chg="add">
          <ac:chgData name="BALCAZAR ORRANTIA, FRANCISCO JAVIER" userId="22749726-e291-40d0-ab21-24b1af155288" providerId="ADAL" clId="{016A63A6-3287-4F27-B375-1E6B963742CF}" dt="2022-10-31T23:26:19.752" v="1049" actId="26606"/>
          <ac:spMkLst>
            <pc:docMk/>
            <pc:sldMk cId="3746666301" sldId="264"/>
            <ac:spMk id="16" creationId="{4B6ECB93-D7FF-4F09-A8ED-D4588EE7C7DA}"/>
          </ac:spMkLst>
        </pc:spChg>
        <pc:spChg chg="add">
          <ac:chgData name="BALCAZAR ORRANTIA, FRANCISCO JAVIER" userId="22749726-e291-40d0-ab21-24b1af155288" providerId="ADAL" clId="{016A63A6-3287-4F27-B375-1E6B963742CF}" dt="2022-10-31T23:26:19.752" v="1049" actId="26606"/>
          <ac:spMkLst>
            <pc:docMk/>
            <pc:sldMk cId="3746666301" sldId="264"/>
            <ac:spMk id="18" creationId="{EBF87945-A001-489F-9D9B-7D9435F0B9CA}"/>
          </ac:spMkLst>
        </pc:spChg>
        <pc:picChg chg="del">
          <ac:chgData name="BALCAZAR ORRANTIA, FRANCISCO JAVIER" userId="22749726-e291-40d0-ab21-24b1af155288" providerId="ADAL" clId="{016A63A6-3287-4F27-B375-1E6B963742CF}" dt="2022-10-31T23:26:04.502" v="1046" actId="478"/>
          <ac:picMkLst>
            <pc:docMk/>
            <pc:sldMk cId="3746666301" sldId="264"/>
            <ac:picMk id="4" creationId="{53C8B17E-A240-8C33-E17B-65923088AB20}"/>
          </ac:picMkLst>
        </pc:picChg>
        <pc:picChg chg="add mod">
          <ac:chgData name="BALCAZAR ORRANTIA, FRANCISCO JAVIER" userId="22749726-e291-40d0-ab21-24b1af155288" providerId="ADAL" clId="{016A63A6-3287-4F27-B375-1E6B963742CF}" dt="2022-10-31T23:26:19.752" v="1049" actId="26606"/>
          <ac:picMkLst>
            <pc:docMk/>
            <pc:sldMk cId="3746666301" sldId="264"/>
            <ac:picMk id="5" creationId="{F430B6C5-DFD2-269D-AC37-A0E123FD2820}"/>
          </ac:picMkLst>
        </pc:picChg>
      </pc:sldChg>
      <pc:sldChg chg="addSp delSp modSp add mod">
        <pc:chgData name="BALCAZAR ORRANTIA, FRANCISCO JAVIER" userId="22749726-e291-40d0-ab21-24b1af155288" providerId="ADAL" clId="{016A63A6-3287-4F27-B375-1E6B963742CF}" dt="2022-11-01T01:11:50.899" v="2661" actId="20577"/>
        <pc:sldMkLst>
          <pc:docMk/>
          <pc:sldMk cId="2854693398" sldId="265"/>
        </pc:sldMkLst>
        <pc:spChg chg="mod">
          <ac:chgData name="BALCAZAR ORRANTIA, FRANCISCO JAVIER" userId="22749726-e291-40d0-ab21-24b1af155288" providerId="ADAL" clId="{016A63A6-3287-4F27-B375-1E6B963742CF}" dt="2022-10-31T23:44:57.020" v="1067" actId="20577"/>
          <ac:spMkLst>
            <pc:docMk/>
            <pc:sldMk cId="2854693398" sldId="265"/>
            <ac:spMk id="2" creationId="{7D3F9A39-A6D6-0552-0533-135E99CBBDFB}"/>
          </ac:spMkLst>
        </pc:spChg>
        <pc:spChg chg="add del mod">
          <ac:chgData name="BALCAZAR ORRANTIA, FRANCISCO JAVIER" userId="22749726-e291-40d0-ab21-24b1af155288" providerId="ADAL" clId="{016A63A6-3287-4F27-B375-1E6B963742CF}" dt="2022-11-01T01:11:50.899" v="2661" actId="20577"/>
          <ac:spMkLst>
            <pc:docMk/>
            <pc:sldMk cId="2854693398" sldId="265"/>
            <ac:spMk id="3" creationId="{4C69ABBF-7C75-9FFF-6C92-6856B0126E20}"/>
          </ac:spMkLst>
        </pc:spChg>
        <pc:spChg chg="add del">
          <ac:chgData name="BALCAZAR ORRANTIA, FRANCISCO JAVIER" userId="22749726-e291-40d0-ab21-24b1af155288" providerId="ADAL" clId="{016A63A6-3287-4F27-B375-1E6B963742CF}" dt="2022-11-01T01:05:03.893" v="2441"/>
          <ac:spMkLst>
            <pc:docMk/>
            <pc:sldMk cId="2854693398" sldId="265"/>
            <ac:spMk id="4" creationId="{1A8FABD4-828D-1840-5305-CBA867BC68C5}"/>
          </ac:spMkLst>
        </pc:spChg>
        <pc:spChg chg="add del">
          <ac:chgData name="BALCAZAR ORRANTIA, FRANCISCO JAVIER" userId="22749726-e291-40d0-ab21-24b1af155288" providerId="ADAL" clId="{016A63A6-3287-4F27-B375-1E6B963742CF}" dt="2022-11-01T01:05:03.893" v="2441"/>
          <ac:spMkLst>
            <pc:docMk/>
            <pc:sldMk cId="2854693398" sldId="265"/>
            <ac:spMk id="6" creationId="{77B817A5-A351-5DDA-714B-C6FC0FBB8EE9}"/>
          </ac:spMkLst>
        </pc:spChg>
        <pc:spChg chg="add del">
          <ac:chgData name="BALCAZAR ORRANTIA, FRANCISCO JAVIER" userId="22749726-e291-40d0-ab21-24b1af155288" providerId="ADAL" clId="{016A63A6-3287-4F27-B375-1E6B963742CF}" dt="2022-11-01T01:05:03.893" v="2441"/>
          <ac:spMkLst>
            <pc:docMk/>
            <pc:sldMk cId="2854693398" sldId="265"/>
            <ac:spMk id="7" creationId="{4E120C0F-AFA8-BDE1-5462-426707FDC89F}"/>
          </ac:spMkLst>
        </pc:spChg>
        <pc:spChg chg="add del">
          <ac:chgData name="BALCAZAR ORRANTIA, FRANCISCO JAVIER" userId="22749726-e291-40d0-ab21-24b1af155288" providerId="ADAL" clId="{016A63A6-3287-4F27-B375-1E6B963742CF}" dt="2022-11-01T01:05:03.893" v="2441"/>
          <ac:spMkLst>
            <pc:docMk/>
            <pc:sldMk cId="2854693398" sldId="265"/>
            <ac:spMk id="8" creationId="{B43992F7-8360-CA4D-F240-76F3D2DA72B5}"/>
          </ac:spMkLst>
        </pc:spChg>
        <pc:spChg chg="add del">
          <ac:chgData name="BALCAZAR ORRANTIA, FRANCISCO JAVIER" userId="22749726-e291-40d0-ab21-24b1af155288" providerId="ADAL" clId="{016A63A6-3287-4F27-B375-1E6B963742CF}" dt="2022-11-01T01:05:14.496" v="2446"/>
          <ac:spMkLst>
            <pc:docMk/>
            <pc:sldMk cId="2854693398" sldId="265"/>
            <ac:spMk id="9" creationId="{275A68D5-A1A8-AD32-299E-761F033E5C7C}"/>
          </ac:spMkLst>
        </pc:spChg>
        <pc:spChg chg="add del">
          <ac:chgData name="BALCAZAR ORRANTIA, FRANCISCO JAVIER" userId="22749726-e291-40d0-ab21-24b1af155288" providerId="ADAL" clId="{016A63A6-3287-4F27-B375-1E6B963742CF}" dt="2022-11-01T01:05:14.496" v="2446"/>
          <ac:spMkLst>
            <pc:docMk/>
            <pc:sldMk cId="2854693398" sldId="265"/>
            <ac:spMk id="10" creationId="{FEB75DA0-F340-245A-A824-B21EBED0F70B}"/>
          </ac:spMkLst>
        </pc:spChg>
        <pc:spChg chg="add del">
          <ac:chgData name="BALCAZAR ORRANTIA, FRANCISCO JAVIER" userId="22749726-e291-40d0-ab21-24b1af155288" providerId="ADAL" clId="{016A63A6-3287-4F27-B375-1E6B963742CF}" dt="2022-11-01T01:05:14.496" v="2446"/>
          <ac:spMkLst>
            <pc:docMk/>
            <pc:sldMk cId="2854693398" sldId="265"/>
            <ac:spMk id="11" creationId="{B810F845-B5F5-E349-FAB8-4C7C9C4B8C06}"/>
          </ac:spMkLst>
        </pc:spChg>
        <pc:spChg chg="add del">
          <ac:chgData name="BALCAZAR ORRANTIA, FRANCISCO JAVIER" userId="22749726-e291-40d0-ab21-24b1af155288" providerId="ADAL" clId="{016A63A6-3287-4F27-B375-1E6B963742CF}" dt="2022-11-01T01:05:14.496" v="2446"/>
          <ac:spMkLst>
            <pc:docMk/>
            <pc:sldMk cId="2854693398" sldId="265"/>
            <ac:spMk id="12" creationId="{97C5D6F7-005C-7330-8E29-A3F6FD6287D4}"/>
          </ac:spMkLst>
        </pc:spChg>
        <pc:spChg chg="add del">
          <ac:chgData name="BALCAZAR ORRANTIA, FRANCISCO JAVIER" userId="22749726-e291-40d0-ab21-24b1af155288" providerId="ADAL" clId="{016A63A6-3287-4F27-B375-1E6B963742CF}" dt="2022-11-01T01:06:23.337" v="2485" actId="478"/>
          <ac:spMkLst>
            <pc:docMk/>
            <pc:sldMk cId="2854693398" sldId="265"/>
            <ac:spMk id="13" creationId="{91474827-0BD8-1E1E-F4CC-6C164D7CA70A}"/>
          </ac:spMkLst>
        </pc:spChg>
        <pc:spChg chg="add del mod">
          <ac:chgData name="BALCAZAR ORRANTIA, FRANCISCO JAVIER" userId="22749726-e291-40d0-ab21-24b1af155288" providerId="ADAL" clId="{016A63A6-3287-4F27-B375-1E6B963742CF}" dt="2022-11-01T01:06:23.337" v="2485" actId="478"/>
          <ac:spMkLst>
            <pc:docMk/>
            <pc:sldMk cId="2854693398" sldId="265"/>
            <ac:spMk id="14" creationId="{771FFD1B-10C7-CEB0-E55A-51C84C117C66}"/>
          </ac:spMkLst>
        </pc:spChg>
        <pc:picChg chg="add mod">
          <ac:chgData name="BALCAZAR ORRANTIA, FRANCISCO JAVIER" userId="22749726-e291-40d0-ab21-24b1af155288" providerId="ADAL" clId="{016A63A6-3287-4F27-B375-1E6B963742CF}" dt="2022-11-01T01:11:15.719" v="2641" actId="1076"/>
          <ac:picMkLst>
            <pc:docMk/>
            <pc:sldMk cId="2854693398" sldId="265"/>
            <ac:picMk id="5" creationId="{DAF2240C-0220-B171-D2EF-203BD382A6DA}"/>
          </ac:picMkLst>
        </pc:picChg>
        <pc:picChg chg="del">
          <ac:chgData name="BALCAZAR ORRANTIA, FRANCISCO JAVIER" userId="22749726-e291-40d0-ab21-24b1af155288" providerId="ADAL" clId="{016A63A6-3287-4F27-B375-1E6B963742CF}" dt="2022-10-31T23:45:36.154" v="1071" actId="478"/>
          <ac:picMkLst>
            <pc:docMk/>
            <pc:sldMk cId="2854693398" sldId="265"/>
            <ac:picMk id="5" creationId="{F430B6C5-DFD2-269D-AC37-A0E123FD2820}"/>
          </ac:picMkLst>
        </pc:picChg>
        <pc:picChg chg="add del mod">
          <ac:chgData name="BALCAZAR ORRANTIA, FRANCISCO JAVIER" userId="22749726-e291-40d0-ab21-24b1af155288" providerId="ADAL" clId="{016A63A6-3287-4F27-B375-1E6B963742CF}" dt="2022-11-01T01:11:09.965" v="2635" actId="478"/>
          <ac:picMkLst>
            <pc:docMk/>
            <pc:sldMk cId="2854693398" sldId="265"/>
            <ac:picMk id="15" creationId="{23CA22CA-32D2-4701-990C-0D580F9C5E6C}"/>
          </ac:picMkLst>
        </pc:picChg>
        <pc:picChg chg="add del mod">
          <ac:chgData name="BALCAZAR ORRANTIA, FRANCISCO JAVIER" userId="22749726-e291-40d0-ab21-24b1af155288" providerId="ADAL" clId="{016A63A6-3287-4F27-B375-1E6B963742CF}" dt="2022-11-01T01:11:08.758" v="2634" actId="478"/>
          <ac:picMkLst>
            <pc:docMk/>
            <pc:sldMk cId="2854693398" sldId="265"/>
            <ac:picMk id="19" creationId="{2841E410-C59A-0F7D-B650-430F78FD7FFF}"/>
          </ac:picMkLst>
        </pc:picChg>
      </pc:sldChg>
      <pc:sldChg chg="addSp delSp modSp add mod">
        <pc:chgData name="BALCAZAR ORRANTIA, FRANCISCO JAVIER" userId="22749726-e291-40d0-ab21-24b1af155288" providerId="ADAL" clId="{016A63A6-3287-4F27-B375-1E6B963742CF}" dt="2022-10-31T23:47:50.130" v="1120" actId="403"/>
        <pc:sldMkLst>
          <pc:docMk/>
          <pc:sldMk cId="1006058792" sldId="266"/>
        </pc:sldMkLst>
        <pc:spChg chg="mod">
          <ac:chgData name="BALCAZAR ORRANTIA, FRANCISCO JAVIER" userId="22749726-e291-40d0-ab21-24b1af155288" providerId="ADAL" clId="{016A63A6-3287-4F27-B375-1E6B963742CF}" dt="2022-10-31T23:45:31.017" v="1070"/>
          <ac:spMkLst>
            <pc:docMk/>
            <pc:sldMk cId="1006058792" sldId="266"/>
            <ac:spMk id="2" creationId="{7D3F9A39-A6D6-0552-0533-135E99CBBDFB}"/>
          </ac:spMkLst>
        </pc:spChg>
        <pc:spChg chg="del mod">
          <ac:chgData name="BALCAZAR ORRANTIA, FRANCISCO JAVIER" userId="22749726-e291-40d0-ab21-24b1af155288" providerId="ADAL" clId="{016A63A6-3287-4F27-B375-1E6B963742CF}" dt="2022-10-31T23:46:41.107" v="1098" actId="478"/>
          <ac:spMkLst>
            <pc:docMk/>
            <pc:sldMk cId="1006058792" sldId="266"/>
            <ac:spMk id="3" creationId="{4C69ABBF-7C75-9FFF-6C92-6856B0126E20}"/>
          </ac:spMkLst>
        </pc:spChg>
        <pc:spChg chg="add mod">
          <ac:chgData name="BALCAZAR ORRANTIA, FRANCISCO JAVIER" userId="22749726-e291-40d0-ab21-24b1af155288" providerId="ADAL" clId="{016A63A6-3287-4F27-B375-1E6B963742CF}" dt="2022-10-31T23:47:50.130" v="1120" actId="403"/>
          <ac:spMkLst>
            <pc:docMk/>
            <pc:sldMk cId="1006058792" sldId="266"/>
            <ac:spMk id="7" creationId="{E9961C5B-DC7B-DBCA-448F-DF6BC0C9B0F6}"/>
          </ac:spMkLst>
        </pc:spChg>
        <pc:picChg chg="del">
          <ac:chgData name="BALCAZAR ORRANTIA, FRANCISCO JAVIER" userId="22749726-e291-40d0-ab21-24b1af155288" providerId="ADAL" clId="{016A63A6-3287-4F27-B375-1E6B963742CF}" dt="2022-10-31T23:45:37.442" v="1072" actId="478"/>
          <ac:picMkLst>
            <pc:docMk/>
            <pc:sldMk cId="1006058792" sldId="266"/>
            <ac:picMk id="5" creationId="{F430B6C5-DFD2-269D-AC37-A0E123FD2820}"/>
          </ac:picMkLst>
        </pc:picChg>
        <pc:picChg chg="add mod">
          <ac:chgData name="BALCAZAR ORRANTIA, FRANCISCO JAVIER" userId="22749726-e291-40d0-ab21-24b1af155288" providerId="ADAL" clId="{016A63A6-3287-4F27-B375-1E6B963742CF}" dt="2022-10-31T23:47:19.937" v="1102" actId="1076"/>
          <ac:picMkLst>
            <pc:docMk/>
            <pc:sldMk cId="1006058792" sldId="266"/>
            <ac:picMk id="6" creationId="{752935E8-46F1-8377-260D-E620536B85F4}"/>
          </ac:picMkLst>
        </pc:picChg>
      </pc:sldChg>
      <pc:sldChg chg="modSp add mod">
        <pc:chgData name="BALCAZAR ORRANTIA, FRANCISCO JAVIER" userId="22749726-e291-40d0-ab21-24b1af155288" providerId="ADAL" clId="{016A63A6-3287-4F27-B375-1E6B963742CF}" dt="2022-11-01T01:20:46.556" v="2772" actId="20577"/>
        <pc:sldMkLst>
          <pc:docMk/>
          <pc:sldMk cId="499724117" sldId="267"/>
        </pc:sldMkLst>
        <pc:spChg chg="mod">
          <ac:chgData name="BALCAZAR ORRANTIA, FRANCISCO JAVIER" userId="22749726-e291-40d0-ab21-24b1af155288" providerId="ADAL" clId="{016A63A6-3287-4F27-B375-1E6B963742CF}" dt="2022-10-31T23:45:53.328" v="1074"/>
          <ac:spMkLst>
            <pc:docMk/>
            <pc:sldMk cId="499724117" sldId="267"/>
            <ac:spMk id="2" creationId="{7D3F9A39-A6D6-0552-0533-135E99CBBDFB}"/>
          </ac:spMkLst>
        </pc:spChg>
        <pc:spChg chg="mod">
          <ac:chgData name="BALCAZAR ORRANTIA, FRANCISCO JAVIER" userId="22749726-e291-40d0-ab21-24b1af155288" providerId="ADAL" clId="{016A63A6-3287-4F27-B375-1E6B963742CF}" dt="2022-11-01T01:20:46.556" v="2772" actId="20577"/>
          <ac:spMkLst>
            <pc:docMk/>
            <pc:sldMk cId="499724117" sldId="267"/>
            <ac:spMk id="3" creationId="{4C69ABBF-7C75-9FFF-6C92-6856B0126E20}"/>
          </ac:spMkLst>
        </pc:spChg>
      </pc:sldChg>
      <pc:sldChg chg="modSp add mod">
        <pc:chgData name="BALCAZAR ORRANTIA, FRANCISCO JAVIER" userId="22749726-e291-40d0-ab21-24b1af155288" providerId="ADAL" clId="{016A63A6-3287-4F27-B375-1E6B963742CF}" dt="2022-11-01T00:30:19.149" v="1898" actId="20577"/>
        <pc:sldMkLst>
          <pc:docMk/>
          <pc:sldMk cId="888167473" sldId="268"/>
        </pc:sldMkLst>
        <pc:spChg chg="mod">
          <ac:chgData name="BALCAZAR ORRANTIA, FRANCISCO JAVIER" userId="22749726-e291-40d0-ab21-24b1af155288" providerId="ADAL" clId="{016A63A6-3287-4F27-B375-1E6B963742CF}" dt="2022-10-31T23:46:21.762" v="1094" actId="20577"/>
          <ac:spMkLst>
            <pc:docMk/>
            <pc:sldMk cId="888167473" sldId="268"/>
            <ac:spMk id="2" creationId="{7D3F9A39-A6D6-0552-0533-135E99CBBDFB}"/>
          </ac:spMkLst>
        </pc:spChg>
        <pc:spChg chg="mod">
          <ac:chgData name="BALCAZAR ORRANTIA, FRANCISCO JAVIER" userId="22749726-e291-40d0-ab21-24b1af155288" providerId="ADAL" clId="{016A63A6-3287-4F27-B375-1E6B963742CF}" dt="2022-11-01T00:30:19.149" v="1898" actId="20577"/>
          <ac:spMkLst>
            <pc:docMk/>
            <pc:sldMk cId="888167473" sldId="268"/>
            <ac:spMk id="3" creationId="{4C69ABBF-7C75-9FFF-6C92-6856B0126E20}"/>
          </ac:spMkLst>
        </pc:spChg>
      </pc:sldChg>
      <pc:sldChg chg="addSp delSp modSp add mod">
        <pc:chgData name="BALCAZAR ORRANTIA, FRANCISCO JAVIER" userId="22749726-e291-40d0-ab21-24b1af155288" providerId="ADAL" clId="{016A63A6-3287-4F27-B375-1E6B963742CF}" dt="2022-10-31T23:48:55.343" v="1130" actId="20577"/>
        <pc:sldMkLst>
          <pc:docMk/>
          <pc:sldMk cId="1201565612" sldId="269"/>
        </pc:sldMkLst>
        <pc:spChg chg="mod">
          <ac:chgData name="BALCAZAR ORRANTIA, FRANCISCO JAVIER" userId="22749726-e291-40d0-ab21-24b1af155288" providerId="ADAL" clId="{016A63A6-3287-4F27-B375-1E6B963742CF}" dt="2022-10-31T23:48:55.343" v="1130" actId="20577"/>
          <ac:spMkLst>
            <pc:docMk/>
            <pc:sldMk cId="1201565612" sldId="269"/>
            <ac:spMk id="7" creationId="{E9961C5B-DC7B-DBCA-448F-DF6BC0C9B0F6}"/>
          </ac:spMkLst>
        </pc:spChg>
        <pc:picChg chg="add mod">
          <ac:chgData name="BALCAZAR ORRANTIA, FRANCISCO JAVIER" userId="22749726-e291-40d0-ab21-24b1af155288" providerId="ADAL" clId="{016A63A6-3287-4F27-B375-1E6B963742CF}" dt="2022-10-31T23:48:42.377" v="1128" actId="1076"/>
          <ac:picMkLst>
            <pc:docMk/>
            <pc:sldMk cId="1201565612" sldId="269"/>
            <ac:picMk id="4" creationId="{F25EED8F-C55E-B111-0CC4-298F2EF542D6}"/>
          </ac:picMkLst>
        </pc:picChg>
        <pc:picChg chg="del">
          <ac:chgData name="BALCAZAR ORRANTIA, FRANCISCO JAVIER" userId="22749726-e291-40d0-ab21-24b1af155288" providerId="ADAL" clId="{016A63A6-3287-4F27-B375-1E6B963742CF}" dt="2022-10-31T23:48:28.966" v="1122" actId="478"/>
          <ac:picMkLst>
            <pc:docMk/>
            <pc:sldMk cId="1201565612" sldId="269"/>
            <ac:picMk id="6" creationId="{752935E8-46F1-8377-260D-E620536B85F4}"/>
          </ac:picMkLst>
        </pc:picChg>
      </pc:sldChg>
      <pc:sldChg chg="addSp delSp modSp add mod">
        <pc:chgData name="BALCAZAR ORRANTIA, FRANCISCO JAVIER" userId="22749726-e291-40d0-ab21-24b1af155288" providerId="ADAL" clId="{016A63A6-3287-4F27-B375-1E6B963742CF}" dt="2022-10-31T23:51:05.345" v="1181" actId="1076"/>
        <pc:sldMkLst>
          <pc:docMk/>
          <pc:sldMk cId="3208671875" sldId="270"/>
        </pc:sldMkLst>
        <pc:spChg chg="mod">
          <ac:chgData name="BALCAZAR ORRANTIA, FRANCISCO JAVIER" userId="22749726-e291-40d0-ab21-24b1af155288" providerId="ADAL" clId="{016A63A6-3287-4F27-B375-1E6B963742CF}" dt="2022-10-31T23:49:38.250" v="1166" actId="14100"/>
          <ac:spMkLst>
            <pc:docMk/>
            <pc:sldMk cId="3208671875" sldId="270"/>
            <ac:spMk id="7" creationId="{E9961C5B-DC7B-DBCA-448F-DF6BC0C9B0F6}"/>
          </ac:spMkLst>
        </pc:spChg>
        <pc:picChg chg="add mod">
          <ac:chgData name="BALCAZAR ORRANTIA, FRANCISCO JAVIER" userId="22749726-e291-40d0-ab21-24b1af155288" providerId="ADAL" clId="{016A63A6-3287-4F27-B375-1E6B963742CF}" dt="2022-10-31T23:51:05.345" v="1181" actId="1076"/>
          <ac:picMkLst>
            <pc:docMk/>
            <pc:sldMk cId="3208671875" sldId="270"/>
            <ac:picMk id="4" creationId="{A9635A47-DF3B-D7D3-742E-76F6AD85820A}"/>
          </ac:picMkLst>
        </pc:picChg>
        <pc:picChg chg="del mod">
          <ac:chgData name="BALCAZAR ORRANTIA, FRANCISCO JAVIER" userId="22749726-e291-40d0-ab21-24b1af155288" providerId="ADAL" clId="{016A63A6-3287-4F27-B375-1E6B963742CF}" dt="2022-10-31T23:50:59.462" v="1175" actId="478"/>
          <ac:picMkLst>
            <pc:docMk/>
            <pc:sldMk cId="3208671875" sldId="270"/>
            <ac:picMk id="6" creationId="{752935E8-46F1-8377-260D-E620536B85F4}"/>
          </ac:picMkLst>
        </pc:picChg>
      </pc:sldChg>
      <pc:sldChg chg="addSp delSp modSp add mod">
        <pc:chgData name="BALCAZAR ORRANTIA, FRANCISCO JAVIER" userId="22749726-e291-40d0-ab21-24b1af155288" providerId="ADAL" clId="{016A63A6-3287-4F27-B375-1E6B963742CF}" dt="2022-11-01T01:15:39.315" v="2664" actId="20577"/>
        <pc:sldMkLst>
          <pc:docMk/>
          <pc:sldMk cId="3752486103" sldId="271"/>
        </pc:sldMkLst>
        <pc:spChg chg="mod">
          <ac:chgData name="BALCAZAR ORRANTIA, FRANCISCO JAVIER" userId="22749726-e291-40d0-ab21-24b1af155288" providerId="ADAL" clId="{016A63A6-3287-4F27-B375-1E6B963742CF}" dt="2022-11-01T01:15:39.315" v="2664" actId="20577"/>
          <ac:spMkLst>
            <pc:docMk/>
            <pc:sldMk cId="3752486103" sldId="271"/>
            <ac:spMk id="7" creationId="{E9961C5B-DC7B-DBCA-448F-DF6BC0C9B0F6}"/>
          </ac:spMkLst>
        </pc:spChg>
        <pc:picChg chg="del">
          <ac:chgData name="BALCAZAR ORRANTIA, FRANCISCO JAVIER" userId="22749726-e291-40d0-ab21-24b1af155288" providerId="ADAL" clId="{016A63A6-3287-4F27-B375-1E6B963742CF}" dt="2022-10-31T23:52:15.265" v="1212" actId="478"/>
          <ac:picMkLst>
            <pc:docMk/>
            <pc:sldMk cId="3752486103" sldId="271"/>
            <ac:picMk id="4" creationId="{F25EED8F-C55E-B111-0CC4-298F2EF542D6}"/>
          </ac:picMkLst>
        </pc:picChg>
        <pc:picChg chg="add mod">
          <ac:chgData name="BALCAZAR ORRANTIA, FRANCISCO JAVIER" userId="22749726-e291-40d0-ab21-24b1af155288" providerId="ADAL" clId="{016A63A6-3287-4F27-B375-1E6B963742CF}" dt="2022-10-31T23:52:40.289" v="1215" actId="14100"/>
          <ac:picMkLst>
            <pc:docMk/>
            <pc:sldMk cId="3752486103" sldId="271"/>
            <ac:picMk id="5" creationId="{C73E0534-8A18-0ED5-B536-B877F024EB6C}"/>
          </ac:picMkLst>
        </pc:picChg>
      </pc:sldChg>
      <pc:sldChg chg="addSp delSp modSp add mod">
        <pc:chgData name="BALCAZAR ORRANTIA, FRANCISCO JAVIER" userId="22749726-e291-40d0-ab21-24b1af155288" providerId="ADAL" clId="{016A63A6-3287-4F27-B375-1E6B963742CF}" dt="2022-10-31T23:50:31.737" v="1173" actId="1076"/>
        <pc:sldMkLst>
          <pc:docMk/>
          <pc:sldMk cId="3920916320" sldId="272"/>
        </pc:sldMkLst>
        <pc:picChg chg="add mod">
          <ac:chgData name="BALCAZAR ORRANTIA, FRANCISCO JAVIER" userId="22749726-e291-40d0-ab21-24b1af155288" providerId="ADAL" clId="{016A63A6-3287-4F27-B375-1E6B963742CF}" dt="2022-10-31T23:50:31.737" v="1173" actId="1076"/>
          <ac:picMkLst>
            <pc:docMk/>
            <pc:sldMk cId="3920916320" sldId="272"/>
            <ac:picMk id="4" creationId="{75CEACB2-1157-92A2-8001-7370859E2264}"/>
          </ac:picMkLst>
        </pc:picChg>
        <pc:picChg chg="del">
          <ac:chgData name="BALCAZAR ORRANTIA, FRANCISCO JAVIER" userId="22749726-e291-40d0-ab21-24b1af155288" providerId="ADAL" clId="{016A63A6-3287-4F27-B375-1E6B963742CF}" dt="2022-10-31T23:50:23.832" v="1169" actId="478"/>
          <ac:picMkLst>
            <pc:docMk/>
            <pc:sldMk cId="3920916320" sldId="272"/>
            <ac:picMk id="6" creationId="{752935E8-46F1-8377-260D-E620536B85F4}"/>
          </ac:picMkLst>
        </pc:picChg>
      </pc:sldChg>
      <pc:sldChg chg="addSp delSp modSp add mod">
        <pc:chgData name="BALCAZAR ORRANTIA, FRANCISCO JAVIER" userId="22749726-e291-40d0-ab21-24b1af155288" providerId="ADAL" clId="{016A63A6-3287-4F27-B375-1E6B963742CF}" dt="2022-10-31T23:51:42.489" v="1187" actId="1076"/>
        <pc:sldMkLst>
          <pc:docMk/>
          <pc:sldMk cId="232089451" sldId="273"/>
        </pc:sldMkLst>
        <pc:picChg chg="del">
          <ac:chgData name="BALCAZAR ORRANTIA, FRANCISCO JAVIER" userId="22749726-e291-40d0-ab21-24b1af155288" providerId="ADAL" clId="{016A63A6-3287-4F27-B375-1E6B963742CF}" dt="2022-10-31T23:51:37.260" v="1183" actId="478"/>
          <ac:picMkLst>
            <pc:docMk/>
            <pc:sldMk cId="232089451" sldId="273"/>
            <ac:picMk id="4" creationId="{75CEACB2-1157-92A2-8001-7370859E2264}"/>
          </ac:picMkLst>
        </pc:picChg>
        <pc:picChg chg="add mod">
          <ac:chgData name="BALCAZAR ORRANTIA, FRANCISCO JAVIER" userId="22749726-e291-40d0-ab21-24b1af155288" providerId="ADAL" clId="{016A63A6-3287-4F27-B375-1E6B963742CF}" dt="2022-10-31T23:51:42.489" v="1187" actId="1076"/>
          <ac:picMkLst>
            <pc:docMk/>
            <pc:sldMk cId="232089451" sldId="273"/>
            <ac:picMk id="5" creationId="{D3E913CE-C9C6-0DF6-3851-0EA4A546455E}"/>
          </ac:picMkLst>
        </pc:picChg>
      </pc:sldChg>
      <pc:sldChg chg="addSp delSp modSp add mod">
        <pc:chgData name="BALCAZAR ORRANTIA, FRANCISCO JAVIER" userId="22749726-e291-40d0-ab21-24b1af155288" providerId="ADAL" clId="{016A63A6-3287-4F27-B375-1E6B963742CF}" dt="2022-10-31T23:53:28.745" v="1222" actId="1076"/>
        <pc:sldMkLst>
          <pc:docMk/>
          <pc:sldMk cId="680076559" sldId="274"/>
        </pc:sldMkLst>
        <pc:spChg chg="mod">
          <ac:chgData name="BALCAZAR ORRANTIA, FRANCISCO JAVIER" userId="22749726-e291-40d0-ab21-24b1af155288" providerId="ADAL" clId="{016A63A6-3287-4F27-B375-1E6B963742CF}" dt="2022-10-31T23:53:08.275" v="1217"/>
          <ac:spMkLst>
            <pc:docMk/>
            <pc:sldMk cId="680076559" sldId="274"/>
            <ac:spMk id="7" creationId="{E9961C5B-DC7B-DBCA-448F-DF6BC0C9B0F6}"/>
          </ac:spMkLst>
        </pc:spChg>
        <pc:picChg chg="add mod">
          <ac:chgData name="BALCAZAR ORRANTIA, FRANCISCO JAVIER" userId="22749726-e291-40d0-ab21-24b1af155288" providerId="ADAL" clId="{016A63A6-3287-4F27-B375-1E6B963742CF}" dt="2022-10-31T23:53:28.745" v="1222" actId="1076"/>
          <ac:picMkLst>
            <pc:docMk/>
            <pc:sldMk cId="680076559" sldId="274"/>
            <ac:picMk id="4" creationId="{0435D698-03EC-9C2E-8AB7-DBF31CBB2286}"/>
          </ac:picMkLst>
        </pc:picChg>
        <pc:picChg chg="del">
          <ac:chgData name="BALCAZAR ORRANTIA, FRANCISCO JAVIER" userId="22749726-e291-40d0-ab21-24b1af155288" providerId="ADAL" clId="{016A63A6-3287-4F27-B375-1E6B963742CF}" dt="2022-10-31T23:53:10.023" v="1218" actId="478"/>
          <ac:picMkLst>
            <pc:docMk/>
            <pc:sldMk cId="680076559" sldId="274"/>
            <ac:picMk id="5" creationId="{C73E0534-8A18-0ED5-B536-B877F024EB6C}"/>
          </ac:picMkLst>
        </pc:picChg>
      </pc:sldChg>
      <pc:sldChg chg="addSp delSp modSp add mod">
        <pc:chgData name="BALCAZAR ORRANTIA, FRANCISCO JAVIER" userId="22749726-e291-40d0-ab21-24b1af155288" providerId="ADAL" clId="{016A63A6-3287-4F27-B375-1E6B963742CF}" dt="2022-10-31T23:55:02.384" v="1244" actId="20577"/>
        <pc:sldMkLst>
          <pc:docMk/>
          <pc:sldMk cId="1370574999" sldId="275"/>
        </pc:sldMkLst>
        <pc:spChg chg="mod">
          <ac:chgData name="BALCAZAR ORRANTIA, FRANCISCO JAVIER" userId="22749726-e291-40d0-ab21-24b1af155288" providerId="ADAL" clId="{016A63A6-3287-4F27-B375-1E6B963742CF}" dt="2022-10-31T23:55:02.384" v="1244" actId="20577"/>
          <ac:spMkLst>
            <pc:docMk/>
            <pc:sldMk cId="1370574999" sldId="275"/>
            <ac:spMk id="7" creationId="{E9961C5B-DC7B-DBCA-448F-DF6BC0C9B0F6}"/>
          </ac:spMkLst>
        </pc:spChg>
        <pc:picChg chg="del">
          <ac:chgData name="BALCAZAR ORRANTIA, FRANCISCO JAVIER" userId="22749726-e291-40d0-ab21-24b1af155288" providerId="ADAL" clId="{016A63A6-3287-4F27-B375-1E6B963742CF}" dt="2022-10-31T23:54:12.885" v="1224" actId="478"/>
          <ac:picMkLst>
            <pc:docMk/>
            <pc:sldMk cId="1370574999" sldId="275"/>
            <ac:picMk id="4" creationId="{0435D698-03EC-9C2E-8AB7-DBF31CBB2286}"/>
          </ac:picMkLst>
        </pc:picChg>
        <pc:picChg chg="add mod">
          <ac:chgData name="BALCAZAR ORRANTIA, FRANCISCO JAVIER" userId="22749726-e291-40d0-ab21-24b1af155288" providerId="ADAL" clId="{016A63A6-3287-4F27-B375-1E6B963742CF}" dt="2022-10-31T23:54:18.577" v="1228" actId="1076"/>
          <ac:picMkLst>
            <pc:docMk/>
            <pc:sldMk cId="1370574999" sldId="275"/>
            <ac:picMk id="5" creationId="{550C536E-95A3-6B63-BDEB-D3FC02531FEE}"/>
          </ac:picMkLst>
        </pc:picChg>
      </pc:sldChg>
      <pc:sldChg chg="addSp delSp modSp add mod ord">
        <pc:chgData name="BALCAZAR ORRANTIA, FRANCISCO JAVIER" userId="22749726-e291-40d0-ab21-24b1af155288" providerId="ADAL" clId="{016A63A6-3287-4F27-B375-1E6B963742CF}" dt="2022-11-01T01:15:20.058" v="2663" actId="20577"/>
        <pc:sldMkLst>
          <pc:docMk/>
          <pc:sldMk cId="842929352" sldId="276"/>
        </pc:sldMkLst>
        <pc:spChg chg="mod">
          <ac:chgData name="BALCAZAR ORRANTIA, FRANCISCO JAVIER" userId="22749726-e291-40d0-ab21-24b1af155288" providerId="ADAL" clId="{016A63A6-3287-4F27-B375-1E6B963742CF}" dt="2022-11-01T01:15:20.058" v="2663" actId="20577"/>
          <ac:spMkLst>
            <pc:docMk/>
            <pc:sldMk cId="842929352" sldId="276"/>
            <ac:spMk id="7" creationId="{E9961C5B-DC7B-DBCA-448F-DF6BC0C9B0F6}"/>
          </ac:spMkLst>
        </pc:spChg>
        <pc:picChg chg="add mod">
          <ac:chgData name="BALCAZAR ORRANTIA, FRANCISCO JAVIER" userId="22749726-e291-40d0-ab21-24b1af155288" providerId="ADAL" clId="{016A63A6-3287-4F27-B375-1E6B963742CF}" dt="2022-11-01T00:49:56.511" v="2182" actId="1076"/>
          <ac:picMkLst>
            <pc:docMk/>
            <pc:sldMk cId="842929352" sldId="276"/>
            <ac:picMk id="3" creationId="{7676812C-6E43-FAE3-DB2E-0665CD3E195F}"/>
          </ac:picMkLst>
        </pc:picChg>
        <pc:picChg chg="del">
          <ac:chgData name="BALCAZAR ORRANTIA, FRANCISCO JAVIER" userId="22749726-e291-40d0-ab21-24b1af155288" providerId="ADAL" clId="{016A63A6-3287-4F27-B375-1E6B963742CF}" dt="2022-11-01T00:49:50.036" v="2175" actId="478"/>
          <ac:picMkLst>
            <pc:docMk/>
            <pc:sldMk cId="842929352" sldId="276"/>
            <ac:picMk id="6" creationId="{752935E8-46F1-8377-260D-E620536B85F4}"/>
          </ac:picMkLst>
        </pc:picChg>
      </pc:sldChg>
      <pc:sldChg chg="addSp delSp modSp add mod ord">
        <pc:chgData name="BALCAZAR ORRANTIA, FRANCISCO JAVIER" userId="22749726-e291-40d0-ab21-24b1af155288" providerId="ADAL" clId="{016A63A6-3287-4F27-B375-1E6B963742CF}" dt="2022-11-01T01:25:13.781" v="2938" actId="1076"/>
        <pc:sldMkLst>
          <pc:docMk/>
          <pc:sldMk cId="4036333635" sldId="277"/>
        </pc:sldMkLst>
        <pc:spChg chg="mod">
          <ac:chgData name="BALCAZAR ORRANTIA, FRANCISCO JAVIER" userId="22749726-e291-40d0-ab21-24b1af155288" providerId="ADAL" clId="{016A63A6-3287-4F27-B375-1E6B963742CF}" dt="2022-11-01T01:25:08.261" v="2932" actId="20577"/>
          <ac:spMkLst>
            <pc:docMk/>
            <pc:sldMk cId="4036333635" sldId="277"/>
            <ac:spMk id="3" creationId="{4C69ABBF-7C75-9FFF-6C92-6856B0126E20}"/>
          </ac:spMkLst>
        </pc:spChg>
        <pc:picChg chg="add mod">
          <ac:chgData name="BALCAZAR ORRANTIA, FRANCISCO JAVIER" userId="22749726-e291-40d0-ab21-24b1af155288" providerId="ADAL" clId="{016A63A6-3287-4F27-B375-1E6B963742CF}" dt="2022-11-01T01:25:13.781" v="2938" actId="1076"/>
          <ac:picMkLst>
            <pc:docMk/>
            <pc:sldMk cId="4036333635" sldId="277"/>
            <ac:picMk id="5" creationId="{EA125674-DA8C-8863-84F1-E6CB7C303891}"/>
          </ac:picMkLst>
        </pc:picChg>
        <pc:picChg chg="del">
          <ac:chgData name="BALCAZAR ORRANTIA, FRANCISCO JAVIER" userId="22749726-e291-40d0-ab21-24b1af155288" providerId="ADAL" clId="{016A63A6-3287-4F27-B375-1E6B963742CF}" dt="2022-11-01T01:24:00.961" v="2870" actId="478"/>
          <ac:picMkLst>
            <pc:docMk/>
            <pc:sldMk cId="4036333635" sldId="277"/>
            <ac:picMk id="15" creationId="{23CA22CA-32D2-4701-990C-0D580F9C5E6C}"/>
          </ac:picMkLst>
        </pc:picChg>
        <pc:picChg chg="del">
          <ac:chgData name="BALCAZAR ORRANTIA, FRANCISCO JAVIER" userId="22749726-e291-40d0-ab21-24b1af155288" providerId="ADAL" clId="{016A63A6-3287-4F27-B375-1E6B963742CF}" dt="2022-11-01T01:24:01.468" v="2871" actId="478"/>
          <ac:picMkLst>
            <pc:docMk/>
            <pc:sldMk cId="4036333635" sldId="277"/>
            <ac:picMk id="19" creationId="{2841E410-C59A-0F7D-B650-430F78FD7FFF}"/>
          </ac:picMkLst>
        </pc:picChg>
      </pc:sldChg>
      <pc:sldChg chg="add">
        <pc:chgData name="BALCAZAR ORRANTIA, FRANCISCO JAVIER" userId="22749726-e291-40d0-ab21-24b1af155288" providerId="ADAL" clId="{016A63A6-3287-4F27-B375-1E6B963742CF}" dt="2022-11-01T01:17:06.679" v="2667" actId="2890"/>
        <pc:sldMkLst>
          <pc:docMk/>
          <pc:sldMk cId="1390182445"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B0423-1CD4-074E-4391-CA7A12B925C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9CD5354-42BC-D163-7EFE-52AA867C91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68AFFCA-E088-6D68-7D7F-3374333D1BCB}"/>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5" name="Marcador de pie de página 4">
            <a:extLst>
              <a:ext uri="{FF2B5EF4-FFF2-40B4-BE49-F238E27FC236}">
                <a16:creationId xmlns:a16="http://schemas.microsoft.com/office/drawing/2014/main" id="{4EFDDB43-F100-E2E7-995C-78BF810D952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7625582-1291-7803-563A-00860DD51121}"/>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254462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168B0-3D93-3E21-CA22-591E64101D3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4CF1EF2-07BB-712A-EAC6-7263F7939D9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425E513-3AE8-BC69-9974-E711C20D6562}"/>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5" name="Marcador de pie de página 4">
            <a:extLst>
              <a:ext uri="{FF2B5EF4-FFF2-40B4-BE49-F238E27FC236}">
                <a16:creationId xmlns:a16="http://schemas.microsoft.com/office/drawing/2014/main" id="{6722FAA5-3DDA-AF5E-ED73-B6BE4A4AD0D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4C80843-ABDE-2F0A-175A-AC4D2B98815F}"/>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269634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CF9EE4-76DE-AB20-7847-A195F0B0E9E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AE876B4-F5F6-6721-827D-2551703F4DF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709C6EB-7C6B-1C94-61B2-FEFC597D09F2}"/>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5" name="Marcador de pie de página 4">
            <a:extLst>
              <a:ext uri="{FF2B5EF4-FFF2-40B4-BE49-F238E27FC236}">
                <a16:creationId xmlns:a16="http://schemas.microsoft.com/office/drawing/2014/main" id="{6CA69D8E-924C-4787-D1A6-2F6455C7B77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2B2544B-92F8-07A1-89C1-772C9F7D64C7}"/>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305847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DE373-3AC1-5AF7-919D-8570E67E5F8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A1245D4-1C4C-2D59-EEB1-4B9B00948E0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8C86FE3-0191-5AB8-9044-C6FF56E7EE64}"/>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5" name="Marcador de pie de página 4">
            <a:extLst>
              <a:ext uri="{FF2B5EF4-FFF2-40B4-BE49-F238E27FC236}">
                <a16:creationId xmlns:a16="http://schemas.microsoft.com/office/drawing/2014/main" id="{EA515C2B-6D28-CF49-E345-97A29C26982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C41D3F-E6B6-0417-1563-59F69DEB1C72}"/>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43989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F264B-C632-4E3A-FAA9-C7F424D119A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CA7C9F2-6B17-F3C5-155C-29221A20E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7C46A4F-F835-229D-35EB-BFB40CB38689}"/>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5" name="Marcador de pie de página 4">
            <a:extLst>
              <a:ext uri="{FF2B5EF4-FFF2-40B4-BE49-F238E27FC236}">
                <a16:creationId xmlns:a16="http://schemas.microsoft.com/office/drawing/2014/main" id="{C956D3EF-97EC-8954-1C86-01FAD8E154B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23DA11A-EB3A-B6F3-D443-BD5F288AD436}"/>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112095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C17AE-C0C4-E144-8230-6F0C9FCD3F1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4225D97-DC99-8779-EF7B-B899006A78E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6D39085-3C44-84A9-EBD7-ABD33EE73E4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0312190-DC8E-3894-C4DC-FBF1A2559562}"/>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6" name="Marcador de pie de página 5">
            <a:extLst>
              <a:ext uri="{FF2B5EF4-FFF2-40B4-BE49-F238E27FC236}">
                <a16:creationId xmlns:a16="http://schemas.microsoft.com/office/drawing/2014/main" id="{01153483-3F9F-150C-9AAA-158424F918B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8818026-45BA-0152-1EFF-F6FC1BF6E2B4}"/>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279404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2CC44-D4DA-6EE3-4823-AEDD070337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7EE93B0-6276-9320-458D-22513FD0A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906EC22-744A-7C7B-5F47-0E8FF7681FF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31A6683-1E5B-8089-7C1C-3DF95DFF9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3B7C66C-10A7-E851-770D-032C92D8170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D62AA84-BC29-2304-7358-323856D1690F}"/>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8" name="Marcador de pie de página 7">
            <a:extLst>
              <a:ext uri="{FF2B5EF4-FFF2-40B4-BE49-F238E27FC236}">
                <a16:creationId xmlns:a16="http://schemas.microsoft.com/office/drawing/2014/main" id="{D5A04BF8-4D06-BD59-78E4-7FD925518AE3}"/>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8A109E0-7FEA-ACC8-8B9B-26AE8DB49AE9}"/>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171448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C708C-7A8B-22CB-1F54-4493B27B4CE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E1A466A9-5C04-81B0-1957-83D0D1960C91}"/>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4" name="Marcador de pie de página 3">
            <a:extLst>
              <a:ext uri="{FF2B5EF4-FFF2-40B4-BE49-F238E27FC236}">
                <a16:creationId xmlns:a16="http://schemas.microsoft.com/office/drawing/2014/main" id="{958235A4-9E48-4029-9DAA-2760B8750D5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3438903-4F03-0FDF-CAA7-489360B5DD28}"/>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165625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26F93A7-81CA-52D6-C277-C1E4A55BEC66}"/>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3" name="Marcador de pie de página 2">
            <a:extLst>
              <a:ext uri="{FF2B5EF4-FFF2-40B4-BE49-F238E27FC236}">
                <a16:creationId xmlns:a16="http://schemas.microsoft.com/office/drawing/2014/main" id="{318E6250-8B38-63A1-86EC-FEB5544663B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B38CD5E-B568-C839-F6AF-805D170306D7}"/>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47935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CD88E-86E4-AA7E-4318-07FDCF2733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DF2C5EE-C8A8-1525-53DC-591A37B2E8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BD1104D-EF6B-ACA5-E852-EF09403B6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DF17BC-08A0-2DB5-B188-795EE1B08466}"/>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6" name="Marcador de pie de página 5">
            <a:extLst>
              <a:ext uri="{FF2B5EF4-FFF2-40B4-BE49-F238E27FC236}">
                <a16:creationId xmlns:a16="http://schemas.microsoft.com/office/drawing/2014/main" id="{42998D62-5899-4EEF-EC46-74866626639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278A5FB-9261-436D-15D1-FE4A902D4F3E}"/>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305099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80DFF-7268-3CFC-2DC7-C1431CC93E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6A4AC16E-CA84-061B-6582-DFF98460F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496E380-3EDF-C3B5-38F6-14D3FE857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B32EAA-5A46-6FCF-12DD-FEB6829617FE}"/>
              </a:ext>
            </a:extLst>
          </p:cNvPr>
          <p:cNvSpPr>
            <a:spLocks noGrp="1"/>
          </p:cNvSpPr>
          <p:nvPr>
            <p:ph type="dt" sz="half" idx="10"/>
          </p:nvPr>
        </p:nvSpPr>
        <p:spPr/>
        <p:txBody>
          <a:bodyPr/>
          <a:lstStyle/>
          <a:p>
            <a:fld id="{C52F9E02-B44E-4231-A4BB-8FBCDC139FD0}" type="datetimeFigureOut">
              <a:rPr lang="es-MX" smtClean="0"/>
              <a:t>31/10/2022</a:t>
            </a:fld>
            <a:endParaRPr lang="es-MX"/>
          </a:p>
        </p:txBody>
      </p:sp>
      <p:sp>
        <p:nvSpPr>
          <p:cNvPr id="6" name="Marcador de pie de página 5">
            <a:extLst>
              <a:ext uri="{FF2B5EF4-FFF2-40B4-BE49-F238E27FC236}">
                <a16:creationId xmlns:a16="http://schemas.microsoft.com/office/drawing/2014/main" id="{6B1103F3-D78F-9EB5-CDBF-17AA03A8A9D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3AED0E3-B656-F9EB-46D8-7C6B881A6562}"/>
              </a:ext>
            </a:extLst>
          </p:cNvPr>
          <p:cNvSpPr>
            <a:spLocks noGrp="1"/>
          </p:cNvSpPr>
          <p:nvPr>
            <p:ph type="sldNum" sz="quarter" idx="12"/>
          </p:nvPr>
        </p:nvSpPr>
        <p:spPr/>
        <p:txBody>
          <a:bodyPr/>
          <a:lstStyle/>
          <a:p>
            <a:fld id="{35B706D1-F68F-4B2E-9788-9B2C11C15AF7}" type="slidenum">
              <a:rPr lang="es-MX" smtClean="0"/>
              <a:t>‹Nº›</a:t>
            </a:fld>
            <a:endParaRPr lang="es-MX"/>
          </a:p>
        </p:txBody>
      </p:sp>
    </p:spTree>
    <p:extLst>
      <p:ext uri="{BB962C8B-B14F-4D97-AF65-F5344CB8AC3E}">
        <p14:creationId xmlns:p14="http://schemas.microsoft.com/office/powerpoint/2010/main" val="71560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C37E85-3440-629A-8D7C-B4E470ABB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367CF3C-58D8-99A6-FBEE-BA77A30DF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FD3B2EC-5CE5-41EF-F349-67BC9F66E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F9E02-B44E-4231-A4BB-8FBCDC139FD0}" type="datetimeFigureOut">
              <a:rPr lang="es-MX" smtClean="0"/>
              <a:t>31/10/2022</a:t>
            </a:fld>
            <a:endParaRPr lang="es-MX"/>
          </a:p>
        </p:txBody>
      </p:sp>
      <p:sp>
        <p:nvSpPr>
          <p:cNvPr id="5" name="Marcador de pie de página 4">
            <a:extLst>
              <a:ext uri="{FF2B5EF4-FFF2-40B4-BE49-F238E27FC236}">
                <a16:creationId xmlns:a16="http://schemas.microsoft.com/office/drawing/2014/main" id="{943B0CBE-EFCC-22D9-09F4-2C6FB1CB5F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EFE43F0-1FB3-DC60-98F0-C06513383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706D1-F68F-4B2E-9788-9B2C11C15AF7}" type="slidenum">
              <a:rPr lang="es-MX" smtClean="0"/>
              <a:t>‹Nº›</a:t>
            </a:fld>
            <a:endParaRPr lang="es-MX"/>
          </a:p>
        </p:txBody>
      </p:sp>
    </p:spTree>
    <p:extLst>
      <p:ext uri="{BB962C8B-B14F-4D97-AF65-F5344CB8AC3E}">
        <p14:creationId xmlns:p14="http://schemas.microsoft.com/office/powerpoint/2010/main" val="3880902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mplejidad.net/2017/03/21/historia-de-los-fractales-y-de-su-geometria/" TargetMode="External"/><Relationship Id="rId2" Type="http://schemas.openxmlformats.org/officeDocument/2006/relationships/hyperlink" Target="http://www.ub.edu/matefest_infofest2011/triptics/fractal.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ractales: qué son esos patrones matemáticos infinitos a los que se les  llama &quot;la huella digital de Dios&quot; - BBC News Mundo">
            <a:extLst>
              <a:ext uri="{FF2B5EF4-FFF2-40B4-BE49-F238E27FC236}">
                <a16:creationId xmlns:a16="http://schemas.microsoft.com/office/drawing/2014/main" id="{6F0200B1-9CDD-A818-83C6-76DF5C37DB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00" r="8889"/>
          <a:stretch/>
        </p:blipFill>
        <p:spPr bwMode="auto">
          <a:xfrm>
            <a:off x="2522358"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F620EF1-9667-778B-9F5D-FD8782F59FAF}"/>
              </a:ext>
            </a:extLst>
          </p:cNvPr>
          <p:cNvSpPr>
            <a:spLocks noGrp="1"/>
          </p:cNvSpPr>
          <p:nvPr>
            <p:ph type="ctrTitle"/>
          </p:nvPr>
        </p:nvSpPr>
        <p:spPr>
          <a:xfrm>
            <a:off x="952228" y="743447"/>
            <a:ext cx="3973385" cy="3692028"/>
          </a:xfrm>
          <a:noFill/>
        </p:spPr>
        <p:txBody>
          <a:bodyPr>
            <a:normAutofit/>
          </a:bodyPr>
          <a:lstStyle/>
          <a:p>
            <a:pPr algn="l"/>
            <a:r>
              <a:rPr lang="es-MX" sz="5200"/>
              <a:t>Fractales</a:t>
            </a:r>
          </a:p>
        </p:txBody>
      </p:sp>
      <p:sp>
        <p:nvSpPr>
          <p:cNvPr id="3" name="Subtítulo 2">
            <a:extLst>
              <a:ext uri="{FF2B5EF4-FFF2-40B4-BE49-F238E27FC236}">
                <a16:creationId xmlns:a16="http://schemas.microsoft.com/office/drawing/2014/main" id="{EB214106-0319-CA88-536B-7B69E5D8B583}"/>
              </a:ext>
            </a:extLst>
          </p:cNvPr>
          <p:cNvSpPr>
            <a:spLocks noGrp="1"/>
          </p:cNvSpPr>
          <p:nvPr>
            <p:ph type="subTitle" idx="1"/>
          </p:nvPr>
        </p:nvSpPr>
        <p:spPr>
          <a:xfrm>
            <a:off x="952229" y="4629234"/>
            <a:ext cx="3973386" cy="1485319"/>
          </a:xfrm>
          <a:noFill/>
        </p:spPr>
        <p:txBody>
          <a:bodyPr>
            <a:normAutofit/>
          </a:bodyPr>
          <a:lstStyle/>
          <a:p>
            <a:pPr algn="l"/>
            <a:r>
              <a:rPr lang="es-MX" sz="2200"/>
              <a:t>Integrantes: </a:t>
            </a:r>
          </a:p>
          <a:p>
            <a:pPr algn="l"/>
            <a:r>
              <a:rPr lang="es-MX" sz="2200"/>
              <a:t>Balcazar Orrantia Francisco Javier</a:t>
            </a:r>
          </a:p>
          <a:p>
            <a:pPr algn="l"/>
            <a:r>
              <a:rPr lang="es-MX" sz="2200"/>
              <a:t>Darío Castro González</a:t>
            </a:r>
          </a:p>
        </p:txBody>
      </p:sp>
    </p:spTree>
    <p:extLst>
      <p:ext uri="{BB962C8B-B14F-4D97-AF65-F5344CB8AC3E}">
        <p14:creationId xmlns:p14="http://schemas.microsoft.com/office/powerpoint/2010/main" val="2035161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Visualización de la solución del problema</a:t>
            </a:r>
            <a:endParaRPr lang="es-MX" dirty="0">
              <a:solidFill>
                <a:schemeClr val="bg1"/>
              </a:solidFill>
            </a:endParaRPr>
          </a:p>
        </p:txBody>
      </p:sp>
      <p:pic>
        <p:nvPicPr>
          <p:cNvPr id="6" name="Imagen 5">
            <a:extLst>
              <a:ext uri="{FF2B5EF4-FFF2-40B4-BE49-F238E27FC236}">
                <a16:creationId xmlns:a16="http://schemas.microsoft.com/office/drawing/2014/main" id="{752935E8-46F1-8377-260D-E620536B85F4}"/>
              </a:ext>
            </a:extLst>
          </p:cNvPr>
          <p:cNvPicPr>
            <a:picLocks noChangeAspect="1"/>
          </p:cNvPicPr>
          <p:nvPr/>
        </p:nvPicPr>
        <p:blipFill>
          <a:blip r:embed="rId2"/>
          <a:stretch>
            <a:fillRect/>
          </a:stretch>
        </p:blipFill>
        <p:spPr>
          <a:xfrm>
            <a:off x="4988234" y="2162556"/>
            <a:ext cx="6436540" cy="4581143"/>
          </a:xfrm>
          <a:prstGeom prst="rect">
            <a:avLst/>
          </a:prstGeom>
        </p:spPr>
      </p:pic>
      <p:sp>
        <p:nvSpPr>
          <p:cNvPr id="7" name="Marcador de contenido 2">
            <a:extLst>
              <a:ext uri="{FF2B5EF4-FFF2-40B4-BE49-F238E27FC236}">
                <a16:creationId xmlns:a16="http://schemas.microsoft.com/office/drawing/2014/main" id="{E9961C5B-DC7B-DBCA-448F-DF6BC0C9B0F6}"/>
              </a:ext>
            </a:extLst>
          </p:cNvPr>
          <p:cNvSpPr>
            <a:spLocks noGrp="1"/>
          </p:cNvSpPr>
          <p:nvPr>
            <p:ph idx="1"/>
          </p:nvPr>
        </p:nvSpPr>
        <p:spPr>
          <a:xfrm>
            <a:off x="841248" y="2276857"/>
            <a:ext cx="5015484" cy="3900106"/>
          </a:xfrm>
        </p:spPr>
        <p:txBody>
          <a:bodyPr anchor="ctr">
            <a:normAutofit/>
          </a:bodyPr>
          <a:lstStyle/>
          <a:p>
            <a:pPr marL="0" indent="0">
              <a:buNone/>
            </a:pPr>
            <a:r>
              <a:rPr lang="es-MX" b="1" i="0" dirty="0">
                <a:solidFill>
                  <a:srgbClr val="000000"/>
                </a:solidFill>
                <a:effectLst/>
                <a:latin typeface="Helvetica Neue"/>
              </a:rPr>
              <a:t>Fractal-Julia Set</a:t>
            </a:r>
          </a:p>
        </p:txBody>
      </p:sp>
    </p:spTree>
    <p:extLst>
      <p:ext uri="{BB962C8B-B14F-4D97-AF65-F5344CB8AC3E}">
        <p14:creationId xmlns:p14="http://schemas.microsoft.com/office/powerpoint/2010/main" val="100605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Visualización de la solución del problema</a:t>
            </a:r>
            <a:endParaRPr lang="es-MX" dirty="0">
              <a:solidFill>
                <a:schemeClr val="bg1"/>
              </a:solidFill>
            </a:endParaRPr>
          </a:p>
        </p:txBody>
      </p:sp>
      <p:sp>
        <p:nvSpPr>
          <p:cNvPr id="7" name="Marcador de contenido 2">
            <a:extLst>
              <a:ext uri="{FF2B5EF4-FFF2-40B4-BE49-F238E27FC236}">
                <a16:creationId xmlns:a16="http://schemas.microsoft.com/office/drawing/2014/main" id="{E9961C5B-DC7B-DBCA-448F-DF6BC0C9B0F6}"/>
              </a:ext>
            </a:extLst>
          </p:cNvPr>
          <p:cNvSpPr>
            <a:spLocks noGrp="1"/>
          </p:cNvSpPr>
          <p:nvPr>
            <p:ph idx="1"/>
          </p:nvPr>
        </p:nvSpPr>
        <p:spPr>
          <a:xfrm>
            <a:off x="841248" y="2276857"/>
            <a:ext cx="3686364" cy="3900106"/>
          </a:xfrm>
        </p:spPr>
        <p:txBody>
          <a:bodyPr anchor="ctr">
            <a:normAutofit/>
          </a:bodyPr>
          <a:lstStyle/>
          <a:p>
            <a:pPr marL="0" indent="0">
              <a:buNone/>
            </a:pPr>
            <a:r>
              <a:rPr lang="es-MX" b="1" i="0" dirty="0">
                <a:solidFill>
                  <a:srgbClr val="000000"/>
                </a:solidFill>
                <a:effectLst/>
                <a:latin typeface="Helvetica Neue"/>
              </a:rPr>
              <a:t>Fractal-Variación de Julia set</a:t>
            </a:r>
          </a:p>
        </p:txBody>
      </p:sp>
      <p:pic>
        <p:nvPicPr>
          <p:cNvPr id="4" name="Imagen 3">
            <a:extLst>
              <a:ext uri="{FF2B5EF4-FFF2-40B4-BE49-F238E27FC236}">
                <a16:creationId xmlns:a16="http://schemas.microsoft.com/office/drawing/2014/main" id="{A9635A47-DF3B-D7D3-742E-76F6AD85820A}"/>
              </a:ext>
            </a:extLst>
          </p:cNvPr>
          <p:cNvPicPr>
            <a:picLocks noChangeAspect="1"/>
          </p:cNvPicPr>
          <p:nvPr/>
        </p:nvPicPr>
        <p:blipFill>
          <a:blip r:embed="rId2"/>
          <a:stretch>
            <a:fillRect/>
          </a:stretch>
        </p:blipFill>
        <p:spPr>
          <a:xfrm>
            <a:off x="6881813" y="2063803"/>
            <a:ext cx="3595688" cy="4845099"/>
          </a:xfrm>
          <a:prstGeom prst="rect">
            <a:avLst/>
          </a:prstGeom>
        </p:spPr>
      </p:pic>
    </p:spTree>
    <p:extLst>
      <p:ext uri="{BB962C8B-B14F-4D97-AF65-F5344CB8AC3E}">
        <p14:creationId xmlns:p14="http://schemas.microsoft.com/office/powerpoint/2010/main" val="3208671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Visualización de la solución del problema</a:t>
            </a:r>
            <a:endParaRPr lang="es-MX" dirty="0">
              <a:solidFill>
                <a:schemeClr val="bg1"/>
              </a:solidFill>
            </a:endParaRPr>
          </a:p>
        </p:txBody>
      </p:sp>
      <p:sp>
        <p:nvSpPr>
          <p:cNvPr id="7" name="Marcador de contenido 2">
            <a:extLst>
              <a:ext uri="{FF2B5EF4-FFF2-40B4-BE49-F238E27FC236}">
                <a16:creationId xmlns:a16="http://schemas.microsoft.com/office/drawing/2014/main" id="{E9961C5B-DC7B-DBCA-448F-DF6BC0C9B0F6}"/>
              </a:ext>
            </a:extLst>
          </p:cNvPr>
          <p:cNvSpPr>
            <a:spLocks noGrp="1"/>
          </p:cNvSpPr>
          <p:nvPr>
            <p:ph idx="1"/>
          </p:nvPr>
        </p:nvSpPr>
        <p:spPr>
          <a:xfrm>
            <a:off x="841248" y="2276857"/>
            <a:ext cx="3686364" cy="3900106"/>
          </a:xfrm>
        </p:spPr>
        <p:txBody>
          <a:bodyPr anchor="ctr">
            <a:normAutofit/>
          </a:bodyPr>
          <a:lstStyle/>
          <a:p>
            <a:pPr marL="0" indent="0">
              <a:buNone/>
            </a:pPr>
            <a:r>
              <a:rPr lang="es-MX" b="1" i="0" dirty="0">
                <a:solidFill>
                  <a:srgbClr val="000000"/>
                </a:solidFill>
                <a:effectLst/>
                <a:latin typeface="Helvetica Neue"/>
              </a:rPr>
              <a:t>Fractal-Variación de Julia set</a:t>
            </a:r>
          </a:p>
        </p:txBody>
      </p:sp>
      <p:pic>
        <p:nvPicPr>
          <p:cNvPr id="4" name="Imagen 3">
            <a:extLst>
              <a:ext uri="{FF2B5EF4-FFF2-40B4-BE49-F238E27FC236}">
                <a16:creationId xmlns:a16="http://schemas.microsoft.com/office/drawing/2014/main" id="{75CEACB2-1157-92A2-8001-7370859E2264}"/>
              </a:ext>
            </a:extLst>
          </p:cNvPr>
          <p:cNvPicPr>
            <a:picLocks noChangeAspect="1"/>
          </p:cNvPicPr>
          <p:nvPr/>
        </p:nvPicPr>
        <p:blipFill>
          <a:blip r:embed="rId2"/>
          <a:stretch>
            <a:fillRect/>
          </a:stretch>
        </p:blipFill>
        <p:spPr>
          <a:xfrm>
            <a:off x="4527612" y="2367090"/>
            <a:ext cx="6984636" cy="4150392"/>
          </a:xfrm>
          <a:prstGeom prst="rect">
            <a:avLst/>
          </a:prstGeom>
        </p:spPr>
      </p:pic>
    </p:spTree>
    <p:extLst>
      <p:ext uri="{BB962C8B-B14F-4D97-AF65-F5344CB8AC3E}">
        <p14:creationId xmlns:p14="http://schemas.microsoft.com/office/powerpoint/2010/main" val="3920916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Visualización de la solución del problema</a:t>
            </a:r>
            <a:endParaRPr lang="es-MX" dirty="0">
              <a:solidFill>
                <a:schemeClr val="bg1"/>
              </a:solidFill>
            </a:endParaRPr>
          </a:p>
        </p:txBody>
      </p:sp>
      <p:sp>
        <p:nvSpPr>
          <p:cNvPr id="7" name="Marcador de contenido 2">
            <a:extLst>
              <a:ext uri="{FF2B5EF4-FFF2-40B4-BE49-F238E27FC236}">
                <a16:creationId xmlns:a16="http://schemas.microsoft.com/office/drawing/2014/main" id="{E9961C5B-DC7B-DBCA-448F-DF6BC0C9B0F6}"/>
              </a:ext>
            </a:extLst>
          </p:cNvPr>
          <p:cNvSpPr>
            <a:spLocks noGrp="1"/>
          </p:cNvSpPr>
          <p:nvPr>
            <p:ph idx="1"/>
          </p:nvPr>
        </p:nvSpPr>
        <p:spPr>
          <a:xfrm>
            <a:off x="841248" y="2276857"/>
            <a:ext cx="3686364" cy="3900106"/>
          </a:xfrm>
        </p:spPr>
        <p:txBody>
          <a:bodyPr anchor="ctr">
            <a:normAutofit/>
          </a:bodyPr>
          <a:lstStyle/>
          <a:p>
            <a:pPr marL="0" indent="0">
              <a:buNone/>
            </a:pPr>
            <a:r>
              <a:rPr lang="es-MX" b="1" i="0" dirty="0">
                <a:solidFill>
                  <a:srgbClr val="000000"/>
                </a:solidFill>
                <a:effectLst/>
                <a:latin typeface="Helvetica Neue"/>
              </a:rPr>
              <a:t>Fractal-Variación de Julia set</a:t>
            </a:r>
          </a:p>
        </p:txBody>
      </p:sp>
      <p:pic>
        <p:nvPicPr>
          <p:cNvPr id="5" name="Imagen 4">
            <a:extLst>
              <a:ext uri="{FF2B5EF4-FFF2-40B4-BE49-F238E27FC236}">
                <a16:creationId xmlns:a16="http://schemas.microsoft.com/office/drawing/2014/main" id="{D3E913CE-C9C6-0DF6-3851-0EA4A546455E}"/>
              </a:ext>
            </a:extLst>
          </p:cNvPr>
          <p:cNvPicPr>
            <a:picLocks noChangeAspect="1"/>
          </p:cNvPicPr>
          <p:nvPr/>
        </p:nvPicPr>
        <p:blipFill>
          <a:blip r:embed="rId2"/>
          <a:stretch>
            <a:fillRect/>
          </a:stretch>
        </p:blipFill>
        <p:spPr>
          <a:xfrm>
            <a:off x="4910041" y="2276856"/>
            <a:ext cx="6899529" cy="4288276"/>
          </a:xfrm>
          <a:prstGeom prst="rect">
            <a:avLst/>
          </a:prstGeom>
        </p:spPr>
      </p:pic>
    </p:spTree>
    <p:extLst>
      <p:ext uri="{BB962C8B-B14F-4D97-AF65-F5344CB8AC3E}">
        <p14:creationId xmlns:p14="http://schemas.microsoft.com/office/powerpoint/2010/main" val="23208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Visualización de la solución del problema</a:t>
            </a:r>
            <a:endParaRPr lang="es-MX" dirty="0">
              <a:solidFill>
                <a:schemeClr val="bg1"/>
              </a:solidFill>
            </a:endParaRPr>
          </a:p>
        </p:txBody>
      </p:sp>
      <p:sp>
        <p:nvSpPr>
          <p:cNvPr id="7" name="Marcador de contenido 2">
            <a:extLst>
              <a:ext uri="{FF2B5EF4-FFF2-40B4-BE49-F238E27FC236}">
                <a16:creationId xmlns:a16="http://schemas.microsoft.com/office/drawing/2014/main" id="{E9961C5B-DC7B-DBCA-448F-DF6BC0C9B0F6}"/>
              </a:ext>
            </a:extLst>
          </p:cNvPr>
          <p:cNvSpPr>
            <a:spLocks noGrp="1"/>
          </p:cNvSpPr>
          <p:nvPr>
            <p:ph idx="1"/>
          </p:nvPr>
        </p:nvSpPr>
        <p:spPr>
          <a:xfrm>
            <a:off x="841248" y="2276857"/>
            <a:ext cx="3491055" cy="3900106"/>
          </a:xfrm>
        </p:spPr>
        <p:txBody>
          <a:bodyPr anchor="ctr">
            <a:normAutofit/>
          </a:bodyPr>
          <a:lstStyle/>
          <a:p>
            <a:pPr marL="0" indent="0">
              <a:buNone/>
            </a:pPr>
            <a:r>
              <a:rPr lang="es-MX" b="1" i="0" dirty="0">
                <a:solidFill>
                  <a:srgbClr val="000000"/>
                </a:solidFill>
                <a:effectLst/>
                <a:latin typeface="Helvetica Neue"/>
              </a:rPr>
              <a:t>Fractal-Julia Set 3D (ejemplo)</a:t>
            </a:r>
          </a:p>
        </p:txBody>
      </p:sp>
      <p:pic>
        <p:nvPicPr>
          <p:cNvPr id="3" name="Imagen 2">
            <a:extLst>
              <a:ext uri="{FF2B5EF4-FFF2-40B4-BE49-F238E27FC236}">
                <a16:creationId xmlns:a16="http://schemas.microsoft.com/office/drawing/2014/main" id="{7676812C-6E43-FAE3-DB2E-0665CD3E195F}"/>
              </a:ext>
            </a:extLst>
          </p:cNvPr>
          <p:cNvPicPr>
            <a:picLocks noChangeAspect="1"/>
          </p:cNvPicPr>
          <p:nvPr/>
        </p:nvPicPr>
        <p:blipFill>
          <a:blip r:embed="rId2"/>
          <a:stretch>
            <a:fillRect/>
          </a:stretch>
        </p:blipFill>
        <p:spPr>
          <a:xfrm>
            <a:off x="6374305" y="2258736"/>
            <a:ext cx="4251624" cy="4251624"/>
          </a:xfrm>
          <a:prstGeom prst="rect">
            <a:avLst/>
          </a:prstGeom>
        </p:spPr>
      </p:pic>
    </p:spTree>
    <p:extLst>
      <p:ext uri="{BB962C8B-B14F-4D97-AF65-F5344CB8AC3E}">
        <p14:creationId xmlns:p14="http://schemas.microsoft.com/office/powerpoint/2010/main" val="842929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Visualización de la solución del problema</a:t>
            </a:r>
            <a:endParaRPr lang="es-MX" dirty="0">
              <a:solidFill>
                <a:schemeClr val="bg1"/>
              </a:solidFill>
            </a:endParaRPr>
          </a:p>
        </p:txBody>
      </p:sp>
      <p:sp>
        <p:nvSpPr>
          <p:cNvPr id="7" name="Marcador de contenido 2">
            <a:extLst>
              <a:ext uri="{FF2B5EF4-FFF2-40B4-BE49-F238E27FC236}">
                <a16:creationId xmlns:a16="http://schemas.microsoft.com/office/drawing/2014/main" id="{E9961C5B-DC7B-DBCA-448F-DF6BC0C9B0F6}"/>
              </a:ext>
            </a:extLst>
          </p:cNvPr>
          <p:cNvSpPr>
            <a:spLocks noGrp="1"/>
          </p:cNvSpPr>
          <p:nvPr>
            <p:ph idx="1"/>
          </p:nvPr>
        </p:nvSpPr>
        <p:spPr>
          <a:xfrm>
            <a:off x="841248" y="2276857"/>
            <a:ext cx="5015484" cy="3900106"/>
          </a:xfrm>
        </p:spPr>
        <p:txBody>
          <a:bodyPr anchor="ctr">
            <a:normAutofit/>
          </a:bodyPr>
          <a:lstStyle/>
          <a:p>
            <a:pPr marL="0" indent="0">
              <a:buNone/>
            </a:pPr>
            <a:r>
              <a:rPr lang="es-MX" b="1" i="0" dirty="0">
                <a:solidFill>
                  <a:srgbClr val="000000"/>
                </a:solidFill>
                <a:effectLst/>
                <a:latin typeface="Helvetica Neue"/>
              </a:rPr>
              <a:t>Fractal-Mandelbrot set</a:t>
            </a:r>
          </a:p>
        </p:txBody>
      </p:sp>
      <p:pic>
        <p:nvPicPr>
          <p:cNvPr id="4" name="Imagen 3">
            <a:extLst>
              <a:ext uri="{FF2B5EF4-FFF2-40B4-BE49-F238E27FC236}">
                <a16:creationId xmlns:a16="http://schemas.microsoft.com/office/drawing/2014/main" id="{F25EED8F-C55E-B111-0CC4-298F2EF542D6}"/>
              </a:ext>
            </a:extLst>
          </p:cNvPr>
          <p:cNvPicPr>
            <a:picLocks noChangeAspect="1"/>
          </p:cNvPicPr>
          <p:nvPr/>
        </p:nvPicPr>
        <p:blipFill>
          <a:blip r:embed="rId2"/>
          <a:stretch>
            <a:fillRect/>
          </a:stretch>
        </p:blipFill>
        <p:spPr>
          <a:xfrm>
            <a:off x="5429250" y="2112115"/>
            <a:ext cx="6207168" cy="4544867"/>
          </a:xfrm>
          <a:prstGeom prst="rect">
            <a:avLst/>
          </a:prstGeom>
        </p:spPr>
      </p:pic>
    </p:spTree>
    <p:extLst>
      <p:ext uri="{BB962C8B-B14F-4D97-AF65-F5344CB8AC3E}">
        <p14:creationId xmlns:p14="http://schemas.microsoft.com/office/powerpoint/2010/main" val="120156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Visualización de la solución del problema</a:t>
            </a:r>
            <a:endParaRPr lang="es-MX" dirty="0">
              <a:solidFill>
                <a:schemeClr val="bg1"/>
              </a:solidFill>
            </a:endParaRPr>
          </a:p>
        </p:txBody>
      </p:sp>
      <p:sp>
        <p:nvSpPr>
          <p:cNvPr id="7" name="Marcador de contenido 2">
            <a:extLst>
              <a:ext uri="{FF2B5EF4-FFF2-40B4-BE49-F238E27FC236}">
                <a16:creationId xmlns:a16="http://schemas.microsoft.com/office/drawing/2014/main" id="{E9961C5B-DC7B-DBCA-448F-DF6BC0C9B0F6}"/>
              </a:ext>
            </a:extLst>
          </p:cNvPr>
          <p:cNvSpPr>
            <a:spLocks noGrp="1"/>
          </p:cNvSpPr>
          <p:nvPr>
            <p:ph idx="1"/>
          </p:nvPr>
        </p:nvSpPr>
        <p:spPr>
          <a:xfrm>
            <a:off x="841248" y="2276857"/>
            <a:ext cx="3819529" cy="3900106"/>
          </a:xfrm>
        </p:spPr>
        <p:txBody>
          <a:bodyPr anchor="ctr">
            <a:normAutofit/>
          </a:bodyPr>
          <a:lstStyle/>
          <a:p>
            <a:pPr marL="0" indent="0">
              <a:buNone/>
            </a:pPr>
            <a:r>
              <a:rPr lang="es-MX" b="1" i="0" dirty="0">
                <a:solidFill>
                  <a:srgbClr val="000000"/>
                </a:solidFill>
                <a:effectLst/>
                <a:latin typeface="Helvetica Neue"/>
              </a:rPr>
              <a:t>Fractal-Triangulo de </a:t>
            </a:r>
            <a:r>
              <a:rPr lang="es-MX" b="1" i="0" dirty="0" err="1">
                <a:solidFill>
                  <a:srgbClr val="000000"/>
                </a:solidFill>
                <a:effectLst/>
                <a:latin typeface="Helvetica Neue"/>
              </a:rPr>
              <a:t>Sierpinski</a:t>
            </a:r>
            <a:endParaRPr lang="es-MX" b="1" i="0" dirty="0">
              <a:solidFill>
                <a:srgbClr val="000000"/>
              </a:solidFill>
              <a:effectLst/>
              <a:latin typeface="Helvetica Neue"/>
            </a:endParaRPr>
          </a:p>
        </p:txBody>
      </p:sp>
      <p:pic>
        <p:nvPicPr>
          <p:cNvPr id="5" name="Imagen 4">
            <a:extLst>
              <a:ext uri="{FF2B5EF4-FFF2-40B4-BE49-F238E27FC236}">
                <a16:creationId xmlns:a16="http://schemas.microsoft.com/office/drawing/2014/main" id="{C73E0534-8A18-0ED5-B536-B877F024EB6C}"/>
              </a:ext>
            </a:extLst>
          </p:cNvPr>
          <p:cNvPicPr>
            <a:picLocks noChangeAspect="1"/>
          </p:cNvPicPr>
          <p:nvPr/>
        </p:nvPicPr>
        <p:blipFill>
          <a:blip r:embed="rId2"/>
          <a:stretch>
            <a:fillRect/>
          </a:stretch>
        </p:blipFill>
        <p:spPr>
          <a:xfrm>
            <a:off x="5502025" y="2176140"/>
            <a:ext cx="4813550" cy="4447164"/>
          </a:xfrm>
          <a:prstGeom prst="rect">
            <a:avLst/>
          </a:prstGeom>
        </p:spPr>
      </p:pic>
    </p:spTree>
    <p:extLst>
      <p:ext uri="{BB962C8B-B14F-4D97-AF65-F5344CB8AC3E}">
        <p14:creationId xmlns:p14="http://schemas.microsoft.com/office/powerpoint/2010/main" val="375248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Visualización de la solución del problema</a:t>
            </a:r>
            <a:endParaRPr lang="es-MX" dirty="0">
              <a:solidFill>
                <a:schemeClr val="bg1"/>
              </a:solidFill>
            </a:endParaRPr>
          </a:p>
        </p:txBody>
      </p:sp>
      <p:sp>
        <p:nvSpPr>
          <p:cNvPr id="7" name="Marcador de contenido 2">
            <a:extLst>
              <a:ext uri="{FF2B5EF4-FFF2-40B4-BE49-F238E27FC236}">
                <a16:creationId xmlns:a16="http://schemas.microsoft.com/office/drawing/2014/main" id="{E9961C5B-DC7B-DBCA-448F-DF6BC0C9B0F6}"/>
              </a:ext>
            </a:extLst>
          </p:cNvPr>
          <p:cNvSpPr>
            <a:spLocks noGrp="1"/>
          </p:cNvSpPr>
          <p:nvPr>
            <p:ph idx="1"/>
          </p:nvPr>
        </p:nvSpPr>
        <p:spPr>
          <a:xfrm>
            <a:off x="841248" y="2276857"/>
            <a:ext cx="3819529" cy="3900106"/>
          </a:xfrm>
        </p:spPr>
        <p:txBody>
          <a:bodyPr anchor="ctr">
            <a:normAutofit/>
          </a:bodyPr>
          <a:lstStyle/>
          <a:p>
            <a:pPr marL="0" indent="0">
              <a:buNone/>
            </a:pPr>
            <a:r>
              <a:rPr lang="es-MX" b="1" i="0" dirty="0">
                <a:solidFill>
                  <a:srgbClr val="000000"/>
                </a:solidFill>
                <a:effectLst/>
                <a:latin typeface="Helvetica Neue"/>
              </a:rPr>
              <a:t>Matriz de Barnsley</a:t>
            </a:r>
          </a:p>
        </p:txBody>
      </p:sp>
      <p:pic>
        <p:nvPicPr>
          <p:cNvPr id="4" name="Imagen 3">
            <a:extLst>
              <a:ext uri="{FF2B5EF4-FFF2-40B4-BE49-F238E27FC236}">
                <a16:creationId xmlns:a16="http://schemas.microsoft.com/office/drawing/2014/main" id="{0435D698-03EC-9C2E-8AB7-DBF31CBB2286}"/>
              </a:ext>
            </a:extLst>
          </p:cNvPr>
          <p:cNvPicPr>
            <a:picLocks noChangeAspect="1"/>
          </p:cNvPicPr>
          <p:nvPr/>
        </p:nvPicPr>
        <p:blipFill>
          <a:blip r:embed="rId2"/>
          <a:stretch>
            <a:fillRect/>
          </a:stretch>
        </p:blipFill>
        <p:spPr>
          <a:xfrm>
            <a:off x="5502025" y="2190432"/>
            <a:ext cx="4569180" cy="4444792"/>
          </a:xfrm>
          <a:prstGeom prst="rect">
            <a:avLst/>
          </a:prstGeom>
        </p:spPr>
      </p:pic>
    </p:spTree>
    <p:extLst>
      <p:ext uri="{BB962C8B-B14F-4D97-AF65-F5344CB8AC3E}">
        <p14:creationId xmlns:p14="http://schemas.microsoft.com/office/powerpoint/2010/main" val="68007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Visualización de la solución del problema</a:t>
            </a:r>
            <a:endParaRPr lang="es-MX" dirty="0">
              <a:solidFill>
                <a:schemeClr val="bg1"/>
              </a:solidFill>
            </a:endParaRPr>
          </a:p>
        </p:txBody>
      </p:sp>
      <p:sp>
        <p:nvSpPr>
          <p:cNvPr id="7" name="Marcador de contenido 2">
            <a:extLst>
              <a:ext uri="{FF2B5EF4-FFF2-40B4-BE49-F238E27FC236}">
                <a16:creationId xmlns:a16="http://schemas.microsoft.com/office/drawing/2014/main" id="{E9961C5B-DC7B-DBCA-448F-DF6BC0C9B0F6}"/>
              </a:ext>
            </a:extLst>
          </p:cNvPr>
          <p:cNvSpPr>
            <a:spLocks noGrp="1"/>
          </p:cNvSpPr>
          <p:nvPr>
            <p:ph idx="1"/>
          </p:nvPr>
        </p:nvSpPr>
        <p:spPr>
          <a:xfrm>
            <a:off x="841248" y="2276857"/>
            <a:ext cx="3819529" cy="3900106"/>
          </a:xfrm>
        </p:spPr>
        <p:txBody>
          <a:bodyPr anchor="ctr">
            <a:normAutofit/>
          </a:bodyPr>
          <a:lstStyle/>
          <a:p>
            <a:pPr marL="0" indent="0">
              <a:buNone/>
            </a:pPr>
            <a:r>
              <a:rPr lang="es-MX" b="1" i="0" dirty="0">
                <a:solidFill>
                  <a:srgbClr val="000000"/>
                </a:solidFill>
                <a:effectLst/>
                <a:latin typeface="Helvetica Neue"/>
              </a:rPr>
              <a:t>Árbol fractal</a:t>
            </a:r>
          </a:p>
        </p:txBody>
      </p:sp>
      <p:pic>
        <p:nvPicPr>
          <p:cNvPr id="5" name="Imagen 4">
            <a:extLst>
              <a:ext uri="{FF2B5EF4-FFF2-40B4-BE49-F238E27FC236}">
                <a16:creationId xmlns:a16="http://schemas.microsoft.com/office/drawing/2014/main" id="{550C536E-95A3-6B63-BDEB-D3FC02531FEE}"/>
              </a:ext>
            </a:extLst>
          </p:cNvPr>
          <p:cNvPicPr>
            <a:picLocks noChangeAspect="1"/>
          </p:cNvPicPr>
          <p:nvPr/>
        </p:nvPicPr>
        <p:blipFill>
          <a:blip r:embed="rId2"/>
          <a:stretch>
            <a:fillRect/>
          </a:stretch>
        </p:blipFill>
        <p:spPr>
          <a:xfrm>
            <a:off x="5759759" y="2420303"/>
            <a:ext cx="5333258" cy="4071937"/>
          </a:xfrm>
          <a:prstGeom prst="rect">
            <a:avLst/>
          </a:prstGeom>
        </p:spPr>
      </p:pic>
    </p:spTree>
    <p:extLst>
      <p:ext uri="{BB962C8B-B14F-4D97-AF65-F5344CB8AC3E}">
        <p14:creationId xmlns:p14="http://schemas.microsoft.com/office/powerpoint/2010/main" val="1370574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Conclusiones</a:t>
            </a:r>
            <a:endParaRPr lang="es-MX" dirty="0">
              <a:solidFill>
                <a:schemeClr val="bg1"/>
              </a:solidFill>
            </a:endParaRPr>
          </a:p>
        </p:txBody>
      </p:sp>
      <p:sp>
        <p:nvSpPr>
          <p:cNvPr id="3" name="Marcador de contenido 2">
            <a:extLst>
              <a:ext uri="{FF2B5EF4-FFF2-40B4-BE49-F238E27FC236}">
                <a16:creationId xmlns:a16="http://schemas.microsoft.com/office/drawing/2014/main" id="{4C69ABBF-7C75-9FFF-6C92-6856B0126E20}"/>
              </a:ext>
            </a:extLst>
          </p:cNvPr>
          <p:cNvSpPr>
            <a:spLocks noGrp="1"/>
          </p:cNvSpPr>
          <p:nvPr>
            <p:ph idx="1"/>
          </p:nvPr>
        </p:nvSpPr>
        <p:spPr>
          <a:xfrm>
            <a:off x="841248" y="2276857"/>
            <a:ext cx="10636377" cy="3900106"/>
          </a:xfrm>
        </p:spPr>
        <p:txBody>
          <a:bodyPr anchor="ctr">
            <a:normAutofit/>
          </a:bodyPr>
          <a:lstStyle/>
          <a:p>
            <a:pPr marL="0" indent="0">
              <a:buNone/>
            </a:pPr>
            <a:r>
              <a:rPr lang="es-MX" sz="2000" dirty="0"/>
              <a:t>Los objetivos se cumplieron con éxito, pero en el proceso nos dimos cuenta de algo, y es que cada tipo de fractal tiene una forma matemática única de ser representada, y hay una infinidad de fractales posibles para cada tipo, por lo cual, lo visto en la clase nos ayudo a poder hacer mas fractales del mismo tipo, pero no nos ayudo mucho para poder representar otros fractales de un tipo diferente, como es el caso del fractal-julia set.</a:t>
            </a:r>
          </a:p>
          <a:p>
            <a:pPr marL="0" indent="0">
              <a:buNone/>
            </a:pPr>
            <a:r>
              <a:rPr lang="es-MX" sz="2000" dirty="0"/>
              <a:t>Por cual aunque se cumplieron con los objetivos planteados para el proyecto, estos no pudieron ser completados en su totalidad exclusivamente con las herramientas vistas en clase, sino que debimos utilizar algunas otras herramientas, como fue el caso de </a:t>
            </a:r>
            <a:r>
              <a:rPr lang="es-MX" sz="2000" dirty="0" err="1"/>
              <a:t>complex</a:t>
            </a:r>
            <a:r>
              <a:rPr lang="es-MX" sz="2000" dirty="0"/>
              <a:t> </a:t>
            </a:r>
            <a:r>
              <a:rPr lang="es-MX" sz="2000" dirty="0" err="1"/>
              <a:t>phyton</a:t>
            </a:r>
            <a:r>
              <a:rPr lang="es-MX" sz="2000" dirty="0"/>
              <a:t>, para poder dar solución al problema de ¿Cómo representar otros tipos de fractales en </a:t>
            </a:r>
            <a:r>
              <a:rPr lang="es-MX" sz="2000" dirty="0" err="1"/>
              <a:t>phyton</a:t>
            </a:r>
            <a:r>
              <a:rPr lang="es-MX" sz="2000" dirty="0"/>
              <a:t>?</a:t>
            </a:r>
          </a:p>
        </p:txBody>
      </p:sp>
    </p:spTree>
    <p:extLst>
      <p:ext uri="{BB962C8B-B14F-4D97-AF65-F5344CB8AC3E}">
        <p14:creationId xmlns:p14="http://schemas.microsoft.com/office/powerpoint/2010/main" val="49972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53CB551-D423-1ADE-3DA6-19DCEDFB9900}"/>
              </a:ext>
            </a:extLst>
          </p:cNvPr>
          <p:cNvSpPr>
            <a:spLocks noGrp="1"/>
          </p:cNvSpPr>
          <p:nvPr>
            <p:ph type="title"/>
          </p:nvPr>
        </p:nvSpPr>
        <p:spPr>
          <a:xfrm>
            <a:off x="838200" y="365760"/>
            <a:ext cx="10515600" cy="1325563"/>
          </a:xfrm>
        </p:spPr>
        <p:txBody>
          <a:bodyPr>
            <a:normAutofit/>
          </a:bodyPr>
          <a:lstStyle/>
          <a:p>
            <a:r>
              <a:rPr lang="es-MX" dirty="0" err="1">
                <a:solidFill>
                  <a:schemeClr val="bg1"/>
                </a:solidFill>
              </a:rPr>
              <a:t>Introduccion</a:t>
            </a:r>
            <a:endParaRPr lang="es-MX" dirty="0">
              <a:solidFill>
                <a:schemeClr val="bg1"/>
              </a:solidFill>
            </a:endParaRPr>
          </a:p>
        </p:txBody>
      </p:sp>
      <p:sp>
        <p:nvSpPr>
          <p:cNvPr id="3" name="Marcador de contenido 2">
            <a:extLst>
              <a:ext uri="{FF2B5EF4-FFF2-40B4-BE49-F238E27FC236}">
                <a16:creationId xmlns:a16="http://schemas.microsoft.com/office/drawing/2014/main" id="{93D46CBC-4475-E177-D556-B9FFAAA64A85}"/>
              </a:ext>
            </a:extLst>
          </p:cNvPr>
          <p:cNvSpPr>
            <a:spLocks noGrp="1"/>
          </p:cNvSpPr>
          <p:nvPr>
            <p:ph idx="1"/>
          </p:nvPr>
        </p:nvSpPr>
        <p:spPr>
          <a:xfrm>
            <a:off x="841248" y="2276857"/>
            <a:ext cx="5015484" cy="3900106"/>
          </a:xfrm>
        </p:spPr>
        <p:txBody>
          <a:bodyPr anchor="ctr">
            <a:normAutofit/>
          </a:bodyPr>
          <a:lstStyle/>
          <a:p>
            <a:r>
              <a:rPr lang="es-ES" sz="2200" b="0" i="0" dirty="0">
                <a:effectLst/>
                <a:latin typeface="Arimo"/>
              </a:rPr>
              <a:t>“los fractales revelan un nuevo régimen de la naturaleza, susceptible de ser modelado matemáticamente. (Ian Stewart )</a:t>
            </a:r>
            <a:endParaRPr lang="es-MX" sz="2200" dirty="0"/>
          </a:p>
        </p:txBody>
      </p:sp>
      <p:pic>
        <p:nvPicPr>
          <p:cNvPr id="4" name="Imagen 3">
            <a:extLst>
              <a:ext uri="{FF2B5EF4-FFF2-40B4-BE49-F238E27FC236}">
                <a16:creationId xmlns:a16="http://schemas.microsoft.com/office/drawing/2014/main" id="{B13DE045-4CCF-4441-615E-75D9232E33A2}"/>
              </a:ext>
            </a:extLst>
          </p:cNvPr>
          <p:cNvPicPr>
            <a:picLocks noChangeAspect="1"/>
          </p:cNvPicPr>
          <p:nvPr/>
        </p:nvPicPr>
        <p:blipFill rotWithShape="1">
          <a:blip r:embed="rId2"/>
          <a:srcRect t="1138"/>
          <a:stretch/>
        </p:blipFill>
        <p:spPr>
          <a:xfrm>
            <a:off x="6335270" y="2276857"/>
            <a:ext cx="5015484" cy="3900106"/>
          </a:xfrm>
          <a:prstGeom prst="rect">
            <a:avLst/>
          </a:prstGeom>
        </p:spPr>
      </p:pic>
    </p:spTree>
    <p:extLst>
      <p:ext uri="{BB962C8B-B14F-4D97-AF65-F5344CB8AC3E}">
        <p14:creationId xmlns:p14="http://schemas.microsoft.com/office/powerpoint/2010/main" val="3857160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Referencias</a:t>
            </a:r>
            <a:endParaRPr lang="es-MX" dirty="0">
              <a:solidFill>
                <a:schemeClr val="bg1"/>
              </a:solidFill>
            </a:endParaRPr>
          </a:p>
        </p:txBody>
      </p:sp>
      <p:sp>
        <p:nvSpPr>
          <p:cNvPr id="3" name="Marcador de contenido 2">
            <a:extLst>
              <a:ext uri="{FF2B5EF4-FFF2-40B4-BE49-F238E27FC236}">
                <a16:creationId xmlns:a16="http://schemas.microsoft.com/office/drawing/2014/main" id="{4C69ABBF-7C75-9FFF-6C92-6856B0126E20}"/>
              </a:ext>
            </a:extLst>
          </p:cNvPr>
          <p:cNvSpPr>
            <a:spLocks noGrp="1"/>
          </p:cNvSpPr>
          <p:nvPr>
            <p:ph idx="1"/>
          </p:nvPr>
        </p:nvSpPr>
        <p:spPr>
          <a:xfrm>
            <a:off x="841248" y="2276857"/>
            <a:ext cx="10512552" cy="3900106"/>
          </a:xfrm>
        </p:spPr>
        <p:txBody>
          <a:bodyPr anchor="ctr">
            <a:normAutofit/>
          </a:bodyPr>
          <a:lstStyle/>
          <a:p>
            <a:r>
              <a:rPr lang="es-ES" sz="2000" dirty="0">
                <a:effectLst/>
                <a:latin typeface="Times New Roman" panose="02020603050405020304" pitchFamily="18" charset="0"/>
              </a:rPr>
              <a:t>Universidad de Barcelona. (s. f.). </a:t>
            </a:r>
            <a:r>
              <a:rPr lang="es-ES" sz="2000" i="1" dirty="0">
                <a:effectLst/>
                <a:latin typeface="Times New Roman" panose="02020603050405020304" pitchFamily="18" charset="0"/>
              </a:rPr>
              <a:t>Fractales</a:t>
            </a:r>
            <a:r>
              <a:rPr lang="es-ES" sz="2000" dirty="0">
                <a:effectLst/>
                <a:latin typeface="Times New Roman" panose="02020603050405020304" pitchFamily="18" charset="0"/>
              </a:rPr>
              <a:t>. http://www.ub.edu/. Recuperado 29 de octubre de 2022, de </a:t>
            </a:r>
            <a:r>
              <a:rPr lang="es-ES" sz="2000" dirty="0">
                <a:effectLst/>
                <a:latin typeface="Times New Roman" panose="02020603050405020304" pitchFamily="18" charset="0"/>
                <a:hlinkClick r:id="rId2"/>
              </a:rPr>
              <a:t>http://www.ub.edu/matefest_infofest2011/triptics/fractal.pdf</a:t>
            </a:r>
            <a:endParaRPr lang="es-ES" sz="2000" dirty="0">
              <a:effectLst/>
              <a:latin typeface="Times New Roman" panose="02020603050405020304" pitchFamily="18" charset="0"/>
            </a:endParaRPr>
          </a:p>
          <a:p>
            <a:r>
              <a:rPr lang="es-ES" sz="2000" dirty="0">
                <a:effectLst/>
                <a:latin typeface="Times New Roman" panose="02020603050405020304" pitchFamily="18" charset="0"/>
              </a:rPr>
              <a:t>Alvarado, E., Complejidad RD &amp; Aportes de Contenido. (2017, 21 marzo). </a:t>
            </a:r>
            <a:r>
              <a:rPr lang="es-ES" sz="2000" i="1" dirty="0">
                <a:effectLst/>
                <a:latin typeface="Times New Roman" panose="02020603050405020304" pitchFamily="18" charset="0"/>
              </a:rPr>
              <a:t>Historia de los fractales y de su geometría</a:t>
            </a:r>
            <a:r>
              <a:rPr lang="es-ES" sz="2000" dirty="0">
                <a:effectLst/>
                <a:latin typeface="Times New Roman" panose="02020603050405020304" pitchFamily="18" charset="0"/>
              </a:rPr>
              <a:t>. https://complejidad.net/. </a:t>
            </a:r>
            <a:r>
              <a:rPr lang="es-ES" sz="2000" dirty="0">
                <a:effectLst/>
                <a:latin typeface="Times New Roman" panose="02020603050405020304" pitchFamily="18" charset="0"/>
                <a:hlinkClick r:id="rId3"/>
              </a:rPr>
              <a:t>https://complejidad.net/2017/03/21/historia-de-los-fractales-y-de-su-geometria/</a:t>
            </a:r>
            <a:endParaRPr lang="es-ES" sz="2000" dirty="0">
              <a:effectLst/>
              <a:latin typeface="Times New Roman" panose="02020603050405020304" pitchFamily="18" charset="0"/>
            </a:endParaRPr>
          </a:p>
          <a:p>
            <a:endParaRPr lang="es-ES" sz="2000" dirty="0">
              <a:effectLst/>
              <a:latin typeface="Times New Roman" panose="02020603050405020304" pitchFamily="18" charset="0"/>
            </a:endParaRPr>
          </a:p>
          <a:p>
            <a:pPr marL="0" indent="0">
              <a:buNone/>
            </a:pPr>
            <a:endParaRPr lang="es-MX" sz="2000" dirty="0"/>
          </a:p>
        </p:txBody>
      </p:sp>
    </p:spTree>
    <p:extLst>
      <p:ext uri="{BB962C8B-B14F-4D97-AF65-F5344CB8AC3E}">
        <p14:creationId xmlns:p14="http://schemas.microsoft.com/office/powerpoint/2010/main" val="88816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MX">
                <a:solidFill>
                  <a:schemeClr val="bg1"/>
                </a:solidFill>
              </a:rPr>
              <a:t>Introducción</a:t>
            </a:r>
          </a:p>
        </p:txBody>
      </p:sp>
      <p:sp>
        <p:nvSpPr>
          <p:cNvPr id="3" name="Marcador de contenido 2">
            <a:extLst>
              <a:ext uri="{FF2B5EF4-FFF2-40B4-BE49-F238E27FC236}">
                <a16:creationId xmlns:a16="http://schemas.microsoft.com/office/drawing/2014/main" id="{4C69ABBF-7C75-9FFF-6C92-6856B0126E20}"/>
              </a:ext>
            </a:extLst>
          </p:cNvPr>
          <p:cNvSpPr>
            <a:spLocks noGrp="1"/>
          </p:cNvSpPr>
          <p:nvPr>
            <p:ph idx="1"/>
          </p:nvPr>
        </p:nvSpPr>
        <p:spPr>
          <a:xfrm>
            <a:off x="841248" y="2276857"/>
            <a:ext cx="5015484" cy="3900106"/>
          </a:xfrm>
        </p:spPr>
        <p:txBody>
          <a:bodyPr anchor="ctr">
            <a:normAutofit/>
          </a:bodyPr>
          <a:lstStyle/>
          <a:p>
            <a:r>
              <a:rPr lang="es-ES" sz="2200"/>
              <a:t>El matemático francés Benoit Mandelbrot acuñó la palabra fractal en la década de los 70, derivándola del adjetivo latín fractus, que significa romper, fragmentado, roto o irregular.</a:t>
            </a:r>
            <a:endParaRPr lang="es-MX" sz="2200"/>
          </a:p>
          <a:p>
            <a:endParaRPr lang="es-MX" sz="2200" dirty="0"/>
          </a:p>
        </p:txBody>
      </p:sp>
      <p:pic>
        <p:nvPicPr>
          <p:cNvPr id="5" name="Imagen 4">
            <a:extLst>
              <a:ext uri="{FF2B5EF4-FFF2-40B4-BE49-F238E27FC236}">
                <a16:creationId xmlns:a16="http://schemas.microsoft.com/office/drawing/2014/main" id="{98009A5F-56D2-E22B-F6EE-A5D5A763CA42}"/>
              </a:ext>
            </a:extLst>
          </p:cNvPr>
          <p:cNvPicPr>
            <a:picLocks noChangeAspect="1"/>
          </p:cNvPicPr>
          <p:nvPr/>
        </p:nvPicPr>
        <p:blipFill rotWithShape="1">
          <a:blip r:embed="rId2"/>
          <a:srcRect l="27744"/>
          <a:stretch/>
        </p:blipFill>
        <p:spPr>
          <a:xfrm>
            <a:off x="6335270" y="2276857"/>
            <a:ext cx="5015484" cy="3900106"/>
          </a:xfrm>
          <a:prstGeom prst="rect">
            <a:avLst/>
          </a:prstGeom>
        </p:spPr>
      </p:pic>
    </p:spTree>
    <p:extLst>
      <p:ext uri="{BB962C8B-B14F-4D97-AF65-F5344CB8AC3E}">
        <p14:creationId xmlns:p14="http://schemas.microsoft.com/office/powerpoint/2010/main" val="11342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MX">
                <a:solidFill>
                  <a:schemeClr val="bg1"/>
                </a:solidFill>
              </a:rPr>
              <a:t>Introducción</a:t>
            </a:r>
          </a:p>
        </p:txBody>
      </p:sp>
      <p:sp>
        <p:nvSpPr>
          <p:cNvPr id="3" name="Marcador de contenido 2">
            <a:extLst>
              <a:ext uri="{FF2B5EF4-FFF2-40B4-BE49-F238E27FC236}">
                <a16:creationId xmlns:a16="http://schemas.microsoft.com/office/drawing/2014/main" id="{4C69ABBF-7C75-9FFF-6C92-6856B0126E20}"/>
              </a:ext>
            </a:extLst>
          </p:cNvPr>
          <p:cNvSpPr>
            <a:spLocks noGrp="1"/>
          </p:cNvSpPr>
          <p:nvPr>
            <p:ph idx="1"/>
          </p:nvPr>
        </p:nvSpPr>
        <p:spPr>
          <a:xfrm>
            <a:off x="841248" y="2276857"/>
            <a:ext cx="5015484" cy="3900106"/>
          </a:xfrm>
        </p:spPr>
        <p:txBody>
          <a:bodyPr anchor="ctr">
            <a:normAutofit/>
          </a:bodyPr>
          <a:lstStyle/>
          <a:p>
            <a:r>
              <a:rPr lang="es-ES" sz="2200"/>
              <a:t>Un fractal es un objeto geométrico en el que se repite el mismo patrón a diferentes escalas y con diferente orientación. </a:t>
            </a:r>
          </a:p>
          <a:p>
            <a:endParaRPr lang="es-MX" sz="2200"/>
          </a:p>
        </p:txBody>
      </p:sp>
      <p:pic>
        <p:nvPicPr>
          <p:cNvPr id="4" name="Imagen 3">
            <a:extLst>
              <a:ext uri="{FF2B5EF4-FFF2-40B4-BE49-F238E27FC236}">
                <a16:creationId xmlns:a16="http://schemas.microsoft.com/office/drawing/2014/main" id="{53C8B17E-A240-8C33-E17B-65923088AB20}"/>
              </a:ext>
            </a:extLst>
          </p:cNvPr>
          <p:cNvPicPr>
            <a:picLocks noChangeAspect="1"/>
          </p:cNvPicPr>
          <p:nvPr/>
        </p:nvPicPr>
        <p:blipFill rotWithShape="1">
          <a:blip r:embed="rId2"/>
          <a:srcRect l="1154" r="465" b="-3"/>
          <a:stretch/>
        </p:blipFill>
        <p:spPr>
          <a:xfrm>
            <a:off x="6335270" y="2276857"/>
            <a:ext cx="5015484" cy="3900106"/>
          </a:xfrm>
          <a:prstGeom prst="rect">
            <a:avLst/>
          </a:prstGeom>
        </p:spPr>
      </p:pic>
    </p:spTree>
    <p:extLst>
      <p:ext uri="{BB962C8B-B14F-4D97-AF65-F5344CB8AC3E}">
        <p14:creationId xmlns:p14="http://schemas.microsoft.com/office/powerpoint/2010/main" val="378743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MX" dirty="0">
                <a:solidFill>
                  <a:schemeClr val="bg1"/>
                </a:solidFill>
              </a:rPr>
              <a:t>Objetivos</a:t>
            </a:r>
          </a:p>
        </p:txBody>
      </p:sp>
      <p:sp>
        <p:nvSpPr>
          <p:cNvPr id="3" name="Marcador de contenido 2">
            <a:extLst>
              <a:ext uri="{FF2B5EF4-FFF2-40B4-BE49-F238E27FC236}">
                <a16:creationId xmlns:a16="http://schemas.microsoft.com/office/drawing/2014/main" id="{4C69ABBF-7C75-9FFF-6C92-6856B0126E20}"/>
              </a:ext>
            </a:extLst>
          </p:cNvPr>
          <p:cNvSpPr>
            <a:spLocks noGrp="1"/>
          </p:cNvSpPr>
          <p:nvPr>
            <p:ph idx="1"/>
          </p:nvPr>
        </p:nvSpPr>
        <p:spPr>
          <a:xfrm>
            <a:off x="841248" y="2276857"/>
            <a:ext cx="5015484" cy="3900106"/>
          </a:xfrm>
        </p:spPr>
        <p:txBody>
          <a:bodyPr anchor="ctr">
            <a:normAutofit/>
          </a:bodyPr>
          <a:lstStyle/>
          <a:p>
            <a:r>
              <a:rPr lang="es-MX" sz="2200" dirty="0"/>
              <a:t>Objetivo general: Comprender un poco mas de la razón de ser de este tema (fractales), ¿Por qué es que existen? Y ¿Cómo realizar uno de manera exitosa en </a:t>
            </a:r>
            <a:r>
              <a:rPr lang="es-MX" sz="2200" dirty="0" err="1"/>
              <a:t>phyton</a:t>
            </a:r>
            <a:r>
              <a:rPr lang="es-MX" sz="2200" dirty="0"/>
              <a:t>? (de ser posible con las herramientas de clase) </a:t>
            </a:r>
          </a:p>
        </p:txBody>
      </p:sp>
      <p:pic>
        <p:nvPicPr>
          <p:cNvPr id="5" name="Imagen 4">
            <a:extLst>
              <a:ext uri="{FF2B5EF4-FFF2-40B4-BE49-F238E27FC236}">
                <a16:creationId xmlns:a16="http://schemas.microsoft.com/office/drawing/2014/main" id="{627FBA35-19FA-256C-F92D-B4178222A9C1}"/>
              </a:ext>
            </a:extLst>
          </p:cNvPr>
          <p:cNvPicPr>
            <a:picLocks noChangeAspect="1"/>
          </p:cNvPicPr>
          <p:nvPr/>
        </p:nvPicPr>
        <p:blipFill rotWithShape="1">
          <a:blip r:embed="rId2"/>
          <a:srcRect l="12287" r="12917" b="2"/>
          <a:stretch/>
        </p:blipFill>
        <p:spPr>
          <a:xfrm>
            <a:off x="6335270" y="2276857"/>
            <a:ext cx="5015484" cy="3900106"/>
          </a:xfrm>
          <a:prstGeom prst="rect">
            <a:avLst/>
          </a:prstGeom>
        </p:spPr>
      </p:pic>
    </p:spTree>
    <p:extLst>
      <p:ext uri="{BB962C8B-B14F-4D97-AF65-F5344CB8AC3E}">
        <p14:creationId xmlns:p14="http://schemas.microsoft.com/office/powerpoint/2010/main" val="20446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MX" dirty="0">
                <a:solidFill>
                  <a:schemeClr val="bg1"/>
                </a:solidFill>
              </a:rPr>
              <a:t>Objetivos</a:t>
            </a:r>
          </a:p>
        </p:txBody>
      </p:sp>
      <p:sp>
        <p:nvSpPr>
          <p:cNvPr id="3" name="Marcador de contenido 2">
            <a:extLst>
              <a:ext uri="{FF2B5EF4-FFF2-40B4-BE49-F238E27FC236}">
                <a16:creationId xmlns:a16="http://schemas.microsoft.com/office/drawing/2014/main" id="{4C69ABBF-7C75-9FFF-6C92-6856B0126E20}"/>
              </a:ext>
            </a:extLst>
          </p:cNvPr>
          <p:cNvSpPr>
            <a:spLocks noGrp="1"/>
          </p:cNvSpPr>
          <p:nvPr>
            <p:ph idx="1"/>
          </p:nvPr>
        </p:nvSpPr>
        <p:spPr>
          <a:xfrm>
            <a:off x="841248" y="2276857"/>
            <a:ext cx="5015484" cy="3900106"/>
          </a:xfrm>
        </p:spPr>
        <p:txBody>
          <a:bodyPr anchor="ctr">
            <a:normAutofit/>
          </a:bodyPr>
          <a:lstStyle/>
          <a:p>
            <a:pPr marL="0" indent="0">
              <a:buNone/>
            </a:pPr>
            <a:r>
              <a:rPr lang="es-MX" sz="2000" dirty="0"/>
              <a:t>Objetivos particulares: </a:t>
            </a:r>
          </a:p>
          <a:p>
            <a:pPr marL="457200" indent="-457200">
              <a:buFont typeface="+mj-lt"/>
              <a:buAutoNum type="arabicPeriod"/>
            </a:pPr>
            <a:r>
              <a:rPr lang="es-MX" sz="2000" dirty="0"/>
              <a:t>Conocer la historia del tema de los fractales</a:t>
            </a:r>
          </a:p>
          <a:p>
            <a:pPr marL="457200" indent="-457200">
              <a:buFont typeface="+mj-lt"/>
              <a:buAutoNum type="arabicPeriod"/>
            </a:pPr>
            <a:r>
              <a:rPr lang="es-MX" sz="2000" dirty="0"/>
              <a:t>Utilizar las herramientas vistas en la clase de Simulación matemática impartida por el profesor Oscar David Jaramillo Zuluaga para realizar los fractales vistos en clase.</a:t>
            </a:r>
          </a:p>
          <a:p>
            <a:pPr marL="457200" indent="-457200">
              <a:buFont typeface="+mj-lt"/>
              <a:buAutoNum type="arabicPeriod"/>
            </a:pPr>
            <a:r>
              <a:rPr lang="es-MX" sz="2000" dirty="0"/>
              <a:t>Utilizar las herramientas vistas en la clase de Simulación matemática impartida por el profesor Oscar David Jaramillo Zuluaga para realizar los fractales no vistos en clase.</a:t>
            </a:r>
          </a:p>
          <a:p>
            <a:pPr marL="457200" indent="-457200">
              <a:buFont typeface="+mj-lt"/>
              <a:buAutoNum type="arabicPeriod"/>
            </a:pPr>
            <a:endParaRPr lang="es-MX" sz="2000" dirty="0"/>
          </a:p>
        </p:txBody>
      </p:sp>
      <p:pic>
        <p:nvPicPr>
          <p:cNvPr id="5" name="Imagen 4">
            <a:extLst>
              <a:ext uri="{FF2B5EF4-FFF2-40B4-BE49-F238E27FC236}">
                <a16:creationId xmlns:a16="http://schemas.microsoft.com/office/drawing/2014/main" id="{F430B6C5-DFD2-269D-AC37-A0E123FD2820}"/>
              </a:ext>
            </a:extLst>
          </p:cNvPr>
          <p:cNvPicPr>
            <a:picLocks noChangeAspect="1"/>
          </p:cNvPicPr>
          <p:nvPr/>
        </p:nvPicPr>
        <p:blipFill rotWithShape="1">
          <a:blip r:embed="rId2"/>
          <a:srcRect l="398" r="13243" b="-1"/>
          <a:stretch/>
        </p:blipFill>
        <p:spPr>
          <a:xfrm>
            <a:off x="6335270" y="2276857"/>
            <a:ext cx="5015484" cy="3900106"/>
          </a:xfrm>
          <a:prstGeom prst="rect">
            <a:avLst/>
          </a:prstGeom>
        </p:spPr>
      </p:pic>
    </p:spTree>
    <p:extLst>
      <p:ext uri="{BB962C8B-B14F-4D97-AF65-F5344CB8AC3E}">
        <p14:creationId xmlns:p14="http://schemas.microsoft.com/office/powerpoint/2010/main" val="374666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Modelo que representa el problema</a:t>
            </a:r>
            <a:endParaRPr lang="es-MX" dirty="0">
              <a:solidFill>
                <a:schemeClr val="bg1"/>
              </a:solidFill>
            </a:endParaRPr>
          </a:p>
        </p:txBody>
      </p:sp>
      <p:sp>
        <p:nvSpPr>
          <p:cNvPr id="3" name="Marcador de contenido 2">
            <a:extLst>
              <a:ext uri="{FF2B5EF4-FFF2-40B4-BE49-F238E27FC236}">
                <a16:creationId xmlns:a16="http://schemas.microsoft.com/office/drawing/2014/main" id="{4C69ABBF-7C75-9FFF-6C92-6856B0126E20}"/>
              </a:ext>
            </a:extLst>
          </p:cNvPr>
          <p:cNvSpPr>
            <a:spLocks noGrp="1"/>
          </p:cNvSpPr>
          <p:nvPr>
            <p:ph idx="1"/>
          </p:nvPr>
        </p:nvSpPr>
        <p:spPr>
          <a:xfrm>
            <a:off x="841247" y="2276857"/>
            <a:ext cx="10845927" cy="3900106"/>
          </a:xfrm>
        </p:spPr>
        <p:txBody>
          <a:bodyPr anchor="ctr">
            <a:normAutofit/>
          </a:bodyPr>
          <a:lstStyle/>
          <a:p>
            <a:pPr marL="0" indent="0">
              <a:buNone/>
            </a:pPr>
            <a:r>
              <a:rPr lang="es-MX" sz="2000" dirty="0"/>
              <a:t>La familia de los fractales de Julia set una forma única de ser representada en </a:t>
            </a:r>
            <a:r>
              <a:rPr lang="es-MX" sz="2000" dirty="0" err="1"/>
              <a:t>phyton</a:t>
            </a:r>
            <a:r>
              <a:rPr lang="es-MX" sz="2000" dirty="0"/>
              <a:t> y es que a diferencia de la matriz de Barnsley vista en clase, esta se representa de la siguiente manera su sucesión con el uso de polinomios de grado 2 simples.</a:t>
            </a:r>
          </a:p>
          <a:p>
            <a:pPr marL="0" indent="0">
              <a:buNone/>
            </a:pPr>
            <a:endParaRPr lang="es-MX" sz="2000" dirty="0"/>
          </a:p>
          <a:p>
            <a:pPr marL="0" indent="0">
              <a:buNone/>
            </a:pPr>
            <a:endParaRPr lang="es-MX" sz="2000" dirty="0"/>
          </a:p>
        </p:txBody>
      </p:sp>
      <p:sp>
        <p:nvSpPr>
          <p:cNvPr id="13" name="AutoShape 11" descr="{\displaystyle f_{c}(z)=z^{2}+c\,}">
            <a:extLst>
              <a:ext uri="{FF2B5EF4-FFF2-40B4-BE49-F238E27FC236}">
                <a16:creationId xmlns:a16="http://schemas.microsoft.com/office/drawing/2014/main" id="{91474827-0BD8-1E1E-F4CC-6C164D7CA70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5" name="Imagen 14">
            <a:extLst>
              <a:ext uri="{FF2B5EF4-FFF2-40B4-BE49-F238E27FC236}">
                <a16:creationId xmlns:a16="http://schemas.microsoft.com/office/drawing/2014/main" id="{23CA22CA-32D2-4701-990C-0D580F9C5E6C}"/>
              </a:ext>
            </a:extLst>
          </p:cNvPr>
          <p:cNvPicPr>
            <a:picLocks noChangeAspect="1"/>
          </p:cNvPicPr>
          <p:nvPr/>
        </p:nvPicPr>
        <p:blipFill>
          <a:blip r:embed="rId2"/>
          <a:stretch>
            <a:fillRect/>
          </a:stretch>
        </p:blipFill>
        <p:spPr>
          <a:xfrm>
            <a:off x="1229001" y="4426477"/>
            <a:ext cx="1683636" cy="362853"/>
          </a:xfrm>
          <a:prstGeom prst="rect">
            <a:avLst/>
          </a:prstGeom>
        </p:spPr>
      </p:pic>
      <p:pic>
        <p:nvPicPr>
          <p:cNvPr id="19" name="Imagen 18">
            <a:extLst>
              <a:ext uri="{FF2B5EF4-FFF2-40B4-BE49-F238E27FC236}">
                <a16:creationId xmlns:a16="http://schemas.microsoft.com/office/drawing/2014/main" id="{2841E410-C59A-0F7D-B650-430F78FD7FFF}"/>
              </a:ext>
            </a:extLst>
          </p:cNvPr>
          <p:cNvPicPr>
            <a:picLocks noChangeAspect="1"/>
          </p:cNvPicPr>
          <p:nvPr/>
        </p:nvPicPr>
        <p:blipFill>
          <a:blip r:embed="rId3"/>
          <a:stretch>
            <a:fillRect/>
          </a:stretch>
        </p:blipFill>
        <p:spPr>
          <a:xfrm>
            <a:off x="1095836" y="5113539"/>
            <a:ext cx="2354013" cy="983526"/>
          </a:xfrm>
          <a:prstGeom prst="rect">
            <a:avLst/>
          </a:prstGeom>
        </p:spPr>
      </p:pic>
    </p:spTree>
    <p:extLst>
      <p:ext uri="{BB962C8B-B14F-4D97-AF65-F5344CB8AC3E}">
        <p14:creationId xmlns:p14="http://schemas.microsoft.com/office/powerpoint/2010/main" val="139018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Modelo que representa el problema</a:t>
            </a:r>
            <a:endParaRPr lang="es-MX" dirty="0">
              <a:solidFill>
                <a:schemeClr val="bg1"/>
              </a:solidFill>
            </a:endParaRPr>
          </a:p>
        </p:txBody>
      </p:sp>
      <p:sp>
        <p:nvSpPr>
          <p:cNvPr id="3" name="Marcador de contenido 2">
            <a:extLst>
              <a:ext uri="{FF2B5EF4-FFF2-40B4-BE49-F238E27FC236}">
                <a16:creationId xmlns:a16="http://schemas.microsoft.com/office/drawing/2014/main" id="{4C69ABBF-7C75-9FFF-6C92-6856B0126E20}"/>
              </a:ext>
            </a:extLst>
          </p:cNvPr>
          <p:cNvSpPr>
            <a:spLocks noGrp="1"/>
          </p:cNvSpPr>
          <p:nvPr>
            <p:ph idx="1"/>
          </p:nvPr>
        </p:nvSpPr>
        <p:spPr>
          <a:xfrm>
            <a:off x="841247" y="2276857"/>
            <a:ext cx="10845927" cy="3900106"/>
          </a:xfrm>
        </p:spPr>
        <p:txBody>
          <a:bodyPr anchor="ctr">
            <a:normAutofit/>
          </a:bodyPr>
          <a:lstStyle/>
          <a:p>
            <a:pPr marL="0" indent="0">
              <a:buNone/>
            </a:pPr>
            <a:r>
              <a:rPr lang="es-MX" sz="2000" dirty="0"/>
              <a:t>La transformación de un fractal de Barnsley (la cual vimos la clase), se representa de la siguiente manera:</a:t>
            </a:r>
          </a:p>
          <a:p>
            <a:pPr marL="0" indent="0">
              <a:buNone/>
            </a:pPr>
            <a:endParaRPr lang="es-MX" sz="2000" dirty="0"/>
          </a:p>
          <a:p>
            <a:pPr marL="0" indent="0">
              <a:buNone/>
            </a:pPr>
            <a:endParaRPr lang="es-MX" sz="2000" dirty="0"/>
          </a:p>
          <a:p>
            <a:pPr marL="0" indent="0">
              <a:buNone/>
            </a:pPr>
            <a:endParaRPr lang="es-MX" sz="2000" dirty="0"/>
          </a:p>
        </p:txBody>
      </p:sp>
      <p:sp>
        <p:nvSpPr>
          <p:cNvPr id="13" name="AutoShape 11" descr="{\displaystyle f_{c}(z)=z^{2}+c\,}">
            <a:extLst>
              <a:ext uri="{FF2B5EF4-FFF2-40B4-BE49-F238E27FC236}">
                <a16:creationId xmlns:a16="http://schemas.microsoft.com/office/drawing/2014/main" id="{91474827-0BD8-1E1E-F4CC-6C164D7CA70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 name="Imagen 4">
            <a:extLst>
              <a:ext uri="{FF2B5EF4-FFF2-40B4-BE49-F238E27FC236}">
                <a16:creationId xmlns:a16="http://schemas.microsoft.com/office/drawing/2014/main" id="{EA125674-DA8C-8863-84F1-E6CB7C303891}"/>
              </a:ext>
            </a:extLst>
          </p:cNvPr>
          <p:cNvPicPr>
            <a:picLocks noChangeAspect="1"/>
          </p:cNvPicPr>
          <p:nvPr/>
        </p:nvPicPr>
        <p:blipFill>
          <a:blip r:embed="rId2"/>
          <a:stretch>
            <a:fillRect/>
          </a:stretch>
        </p:blipFill>
        <p:spPr>
          <a:xfrm>
            <a:off x="924941" y="4188811"/>
            <a:ext cx="3799459" cy="743870"/>
          </a:xfrm>
          <a:prstGeom prst="rect">
            <a:avLst/>
          </a:prstGeom>
        </p:spPr>
      </p:pic>
    </p:spTree>
    <p:extLst>
      <p:ext uri="{BB962C8B-B14F-4D97-AF65-F5344CB8AC3E}">
        <p14:creationId xmlns:p14="http://schemas.microsoft.com/office/powerpoint/2010/main" val="403633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3F9A39-A6D6-0552-0533-135E99CBBDFB}"/>
              </a:ext>
            </a:extLst>
          </p:cNvPr>
          <p:cNvSpPr>
            <a:spLocks noGrp="1"/>
          </p:cNvSpPr>
          <p:nvPr>
            <p:ph type="title"/>
          </p:nvPr>
        </p:nvSpPr>
        <p:spPr>
          <a:xfrm>
            <a:off x="838200" y="365760"/>
            <a:ext cx="10515600" cy="1325563"/>
          </a:xfrm>
        </p:spPr>
        <p:txBody>
          <a:bodyPr>
            <a:normAutofit/>
          </a:bodyPr>
          <a:lstStyle/>
          <a:p>
            <a:r>
              <a:rPr lang="es-ES" dirty="0">
                <a:solidFill>
                  <a:schemeClr val="bg1"/>
                </a:solidFill>
              </a:rPr>
              <a:t>Modelo que representa el problema</a:t>
            </a:r>
            <a:endParaRPr lang="es-MX" dirty="0">
              <a:solidFill>
                <a:schemeClr val="bg1"/>
              </a:solidFill>
            </a:endParaRPr>
          </a:p>
        </p:txBody>
      </p:sp>
      <p:sp>
        <p:nvSpPr>
          <p:cNvPr id="3" name="Marcador de contenido 2">
            <a:extLst>
              <a:ext uri="{FF2B5EF4-FFF2-40B4-BE49-F238E27FC236}">
                <a16:creationId xmlns:a16="http://schemas.microsoft.com/office/drawing/2014/main" id="{4C69ABBF-7C75-9FFF-6C92-6856B0126E20}"/>
              </a:ext>
            </a:extLst>
          </p:cNvPr>
          <p:cNvSpPr>
            <a:spLocks noGrp="1"/>
          </p:cNvSpPr>
          <p:nvPr>
            <p:ph idx="1"/>
          </p:nvPr>
        </p:nvSpPr>
        <p:spPr>
          <a:xfrm>
            <a:off x="841247" y="2276857"/>
            <a:ext cx="10845927" cy="3900106"/>
          </a:xfrm>
        </p:spPr>
        <p:txBody>
          <a:bodyPr anchor="ctr">
            <a:normAutofit/>
          </a:bodyPr>
          <a:lstStyle/>
          <a:p>
            <a:pPr marL="0" indent="0">
              <a:buNone/>
            </a:pPr>
            <a:r>
              <a:rPr lang="es-MX" sz="2000" dirty="0"/>
              <a:t>En el caso de la sucesión de </a:t>
            </a:r>
            <a:r>
              <a:rPr lang="es-MX" sz="2000" dirty="0" err="1"/>
              <a:t>bandelrot</a:t>
            </a:r>
            <a:r>
              <a:rPr lang="es-MX" sz="2000" dirty="0"/>
              <a:t> es muy similar al de julia set, solo que el termino inicial de este es un numero constante</a:t>
            </a:r>
          </a:p>
          <a:p>
            <a:pPr marL="0" indent="0">
              <a:buNone/>
            </a:pPr>
            <a:endParaRPr lang="es-MX" sz="2000" dirty="0"/>
          </a:p>
          <a:p>
            <a:pPr marL="0" indent="0">
              <a:buNone/>
            </a:pPr>
            <a:endParaRPr lang="es-MX" sz="2000" dirty="0"/>
          </a:p>
        </p:txBody>
      </p:sp>
      <p:sp>
        <p:nvSpPr>
          <p:cNvPr id="13" name="AutoShape 11" descr="{\displaystyle f_{c}(z)=z^{2}+c\,}">
            <a:extLst>
              <a:ext uri="{FF2B5EF4-FFF2-40B4-BE49-F238E27FC236}">
                <a16:creationId xmlns:a16="http://schemas.microsoft.com/office/drawing/2014/main" id="{91474827-0BD8-1E1E-F4CC-6C164D7CA70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 name="Imagen 4">
            <a:extLst>
              <a:ext uri="{FF2B5EF4-FFF2-40B4-BE49-F238E27FC236}">
                <a16:creationId xmlns:a16="http://schemas.microsoft.com/office/drawing/2014/main" id="{DAF2240C-0220-B171-D2EF-203BD382A6DA}"/>
              </a:ext>
            </a:extLst>
          </p:cNvPr>
          <p:cNvPicPr>
            <a:picLocks noChangeAspect="1"/>
          </p:cNvPicPr>
          <p:nvPr/>
        </p:nvPicPr>
        <p:blipFill>
          <a:blip r:embed="rId2"/>
          <a:stretch>
            <a:fillRect/>
          </a:stretch>
        </p:blipFill>
        <p:spPr>
          <a:xfrm>
            <a:off x="838200" y="4533518"/>
            <a:ext cx="4849765" cy="969953"/>
          </a:xfrm>
          <a:prstGeom prst="rect">
            <a:avLst/>
          </a:prstGeom>
        </p:spPr>
      </p:pic>
    </p:spTree>
    <p:extLst>
      <p:ext uri="{BB962C8B-B14F-4D97-AF65-F5344CB8AC3E}">
        <p14:creationId xmlns:p14="http://schemas.microsoft.com/office/powerpoint/2010/main" val="28546933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633</Words>
  <Application>Microsoft Office PowerPoint</Application>
  <PresentationFormat>Panorámica</PresentationFormat>
  <Paragraphs>48</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Arimo</vt:lpstr>
      <vt:lpstr>Calibri</vt:lpstr>
      <vt:lpstr>Calibri Light</vt:lpstr>
      <vt:lpstr>Helvetica Neue</vt:lpstr>
      <vt:lpstr>Times New Roman</vt:lpstr>
      <vt:lpstr>Tema de Office</vt:lpstr>
      <vt:lpstr>Fractales</vt:lpstr>
      <vt:lpstr>Introduccion</vt:lpstr>
      <vt:lpstr>Introducción</vt:lpstr>
      <vt:lpstr>Introducción</vt:lpstr>
      <vt:lpstr>Objetivos</vt:lpstr>
      <vt:lpstr>Objetivos</vt:lpstr>
      <vt:lpstr>Modelo que representa el problema</vt:lpstr>
      <vt:lpstr>Modelo que representa el problema</vt:lpstr>
      <vt:lpstr>Modelo que representa el problema</vt:lpstr>
      <vt:lpstr>Visualización de la solución del problema</vt:lpstr>
      <vt:lpstr>Visualización de la solución del problema</vt:lpstr>
      <vt:lpstr>Visualización de la solución del problema</vt:lpstr>
      <vt:lpstr>Visualización de la solución del problema</vt:lpstr>
      <vt:lpstr>Visualización de la solución del problema</vt:lpstr>
      <vt:lpstr>Visualización de la solución del problema</vt:lpstr>
      <vt:lpstr>Visualización de la solución del problema</vt:lpstr>
      <vt:lpstr>Visualización de la solución del problema</vt:lpstr>
      <vt:lpstr>Visualización de la solución del problema</vt:lpstr>
      <vt:lpstr>Conclusiones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Fractales</dc:title>
  <dc:creator>BALCAZAR ORRANTIA, FRANCISCO JAVIER</dc:creator>
  <cp:lastModifiedBy>BALCAZAR ORRANTIA, FRANCISCO JAVIER</cp:lastModifiedBy>
  <cp:revision>1</cp:revision>
  <dcterms:created xsi:type="dcterms:W3CDTF">2022-10-31T22:35:02Z</dcterms:created>
  <dcterms:modified xsi:type="dcterms:W3CDTF">2022-11-01T01:27:20Z</dcterms:modified>
</cp:coreProperties>
</file>