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E4777-457D-4F47-ADB7-0BB19959672A}" v="17" dt="2023-10-14T04:57:00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AFAT ARGUEDAS GUTIERREZ" userId="de0e0f9c-be48-4d80-a53c-adff6a52d04e" providerId="ADAL" clId="{FA4E4777-457D-4F47-ADB7-0BB19959672A}"/>
    <pc:docChg chg="undo redo custSel addSld delSld modSld addMainMaster delMainMaster">
      <pc:chgData name="JOSAFAT ARGUEDAS GUTIERREZ" userId="de0e0f9c-be48-4d80-a53c-adff6a52d04e" providerId="ADAL" clId="{FA4E4777-457D-4F47-ADB7-0BB19959672A}" dt="2023-10-14T05:05:11.488" v="645"/>
      <pc:docMkLst>
        <pc:docMk/>
      </pc:docMkLst>
      <pc:sldChg chg="addSp delSp modSp new mod setBg modClrScheme chgLayout">
        <pc:chgData name="JOSAFAT ARGUEDAS GUTIERREZ" userId="de0e0f9c-be48-4d80-a53c-adff6a52d04e" providerId="ADAL" clId="{FA4E4777-457D-4F47-ADB7-0BB19959672A}" dt="2023-10-10T22:56:07.554" v="27" actId="26606"/>
        <pc:sldMkLst>
          <pc:docMk/>
          <pc:sldMk cId="1499927575" sldId="256"/>
        </pc:sldMkLst>
        <pc:spChg chg="mod">
          <ac:chgData name="JOSAFAT ARGUEDAS GUTIERREZ" userId="de0e0f9c-be48-4d80-a53c-adff6a52d04e" providerId="ADAL" clId="{FA4E4777-457D-4F47-ADB7-0BB19959672A}" dt="2023-10-10T22:56:07.554" v="27" actId="26606"/>
          <ac:spMkLst>
            <pc:docMk/>
            <pc:sldMk cId="1499927575" sldId="256"/>
            <ac:spMk id="2" creationId="{97B0A30C-F33D-5C62-FA33-DC75B08B08FF}"/>
          </ac:spMkLst>
        </pc:spChg>
        <pc:spChg chg="mod">
          <ac:chgData name="JOSAFAT ARGUEDAS GUTIERREZ" userId="de0e0f9c-be48-4d80-a53c-adff6a52d04e" providerId="ADAL" clId="{FA4E4777-457D-4F47-ADB7-0BB19959672A}" dt="2023-10-10T22:56:07.554" v="27" actId="26606"/>
          <ac:spMkLst>
            <pc:docMk/>
            <pc:sldMk cId="1499927575" sldId="256"/>
            <ac:spMk id="3" creationId="{25215568-F7C5-2C89-02A5-CADAD41D7E41}"/>
          </ac:spMkLst>
        </pc:spChg>
        <pc:spChg chg="add del">
          <ac:chgData name="JOSAFAT ARGUEDAS GUTIERREZ" userId="de0e0f9c-be48-4d80-a53c-adff6a52d04e" providerId="ADAL" clId="{FA4E4777-457D-4F47-ADB7-0BB19959672A}" dt="2023-10-10T22:56:07.554" v="27" actId="26606"/>
          <ac:spMkLst>
            <pc:docMk/>
            <pc:sldMk cId="1499927575" sldId="256"/>
            <ac:spMk id="9" creationId="{B1C3281D-A46F-4842-9340-4CBC29E1B260}"/>
          </ac:spMkLst>
        </pc:spChg>
        <pc:spChg chg="add del">
          <ac:chgData name="JOSAFAT ARGUEDAS GUTIERREZ" userId="de0e0f9c-be48-4d80-a53c-adff6a52d04e" providerId="ADAL" clId="{FA4E4777-457D-4F47-ADB7-0BB19959672A}" dt="2023-10-10T22:56:07.522" v="26" actId="26606"/>
          <ac:spMkLst>
            <pc:docMk/>
            <pc:sldMk cId="1499927575" sldId="256"/>
            <ac:spMk id="20" creationId="{23E547B5-89CF-4EC0-96DE-25771AED0799}"/>
          </ac:spMkLst>
        </pc:spChg>
        <pc:spChg chg="add del">
          <ac:chgData name="JOSAFAT ARGUEDAS GUTIERREZ" userId="de0e0f9c-be48-4d80-a53c-adff6a52d04e" providerId="ADAL" clId="{FA4E4777-457D-4F47-ADB7-0BB19959672A}" dt="2023-10-10T22:56:07.522" v="26" actId="26606"/>
          <ac:spMkLst>
            <pc:docMk/>
            <pc:sldMk cId="1499927575" sldId="256"/>
            <ac:spMk id="22" creationId="{B3437C99-FC8E-4311-B48A-F0C4C329B154}"/>
          </ac:spMkLst>
        </pc:spChg>
        <pc:spChg chg="add">
          <ac:chgData name="JOSAFAT ARGUEDAS GUTIERREZ" userId="de0e0f9c-be48-4d80-a53c-adff6a52d04e" providerId="ADAL" clId="{FA4E4777-457D-4F47-ADB7-0BB19959672A}" dt="2023-10-10T22:56:07.554" v="27" actId="26606"/>
          <ac:spMkLst>
            <pc:docMk/>
            <pc:sldMk cId="1499927575" sldId="256"/>
            <ac:spMk id="24" creationId="{D3F13AAF-525E-4953-A67E-7B34FDB4D899}"/>
          </ac:spMkLst>
        </pc:spChg>
        <pc:picChg chg="add mod ord">
          <ac:chgData name="JOSAFAT ARGUEDAS GUTIERREZ" userId="de0e0f9c-be48-4d80-a53c-adff6a52d04e" providerId="ADAL" clId="{FA4E4777-457D-4F47-ADB7-0BB19959672A}" dt="2023-10-10T22:56:07.554" v="27" actId="26606"/>
          <ac:picMkLst>
            <pc:docMk/>
            <pc:sldMk cId="1499927575" sldId="256"/>
            <ac:picMk id="4" creationId="{BC509D6F-0FD4-0B50-7486-8CF503316EBA}"/>
          </ac:picMkLst>
        </pc:picChg>
        <pc:picChg chg="add del">
          <ac:chgData name="JOSAFAT ARGUEDAS GUTIERREZ" userId="de0e0f9c-be48-4d80-a53c-adff6a52d04e" providerId="ADAL" clId="{FA4E4777-457D-4F47-ADB7-0BB19959672A}" dt="2023-10-10T22:56:07.522" v="26" actId="26606"/>
          <ac:picMkLst>
            <pc:docMk/>
            <pc:sldMk cId="1499927575" sldId="256"/>
            <ac:picMk id="16" creationId="{DEB2E8C4-C3E7-4048-A43D-9859510CFA98}"/>
          </ac:picMkLst>
        </pc:picChg>
        <pc:inkChg chg="add del">
          <ac:chgData name="JOSAFAT ARGUEDAS GUTIERREZ" userId="de0e0f9c-be48-4d80-a53c-adff6a52d04e" providerId="ADAL" clId="{FA4E4777-457D-4F47-ADB7-0BB19959672A}" dt="2023-10-10T22:56:07.522" v="26" actId="26606"/>
          <ac:inkMkLst>
            <pc:docMk/>
            <pc:sldMk cId="1499927575" sldId="256"/>
            <ac:inkMk id="18" creationId="{24D29CCB-7956-4E3E-8880-304085F04BF4}"/>
          </ac:inkMkLst>
        </pc:inkChg>
        <pc:cxnChg chg="add del">
          <ac:chgData name="JOSAFAT ARGUEDAS GUTIERREZ" userId="de0e0f9c-be48-4d80-a53c-adff6a52d04e" providerId="ADAL" clId="{FA4E4777-457D-4F47-ADB7-0BB19959672A}" dt="2023-10-10T22:56:07.554" v="27" actId="26606"/>
          <ac:cxnSpMkLst>
            <pc:docMk/>
            <pc:sldMk cId="1499927575" sldId="256"/>
            <ac:cxnSpMk id="11" creationId="{D4EDB048-C82F-4E9B-BCE9-3D1DBE5D59CE}"/>
          </ac:cxnSpMkLst>
        </pc:cxnChg>
        <pc:cxnChg chg="add">
          <ac:chgData name="JOSAFAT ARGUEDAS GUTIERREZ" userId="de0e0f9c-be48-4d80-a53c-adff6a52d04e" providerId="ADAL" clId="{FA4E4777-457D-4F47-ADB7-0BB19959672A}" dt="2023-10-10T22:56:07.554" v="27" actId="26606"/>
          <ac:cxnSpMkLst>
            <pc:docMk/>
            <pc:sldMk cId="1499927575" sldId="256"/>
            <ac:cxnSpMk id="25" creationId="{32E97E5C-7A5F-424E-AAE4-654396E90799}"/>
          </ac:cxnSpMkLst>
        </pc:cxnChg>
      </pc:sldChg>
      <pc:sldChg chg="addSp delSp modSp new mod setBg">
        <pc:chgData name="JOSAFAT ARGUEDAS GUTIERREZ" userId="de0e0f9c-be48-4d80-a53c-adff6a52d04e" providerId="ADAL" clId="{FA4E4777-457D-4F47-ADB7-0BB19959672A}" dt="2023-10-11T03:11:20.657" v="74" actId="26606"/>
        <pc:sldMkLst>
          <pc:docMk/>
          <pc:sldMk cId="3974614001" sldId="257"/>
        </pc:sldMkLst>
        <pc:spChg chg="mod">
          <ac:chgData name="JOSAFAT ARGUEDAS GUTIERREZ" userId="de0e0f9c-be48-4d80-a53c-adff6a52d04e" providerId="ADAL" clId="{FA4E4777-457D-4F47-ADB7-0BB19959672A}" dt="2023-10-11T03:11:20.657" v="74" actId="26606"/>
          <ac:spMkLst>
            <pc:docMk/>
            <pc:sldMk cId="3974614001" sldId="257"/>
            <ac:spMk id="2" creationId="{1C6F138E-2621-B0BB-7C77-F7B6C100AF34}"/>
          </ac:spMkLst>
        </pc:spChg>
        <pc:spChg chg="mod">
          <ac:chgData name="JOSAFAT ARGUEDAS GUTIERREZ" userId="de0e0f9c-be48-4d80-a53c-adff6a52d04e" providerId="ADAL" clId="{FA4E4777-457D-4F47-ADB7-0BB19959672A}" dt="2023-10-11T03:11:20.657" v="74" actId="26606"/>
          <ac:spMkLst>
            <pc:docMk/>
            <pc:sldMk cId="3974614001" sldId="257"/>
            <ac:spMk id="3" creationId="{7278BE11-D847-F6BF-25BE-C046F6F1DF96}"/>
          </ac:spMkLst>
        </pc:spChg>
        <pc:spChg chg="add del">
          <ac:chgData name="JOSAFAT ARGUEDAS GUTIERREZ" userId="de0e0f9c-be48-4d80-a53c-adff6a52d04e" providerId="ADAL" clId="{FA4E4777-457D-4F47-ADB7-0BB19959672A}" dt="2023-10-11T03:11:20.657" v="74" actId="26606"/>
          <ac:spMkLst>
            <pc:docMk/>
            <pc:sldMk cId="3974614001" sldId="257"/>
            <ac:spMk id="9" creationId="{3268346D-5E77-4906-AC8D-57FB88F111CD}"/>
          </ac:spMkLst>
        </pc:spChg>
        <pc:spChg chg="add del">
          <ac:chgData name="JOSAFAT ARGUEDAS GUTIERREZ" userId="de0e0f9c-be48-4d80-a53c-adff6a52d04e" providerId="ADAL" clId="{FA4E4777-457D-4F47-ADB7-0BB19959672A}" dt="2023-10-11T03:11:17.033" v="71" actId="26606"/>
          <ac:spMkLst>
            <pc:docMk/>
            <pc:sldMk cId="3974614001" sldId="257"/>
            <ac:spMk id="16" creationId="{B65AA36A-D7CC-493C-A0EE-F8AC3564D17D}"/>
          </ac:spMkLst>
        </pc:spChg>
        <pc:spChg chg="add del">
          <ac:chgData name="JOSAFAT ARGUEDAS GUTIERREZ" userId="de0e0f9c-be48-4d80-a53c-adff6a52d04e" providerId="ADAL" clId="{FA4E4777-457D-4F47-ADB7-0BB19959672A}" dt="2023-10-11T03:11:20.652" v="73" actId="26606"/>
          <ac:spMkLst>
            <pc:docMk/>
            <pc:sldMk cId="3974614001" sldId="257"/>
            <ac:spMk id="20" creationId="{DB66C9CD-6BF4-44CA-8078-0BB819080761}"/>
          </ac:spMkLst>
        </pc:spChg>
        <pc:spChg chg="add">
          <ac:chgData name="JOSAFAT ARGUEDAS GUTIERREZ" userId="de0e0f9c-be48-4d80-a53c-adff6a52d04e" providerId="ADAL" clId="{FA4E4777-457D-4F47-ADB7-0BB19959672A}" dt="2023-10-11T03:11:20.657" v="74" actId="26606"/>
          <ac:spMkLst>
            <pc:docMk/>
            <pc:sldMk cId="3974614001" sldId="257"/>
            <ac:spMk id="22" creationId="{C279C8A1-C4E4-4DE9-934E-91221AC99393}"/>
          </ac:spMkLst>
        </pc:spChg>
        <pc:picChg chg="add mod ord">
          <ac:chgData name="JOSAFAT ARGUEDAS GUTIERREZ" userId="de0e0f9c-be48-4d80-a53c-adff6a52d04e" providerId="ADAL" clId="{FA4E4777-457D-4F47-ADB7-0BB19959672A}" dt="2023-10-11T03:11:20.657" v="74" actId="26606"/>
          <ac:picMkLst>
            <pc:docMk/>
            <pc:sldMk cId="3974614001" sldId="257"/>
            <ac:picMk id="5" creationId="{ED3C85FE-9BD5-A521-56C3-A60529A4D5CE}"/>
          </ac:picMkLst>
        </pc:picChg>
        <pc:cxnChg chg="add del">
          <ac:chgData name="JOSAFAT ARGUEDAS GUTIERREZ" userId="de0e0f9c-be48-4d80-a53c-adff6a52d04e" providerId="ADAL" clId="{FA4E4777-457D-4F47-ADB7-0BB19959672A}" dt="2023-10-11T03:11:20.657" v="74" actId="26606"/>
          <ac:cxnSpMkLst>
            <pc:docMk/>
            <pc:sldMk cId="3974614001" sldId="257"/>
            <ac:cxnSpMk id="11" creationId="{4CBC1FDF-AE13-4731-B38F-2761BDFDBB0E}"/>
          </ac:cxnSpMkLst>
        </pc:cxnChg>
        <pc:cxnChg chg="add del">
          <ac:chgData name="JOSAFAT ARGUEDAS GUTIERREZ" userId="de0e0f9c-be48-4d80-a53c-adff6a52d04e" providerId="ADAL" clId="{FA4E4777-457D-4F47-ADB7-0BB19959672A}" dt="2023-10-11T03:11:17.033" v="71" actId="26606"/>
          <ac:cxnSpMkLst>
            <pc:docMk/>
            <pc:sldMk cId="3974614001" sldId="257"/>
            <ac:cxnSpMk id="18" creationId="{1850A2DA-FC3C-4E59-9724-29CF2777D32C}"/>
          </ac:cxnSpMkLst>
        </pc:cxnChg>
        <pc:cxnChg chg="add">
          <ac:chgData name="JOSAFAT ARGUEDAS GUTIERREZ" userId="de0e0f9c-be48-4d80-a53c-adff6a52d04e" providerId="ADAL" clId="{FA4E4777-457D-4F47-ADB7-0BB19959672A}" dt="2023-10-11T03:11:20.657" v="74" actId="26606"/>
          <ac:cxnSpMkLst>
            <pc:docMk/>
            <pc:sldMk cId="3974614001" sldId="257"/>
            <ac:cxnSpMk id="23" creationId="{26C7ED5D-77C4-4564-8B1A-E55609CF44C4}"/>
          </ac:cxnSpMkLst>
        </pc:cxnChg>
      </pc:sldChg>
      <pc:sldChg chg="addSp delSp modSp new mod setBg">
        <pc:chgData name="JOSAFAT ARGUEDAS GUTIERREZ" userId="de0e0f9c-be48-4d80-a53c-adff6a52d04e" providerId="ADAL" clId="{FA4E4777-457D-4F47-ADB7-0BB19959672A}" dt="2023-10-11T03:10:56.408" v="68" actId="26606"/>
        <pc:sldMkLst>
          <pc:docMk/>
          <pc:sldMk cId="2749326524" sldId="258"/>
        </pc:sldMkLst>
        <pc:spChg chg="mod">
          <ac:chgData name="JOSAFAT ARGUEDAS GUTIERREZ" userId="de0e0f9c-be48-4d80-a53c-adff6a52d04e" providerId="ADAL" clId="{FA4E4777-457D-4F47-ADB7-0BB19959672A}" dt="2023-10-11T03:10:56.408" v="68" actId="26606"/>
          <ac:spMkLst>
            <pc:docMk/>
            <pc:sldMk cId="2749326524" sldId="258"/>
            <ac:spMk id="2" creationId="{FA1E1276-62FA-0E54-99A5-0FBDF605F590}"/>
          </ac:spMkLst>
        </pc:spChg>
        <pc:spChg chg="mod">
          <ac:chgData name="JOSAFAT ARGUEDAS GUTIERREZ" userId="de0e0f9c-be48-4d80-a53c-adff6a52d04e" providerId="ADAL" clId="{FA4E4777-457D-4F47-ADB7-0BB19959672A}" dt="2023-10-11T03:10:56.408" v="68" actId="26606"/>
          <ac:spMkLst>
            <pc:docMk/>
            <pc:sldMk cId="2749326524" sldId="258"/>
            <ac:spMk id="3" creationId="{A802470D-1C26-441C-AF03-39DC9235F038}"/>
          </ac:spMkLst>
        </pc:spChg>
        <pc:spChg chg="add del">
          <ac:chgData name="JOSAFAT ARGUEDAS GUTIERREZ" userId="de0e0f9c-be48-4d80-a53c-adff6a52d04e" providerId="ADAL" clId="{FA4E4777-457D-4F47-ADB7-0BB19959672A}" dt="2023-10-11T03:10:26.017" v="49" actId="26606"/>
          <ac:spMkLst>
            <pc:docMk/>
            <pc:sldMk cId="2749326524" sldId="258"/>
            <ac:spMk id="9" creationId="{C279C8A1-C4E4-4DE9-934E-91221AC99393}"/>
          </ac:spMkLst>
        </pc:spChg>
        <pc:spChg chg="add del">
          <ac:chgData name="JOSAFAT ARGUEDAS GUTIERREZ" userId="de0e0f9c-be48-4d80-a53c-adff6a52d04e" providerId="ADAL" clId="{FA4E4777-457D-4F47-ADB7-0BB19959672A}" dt="2023-10-11T03:10:33.620" v="53" actId="26606"/>
          <ac:spMkLst>
            <pc:docMk/>
            <pc:sldMk cId="2749326524" sldId="258"/>
            <ac:spMk id="10" creationId="{DB66C9CD-6BF4-44CA-8078-0BB819080761}"/>
          </ac:spMkLst>
        </pc:spChg>
        <pc:spChg chg="add del">
          <ac:chgData name="JOSAFAT ARGUEDAS GUTIERREZ" userId="de0e0f9c-be48-4d80-a53c-adff6a52d04e" providerId="ADAL" clId="{FA4E4777-457D-4F47-ADB7-0BB19959672A}" dt="2023-10-11T03:10:30.726" v="51" actId="26606"/>
          <ac:spMkLst>
            <pc:docMk/>
            <pc:sldMk cId="2749326524" sldId="258"/>
            <ac:spMk id="13" creationId="{3268346D-5E77-4906-AC8D-57FB88F111CD}"/>
          </ac:spMkLst>
        </pc:spChg>
        <pc:spChg chg="add del">
          <ac:chgData name="JOSAFAT ARGUEDAS GUTIERREZ" userId="de0e0f9c-be48-4d80-a53c-adff6a52d04e" providerId="ADAL" clId="{FA4E4777-457D-4F47-ADB7-0BB19959672A}" dt="2023-10-11T03:10:35.568" v="55" actId="26606"/>
          <ac:spMkLst>
            <pc:docMk/>
            <pc:sldMk cId="2749326524" sldId="258"/>
            <ac:spMk id="16" creationId="{B65AA36A-D7CC-493C-A0EE-F8AC3564D17D}"/>
          </ac:spMkLst>
        </pc:spChg>
        <pc:spChg chg="add del">
          <ac:chgData name="JOSAFAT ARGUEDAS GUTIERREZ" userId="de0e0f9c-be48-4d80-a53c-adff6a52d04e" providerId="ADAL" clId="{FA4E4777-457D-4F47-ADB7-0BB19959672A}" dt="2023-10-11T03:10:56.408" v="68" actId="26606"/>
          <ac:spMkLst>
            <pc:docMk/>
            <pc:sldMk cId="2749326524" sldId="258"/>
            <ac:spMk id="20" creationId="{3268346D-5E77-4906-AC8D-57FB88F111CD}"/>
          </ac:spMkLst>
        </pc:spChg>
        <pc:spChg chg="add">
          <ac:chgData name="JOSAFAT ARGUEDAS GUTIERREZ" userId="de0e0f9c-be48-4d80-a53c-adff6a52d04e" providerId="ADAL" clId="{FA4E4777-457D-4F47-ADB7-0BB19959672A}" dt="2023-10-11T03:10:56.408" v="68" actId="26606"/>
          <ac:spMkLst>
            <pc:docMk/>
            <pc:sldMk cId="2749326524" sldId="258"/>
            <ac:spMk id="27" creationId="{DB66C9CD-6BF4-44CA-8078-0BB819080761}"/>
          </ac:spMkLst>
        </pc:spChg>
        <pc:picChg chg="add del">
          <ac:chgData name="JOSAFAT ARGUEDAS GUTIERREZ" userId="de0e0f9c-be48-4d80-a53c-adff6a52d04e" providerId="ADAL" clId="{FA4E4777-457D-4F47-ADB7-0BB19959672A}" dt="2023-10-11T03:10:26.017" v="49" actId="26606"/>
          <ac:picMkLst>
            <pc:docMk/>
            <pc:sldMk cId="2749326524" sldId="258"/>
            <ac:picMk id="5" creationId="{C1C99B5C-B0D0-92E1-66E6-6EC9DDBE8CEC}"/>
          </ac:picMkLst>
        </pc:picChg>
        <pc:picChg chg="add del">
          <ac:chgData name="JOSAFAT ARGUEDAS GUTIERREZ" userId="de0e0f9c-be48-4d80-a53c-adff6a52d04e" providerId="ADAL" clId="{FA4E4777-457D-4F47-ADB7-0BB19959672A}" dt="2023-10-11T03:10:33.620" v="53" actId="26606"/>
          <ac:picMkLst>
            <pc:docMk/>
            <pc:sldMk cId="2749326524" sldId="258"/>
            <ac:picMk id="7" creationId="{FB6CE13A-DE41-8060-B794-CD0CFDFAF034}"/>
          </ac:picMkLst>
        </pc:picChg>
        <pc:picChg chg="add del">
          <ac:chgData name="JOSAFAT ARGUEDAS GUTIERREZ" userId="de0e0f9c-be48-4d80-a53c-adff6a52d04e" providerId="ADAL" clId="{FA4E4777-457D-4F47-ADB7-0BB19959672A}" dt="2023-10-11T03:10:30.726" v="51" actId="26606"/>
          <ac:picMkLst>
            <pc:docMk/>
            <pc:sldMk cId="2749326524" sldId="258"/>
            <ac:picMk id="14" creationId="{C18638A2-723F-8FDB-CEE9-DCCD3BC357FD}"/>
          </ac:picMkLst>
        </pc:picChg>
        <pc:picChg chg="add del">
          <ac:chgData name="JOSAFAT ARGUEDAS GUTIERREZ" userId="de0e0f9c-be48-4d80-a53c-adff6a52d04e" providerId="ADAL" clId="{FA4E4777-457D-4F47-ADB7-0BB19959672A}" dt="2023-10-11T03:10:35.568" v="55" actId="26606"/>
          <ac:picMkLst>
            <pc:docMk/>
            <pc:sldMk cId="2749326524" sldId="258"/>
            <ac:picMk id="17" creationId="{C389D914-4AAF-74C1-A40E-176FC14F6FC2}"/>
          </ac:picMkLst>
        </pc:picChg>
        <pc:picChg chg="add mod ord">
          <ac:chgData name="JOSAFAT ARGUEDAS GUTIERREZ" userId="de0e0f9c-be48-4d80-a53c-adff6a52d04e" providerId="ADAL" clId="{FA4E4777-457D-4F47-ADB7-0BB19959672A}" dt="2023-10-11T03:10:56.408" v="68" actId="26606"/>
          <ac:picMkLst>
            <pc:docMk/>
            <pc:sldMk cId="2749326524" sldId="258"/>
            <ac:picMk id="21" creationId="{C18638A2-723F-8FDB-CEE9-DCCD3BC357FD}"/>
          </ac:picMkLst>
        </pc:picChg>
        <pc:cxnChg chg="add del">
          <ac:chgData name="JOSAFAT ARGUEDAS GUTIERREZ" userId="de0e0f9c-be48-4d80-a53c-adff6a52d04e" providerId="ADAL" clId="{FA4E4777-457D-4F47-ADB7-0BB19959672A}" dt="2023-10-11T03:10:26.017" v="49" actId="26606"/>
          <ac:cxnSpMkLst>
            <pc:docMk/>
            <pc:sldMk cId="2749326524" sldId="258"/>
            <ac:cxnSpMk id="11" creationId="{26C7ED5D-77C4-4564-8B1A-E55609CF44C4}"/>
          </ac:cxnSpMkLst>
        </pc:cxnChg>
        <pc:cxnChg chg="add del">
          <ac:chgData name="JOSAFAT ARGUEDAS GUTIERREZ" userId="de0e0f9c-be48-4d80-a53c-adff6a52d04e" providerId="ADAL" clId="{FA4E4777-457D-4F47-ADB7-0BB19959672A}" dt="2023-10-11T03:10:33.620" v="53" actId="26606"/>
          <ac:cxnSpMkLst>
            <pc:docMk/>
            <pc:sldMk cId="2749326524" sldId="258"/>
            <ac:cxnSpMk id="12" creationId="{CC9CF63D-A2A3-4ECF-BC53-4B0D56918FB4}"/>
          </ac:cxnSpMkLst>
        </pc:cxnChg>
        <pc:cxnChg chg="add del">
          <ac:chgData name="JOSAFAT ARGUEDAS GUTIERREZ" userId="de0e0f9c-be48-4d80-a53c-adff6a52d04e" providerId="ADAL" clId="{FA4E4777-457D-4F47-ADB7-0BB19959672A}" dt="2023-10-11T03:10:30.726" v="51" actId="26606"/>
          <ac:cxnSpMkLst>
            <pc:docMk/>
            <pc:sldMk cId="2749326524" sldId="258"/>
            <ac:cxnSpMk id="15" creationId="{4CBC1FDF-AE13-4731-B38F-2761BDFDBB0E}"/>
          </ac:cxnSpMkLst>
        </pc:cxnChg>
        <pc:cxnChg chg="add del">
          <ac:chgData name="JOSAFAT ARGUEDAS GUTIERREZ" userId="de0e0f9c-be48-4d80-a53c-adff6a52d04e" providerId="ADAL" clId="{FA4E4777-457D-4F47-ADB7-0BB19959672A}" dt="2023-10-11T03:10:35.568" v="55" actId="26606"/>
          <ac:cxnSpMkLst>
            <pc:docMk/>
            <pc:sldMk cId="2749326524" sldId="258"/>
            <ac:cxnSpMk id="18" creationId="{E1C2E33F-4B1D-4F8B-B721-96313EA29404}"/>
          </ac:cxnSpMkLst>
        </pc:cxnChg>
        <pc:cxnChg chg="add del">
          <ac:chgData name="JOSAFAT ARGUEDAS GUTIERREZ" userId="de0e0f9c-be48-4d80-a53c-adff6a52d04e" providerId="ADAL" clId="{FA4E4777-457D-4F47-ADB7-0BB19959672A}" dt="2023-10-11T03:10:56.408" v="68" actId="26606"/>
          <ac:cxnSpMkLst>
            <pc:docMk/>
            <pc:sldMk cId="2749326524" sldId="258"/>
            <ac:cxnSpMk id="22" creationId="{4CBC1FDF-AE13-4731-B38F-2761BDFDBB0E}"/>
          </ac:cxnSpMkLst>
        </pc:cxnChg>
      </pc:sldChg>
      <pc:sldChg chg="addSp delSp modSp new mod setBg">
        <pc:chgData name="JOSAFAT ARGUEDAS GUTIERREZ" userId="de0e0f9c-be48-4d80-a53c-adff6a52d04e" providerId="ADAL" clId="{FA4E4777-457D-4F47-ADB7-0BB19959672A}" dt="2023-10-11T03:15:09.868" v="170" actId="26606"/>
        <pc:sldMkLst>
          <pc:docMk/>
          <pc:sldMk cId="1023286913" sldId="259"/>
        </pc:sldMkLst>
        <pc:spChg chg="mod">
          <ac:chgData name="JOSAFAT ARGUEDAS GUTIERREZ" userId="de0e0f9c-be48-4d80-a53c-adff6a52d04e" providerId="ADAL" clId="{FA4E4777-457D-4F47-ADB7-0BB19959672A}" dt="2023-10-11T03:15:09.868" v="170" actId="26606"/>
          <ac:spMkLst>
            <pc:docMk/>
            <pc:sldMk cId="1023286913" sldId="259"/>
            <ac:spMk id="2" creationId="{1F2F57E0-AEC1-8AE4-FF18-0A8F4D295CE9}"/>
          </ac:spMkLst>
        </pc:spChg>
        <pc:spChg chg="mod ord">
          <ac:chgData name="JOSAFAT ARGUEDAS GUTIERREZ" userId="de0e0f9c-be48-4d80-a53c-adff6a52d04e" providerId="ADAL" clId="{FA4E4777-457D-4F47-ADB7-0BB19959672A}" dt="2023-10-11T03:15:09.868" v="170" actId="26606"/>
          <ac:spMkLst>
            <pc:docMk/>
            <pc:sldMk cId="1023286913" sldId="259"/>
            <ac:spMk id="3" creationId="{F4A7DE81-E6CC-917F-47D1-C6CF8681D7DD}"/>
          </ac:spMkLst>
        </pc:spChg>
        <pc:spChg chg="add mod">
          <ac:chgData name="JOSAFAT ARGUEDAS GUTIERREZ" userId="de0e0f9c-be48-4d80-a53c-adff6a52d04e" providerId="ADAL" clId="{FA4E4777-457D-4F47-ADB7-0BB19959672A}" dt="2023-10-11T03:15:09.868" v="170" actId="26606"/>
          <ac:spMkLst>
            <pc:docMk/>
            <pc:sldMk cId="1023286913" sldId="259"/>
            <ac:spMk id="4" creationId="{5E943157-EA45-D8D0-A2FE-3065B60A910F}"/>
          </ac:spMkLst>
        </pc:spChg>
        <pc:spChg chg="add del">
          <ac:chgData name="JOSAFAT ARGUEDAS GUTIERREZ" userId="de0e0f9c-be48-4d80-a53c-adff6a52d04e" providerId="ADAL" clId="{FA4E4777-457D-4F47-ADB7-0BB19959672A}" dt="2023-10-11T03:15:09.868" v="170" actId="26606"/>
          <ac:spMkLst>
            <pc:docMk/>
            <pc:sldMk cId="1023286913" sldId="259"/>
            <ac:spMk id="9" creationId="{DB66C9CD-6BF4-44CA-8078-0BB819080761}"/>
          </ac:spMkLst>
        </pc:spChg>
        <pc:spChg chg="add del">
          <ac:chgData name="JOSAFAT ARGUEDAS GUTIERREZ" userId="de0e0f9c-be48-4d80-a53c-adff6a52d04e" providerId="ADAL" clId="{FA4E4777-457D-4F47-ADB7-0BB19959672A}" dt="2023-10-11T03:14:44.406" v="162" actId="26606"/>
          <ac:spMkLst>
            <pc:docMk/>
            <pc:sldMk cId="1023286913" sldId="259"/>
            <ac:spMk id="16" creationId="{DB66C9CD-6BF4-44CA-8078-0BB819080761}"/>
          </ac:spMkLst>
        </pc:spChg>
        <pc:spChg chg="add del">
          <ac:chgData name="JOSAFAT ARGUEDAS GUTIERREZ" userId="de0e0f9c-be48-4d80-a53c-adff6a52d04e" providerId="ADAL" clId="{FA4E4777-457D-4F47-ADB7-0BB19959672A}" dt="2023-10-11T03:14:52.784" v="164" actId="26606"/>
          <ac:spMkLst>
            <pc:docMk/>
            <pc:sldMk cId="1023286913" sldId="259"/>
            <ac:spMk id="20" creationId="{DB66C9CD-6BF4-44CA-8078-0BB819080761}"/>
          </ac:spMkLst>
        </pc:spChg>
        <pc:spChg chg="add del">
          <ac:chgData name="JOSAFAT ARGUEDAS GUTIERREZ" userId="de0e0f9c-be48-4d80-a53c-adff6a52d04e" providerId="ADAL" clId="{FA4E4777-457D-4F47-ADB7-0BB19959672A}" dt="2023-10-11T03:15:09.868" v="170" actId="26606"/>
          <ac:spMkLst>
            <pc:docMk/>
            <pc:sldMk cId="1023286913" sldId="259"/>
            <ac:spMk id="23" creationId="{3268346D-5E77-4906-AC8D-57FB88F111CD}"/>
          </ac:spMkLst>
        </pc:spChg>
        <pc:spChg chg="add del">
          <ac:chgData name="JOSAFAT ARGUEDAS GUTIERREZ" userId="de0e0f9c-be48-4d80-a53c-adff6a52d04e" providerId="ADAL" clId="{FA4E4777-457D-4F47-ADB7-0BB19959672A}" dt="2023-10-11T03:15:07.875" v="167" actId="26606"/>
          <ac:spMkLst>
            <pc:docMk/>
            <pc:sldMk cId="1023286913" sldId="259"/>
            <ac:spMk id="29" creationId="{3268346D-5E77-4906-AC8D-57FB88F111CD}"/>
          </ac:spMkLst>
        </pc:spChg>
        <pc:spChg chg="add del">
          <ac:chgData name="JOSAFAT ARGUEDAS GUTIERREZ" userId="de0e0f9c-be48-4d80-a53c-adff6a52d04e" providerId="ADAL" clId="{FA4E4777-457D-4F47-ADB7-0BB19959672A}" dt="2023-10-11T03:15:09.568" v="169" actId="26606"/>
          <ac:spMkLst>
            <pc:docMk/>
            <pc:sldMk cId="1023286913" sldId="259"/>
            <ac:spMk id="33" creationId="{B65AA36A-D7CC-493C-A0EE-F8AC3564D17D}"/>
          </ac:spMkLst>
        </pc:spChg>
        <pc:picChg chg="add mod">
          <ac:chgData name="JOSAFAT ARGUEDAS GUTIERREZ" userId="de0e0f9c-be48-4d80-a53c-adff6a52d04e" providerId="ADAL" clId="{FA4E4777-457D-4F47-ADB7-0BB19959672A}" dt="2023-10-11T03:15:09.868" v="170" actId="26606"/>
          <ac:picMkLst>
            <pc:docMk/>
            <pc:sldMk cId="1023286913" sldId="259"/>
            <ac:picMk id="5" creationId="{82D6B1FE-1FF6-DA29-0801-F3756F1426C9}"/>
          </ac:picMkLst>
        </pc:picChg>
        <pc:cxnChg chg="add del">
          <ac:chgData name="JOSAFAT ARGUEDAS GUTIERREZ" userId="de0e0f9c-be48-4d80-a53c-adff6a52d04e" providerId="ADAL" clId="{FA4E4777-457D-4F47-ADB7-0BB19959672A}" dt="2023-10-11T03:15:09.868" v="170" actId="26606"/>
          <ac:cxnSpMkLst>
            <pc:docMk/>
            <pc:sldMk cId="1023286913" sldId="259"/>
            <ac:cxnSpMk id="11" creationId="{76D745DA-D03E-47A2-9936-01C39D51A469}"/>
          </ac:cxnSpMkLst>
        </pc:cxnChg>
        <pc:cxnChg chg="add del">
          <ac:chgData name="JOSAFAT ARGUEDAS GUTIERREZ" userId="de0e0f9c-be48-4d80-a53c-adff6a52d04e" providerId="ADAL" clId="{FA4E4777-457D-4F47-ADB7-0BB19959672A}" dt="2023-10-11T03:14:44.406" v="162" actId="26606"/>
          <ac:cxnSpMkLst>
            <pc:docMk/>
            <pc:sldMk cId="1023286913" sldId="259"/>
            <ac:cxnSpMk id="18" creationId="{76D745DA-D03E-47A2-9936-01C39D51A469}"/>
          </ac:cxnSpMkLst>
        </pc:cxnChg>
        <pc:cxnChg chg="add del">
          <ac:chgData name="JOSAFAT ARGUEDAS GUTIERREZ" userId="de0e0f9c-be48-4d80-a53c-adff6a52d04e" providerId="ADAL" clId="{FA4E4777-457D-4F47-ADB7-0BB19959672A}" dt="2023-10-11T03:14:52.784" v="164" actId="26606"/>
          <ac:cxnSpMkLst>
            <pc:docMk/>
            <pc:sldMk cId="1023286913" sldId="259"/>
            <ac:cxnSpMk id="21" creationId="{CC9CF63D-A2A3-4ECF-BC53-4B0D56918FB4}"/>
          </ac:cxnSpMkLst>
        </pc:cxnChg>
        <pc:cxnChg chg="add del">
          <ac:chgData name="JOSAFAT ARGUEDAS GUTIERREZ" userId="de0e0f9c-be48-4d80-a53c-adff6a52d04e" providerId="ADAL" clId="{FA4E4777-457D-4F47-ADB7-0BB19959672A}" dt="2023-10-11T03:15:09.868" v="170" actId="26606"/>
          <ac:cxnSpMkLst>
            <pc:docMk/>
            <pc:sldMk cId="1023286913" sldId="259"/>
            <ac:cxnSpMk id="24" creationId="{4CBC1FDF-AE13-4731-B38F-2761BDFDBB0E}"/>
          </ac:cxnSpMkLst>
        </pc:cxnChg>
        <pc:cxnChg chg="add del">
          <ac:chgData name="JOSAFAT ARGUEDAS GUTIERREZ" userId="de0e0f9c-be48-4d80-a53c-adff6a52d04e" providerId="ADAL" clId="{FA4E4777-457D-4F47-ADB7-0BB19959672A}" dt="2023-10-11T03:15:07.875" v="167" actId="26606"/>
          <ac:cxnSpMkLst>
            <pc:docMk/>
            <pc:sldMk cId="1023286913" sldId="259"/>
            <ac:cxnSpMk id="31" creationId="{4CBC1FDF-AE13-4731-B38F-2761BDFDBB0E}"/>
          </ac:cxnSpMkLst>
        </pc:cxnChg>
        <pc:cxnChg chg="add del">
          <ac:chgData name="JOSAFAT ARGUEDAS GUTIERREZ" userId="de0e0f9c-be48-4d80-a53c-adff6a52d04e" providerId="ADAL" clId="{FA4E4777-457D-4F47-ADB7-0BB19959672A}" dt="2023-10-11T03:15:09.568" v="169" actId="26606"/>
          <ac:cxnSpMkLst>
            <pc:docMk/>
            <pc:sldMk cId="1023286913" sldId="259"/>
            <ac:cxnSpMk id="34" creationId="{1850A2DA-FC3C-4E59-9724-29CF2777D32C}"/>
          </ac:cxnSpMkLst>
        </pc:cxnChg>
      </pc:sldChg>
      <pc:sldChg chg="addSp modSp new mod setBg">
        <pc:chgData name="JOSAFAT ARGUEDAS GUTIERREZ" userId="de0e0f9c-be48-4d80-a53c-adff6a52d04e" providerId="ADAL" clId="{FA4E4777-457D-4F47-ADB7-0BB19959672A}" dt="2023-10-11T03:16:36.023" v="197" actId="207"/>
        <pc:sldMkLst>
          <pc:docMk/>
          <pc:sldMk cId="2306390105" sldId="260"/>
        </pc:sldMkLst>
        <pc:spChg chg="mod">
          <ac:chgData name="JOSAFAT ARGUEDAS GUTIERREZ" userId="de0e0f9c-be48-4d80-a53c-adff6a52d04e" providerId="ADAL" clId="{FA4E4777-457D-4F47-ADB7-0BB19959672A}" dt="2023-10-11T03:16:24.954" v="193" actId="313"/>
          <ac:spMkLst>
            <pc:docMk/>
            <pc:sldMk cId="2306390105" sldId="260"/>
            <ac:spMk id="2" creationId="{51C256E4-7A2E-74D2-0CC0-EA60DD2B6FA1}"/>
          </ac:spMkLst>
        </pc:spChg>
        <pc:spChg chg="mod">
          <ac:chgData name="JOSAFAT ARGUEDAS GUTIERREZ" userId="de0e0f9c-be48-4d80-a53c-adff6a52d04e" providerId="ADAL" clId="{FA4E4777-457D-4F47-ADB7-0BB19959672A}" dt="2023-10-11T03:16:36.023" v="197" actId="207"/>
          <ac:spMkLst>
            <pc:docMk/>
            <pc:sldMk cId="2306390105" sldId="260"/>
            <ac:spMk id="3" creationId="{59DFC1F0-FF7D-DAC0-099C-937F75A06644}"/>
          </ac:spMkLst>
        </pc:spChg>
        <pc:spChg chg="add">
          <ac:chgData name="JOSAFAT ARGUEDAS GUTIERREZ" userId="de0e0f9c-be48-4d80-a53c-adff6a52d04e" providerId="ADAL" clId="{FA4E4777-457D-4F47-ADB7-0BB19959672A}" dt="2023-10-11T03:16:06.678" v="189" actId="26606"/>
          <ac:spMkLst>
            <pc:docMk/>
            <pc:sldMk cId="2306390105" sldId="260"/>
            <ac:spMk id="9" creationId="{3268346D-5E77-4906-AC8D-57FB88F111CD}"/>
          </ac:spMkLst>
        </pc:spChg>
        <pc:picChg chg="add">
          <ac:chgData name="JOSAFAT ARGUEDAS GUTIERREZ" userId="de0e0f9c-be48-4d80-a53c-adff6a52d04e" providerId="ADAL" clId="{FA4E4777-457D-4F47-ADB7-0BB19959672A}" dt="2023-10-11T03:16:06.678" v="189" actId="26606"/>
          <ac:picMkLst>
            <pc:docMk/>
            <pc:sldMk cId="2306390105" sldId="260"/>
            <ac:picMk id="5" creationId="{0649998D-F143-6680-11BD-AF9C8A3F0DDF}"/>
          </ac:picMkLst>
        </pc:picChg>
        <pc:cxnChg chg="add">
          <ac:chgData name="JOSAFAT ARGUEDAS GUTIERREZ" userId="de0e0f9c-be48-4d80-a53c-adff6a52d04e" providerId="ADAL" clId="{FA4E4777-457D-4F47-ADB7-0BB19959672A}" dt="2023-10-11T03:16:06.678" v="189" actId="26606"/>
          <ac:cxnSpMkLst>
            <pc:docMk/>
            <pc:sldMk cId="2306390105" sldId="260"/>
            <ac:cxnSpMk id="11" creationId="{4CBC1FDF-AE13-4731-B38F-2761BDFDBB0E}"/>
          </ac:cxnSpMkLst>
        </pc:cxnChg>
      </pc:sldChg>
      <pc:sldChg chg="addSp delSp modSp new mod setBg">
        <pc:chgData name="JOSAFAT ARGUEDAS GUTIERREZ" userId="de0e0f9c-be48-4d80-a53c-adff6a52d04e" providerId="ADAL" clId="{FA4E4777-457D-4F47-ADB7-0BB19959672A}" dt="2023-10-11T03:17:53.231" v="213" actId="26606"/>
        <pc:sldMkLst>
          <pc:docMk/>
          <pc:sldMk cId="4051589728" sldId="261"/>
        </pc:sldMkLst>
        <pc:spChg chg="mod">
          <ac:chgData name="JOSAFAT ARGUEDAS GUTIERREZ" userId="de0e0f9c-be48-4d80-a53c-adff6a52d04e" providerId="ADAL" clId="{FA4E4777-457D-4F47-ADB7-0BB19959672A}" dt="2023-10-11T03:17:53.231" v="213" actId="26606"/>
          <ac:spMkLst>
            <pc:docMk/>
            <pc:sldMk cId="4051589728" sldId="261"/>
            <ac:spMk id="2" creationId="{C5163290-A59E-E248-C9CF-849EAE94A269}"/>
          </ac:spMkLst>
        </pc:spChg>
        <pc:spChg chg="add del mod">
          <ac:chgData name="JOSAFAT ARGUEDAS GUTIERREZ" userId="de0e0f9c-be48-4d80-a53c-adff6a52d04e" providerId="ADAL" clId="{FA4E4777-457D-4F47-ADB7-0BB19959672A}" dt="2023-10-11T03:17:53.231" v="213" actId="26606"/>
          <ac:spMkLst>
            <pc:docMk/>
            <pc:sldMk cId="4051589728" sldId="261"/>
            <ac:spMk id="3" creationId="{5515E709-1911-A3E1-6B35-6E4DF485374B}"/>
          </ac:spMkLst>
        </pc:spChg>
        <pc:spChg chg="add del">
          <ac:chgData name="JOSAFAT ARGUEDAS GUTIERREZ" userId="de0e0f9c-be48-4d80-a53c-adff6a52d04e" providerId="ADAL" clId="{FA4E4777-457D-4F47-ADB7-0BB19959672A}" dt="2023-10-11T03:17:51.640" v="210" actId="26606"/>
          <ac:spMkLst>
            <pc:docMk/>
            <pc:sldMk cId="4051589728" sldId="261"/>
            <ac:spMk id="9" creationId="{DB66C9CD-6BF4-44CA-8078-0BB819080761}"/>
          </ac:spMkLst>
        </pc:spChg>
        <pc:spChg chg="add del">
          <ac:chgData name="JOSAFAT ARGUEDAS GUTIERREZ" userId="de0e0f9c-be48-4d80-a53c-adff6a52d04e" providerId="ADAL" clId="{FA4E4777-457D-4F47-ADB7-0BB19959672A}" dt="2023-10-11T03:17:51.640" v="210" actId="26606"/>
          <ac:spMkLst>
            <pc:docMk/>
            <pc:sldMk cId="4051589728" sldId="261"/>
            <ac:spMk id="11" creationId="{F883A8D1-ED1B-47A1-AA44-289C080EDDB9}"/>
          </ac:spMkLst>
        </pc:spChg>
        <pc:spChg chg="add del">
          <ac:chgData name="JOSAFAT ARGUEDAS GUTIERREZ" userId="de0e0f9c-be48-4d80-a53c-adff6a52d04e" providerId="ADAL" clId="{FA4E4777-457D-4F47-ADB7-0BB19959672A}" dt="2023-10-11T03:17:53.210" v="212" actId="26606"/>
          <ac:spMkLst>
            <pc:docMk/>
            <pc:sldMk cId="4051589728" sldId="261"/>
            <ac:spMk id="13" creationId="{3268346D-5E77-4906-AC8D-57FB88F111CD}"/>
          </ac:spMkLst>
        </pc:spChg>
        <pc:spChg chg="add del">
          <ac:chgData name="JOSAFAT ARGUEDAS GUTIERREZ" userId="de0e0f9c-be48-4d80-a53c-adff6a52d04e" providerId="ADAL" clId="{FA4E4777-457D-4F47-ADB7-0BB19959672A}" dt="2023-10-11T03:17:53.210" v="212" actId="26606"/>
          <ac:spMkLst>
            <pc:docMk/>
            <pc:sldMk cId="4051589728" sldId="261"/>
            <ac:spMk id="16" creationId="{5515E709-1911-A3E1-6B35-6E4DF485374B}"/>
          </ac:spMkLst>
        </pc:spChg>
        <pc:spChg chg="add">
          <ac:chgData name="JOSAFAT ARGUEDAS GUTIERREZ" userId="de0e0f9c-be48-4d80-a53c-adff6a52d04e" providerId="ADAL" clId="{FA4E4777-457D-4F47-ADB7-0BB19959672A}" dt="2023-10-11T03:17:53.231" v="213" actId="26606"/>
          <ac:spMkLst>
            <pc:docMk/>
            <pc:sldMk cId="4051589728" sldId="261"/>
            <ac:spMk id="18" creationId="{DB66C9CD-6BF4-44CA-8078-0BB819080761}"/>
          </ac:spMkLst>
        </pc:spChg>
        <pc:spChg chg="add">
          <ac:chgData name="JOSAFAT ARGUEDAS GUTIERREZ" userId="de0e0f9c-be48-4d80-a53c-adff6a52d04e" providerId="ADAL" clId="{FA4E4777-457D-4F47-ADB7-0BB19959672A}" dt="2023-10-11T03:17:53.231" v="213" actId="26606"/>
          <ac:spMkLst>
            <pc:docMk/>
            <pc:sldMk cId="4051589728" sldId="261"/>
            <ac:spMk id="20" creationId="{5515E709-1911-A3E1-6B35-6E4DF485374B}"/>
          </ac:spMkLst>
        </pc:spChg>
        <pc:graphicFrameChg chg="add del">
          <ac:chgData name="JOSAFAT ARGUEDAS GUTIERREZ" userId="de0e0f9c-be48-4d80-a53c-adff6a52d04e" providerId="ADAL" clId="{FA4E4777-457D-4F47-ADB7-0BB19959672A}" dt="2023-10-11T03:17:51.640" v="210" actId="26606"/>
          <ac:graphicFrameMkLst>
            <pc:docMk/>
            <pc:sldMk cId="4051589728" sldId="261"/>
            <ac:graphicFrameMk id="5" creationId="{FEC7ECAC-5C89-73FD-FE6E-7406F5A09154}"/>
          </ac:graphicFrameMkLst>
        </pc:graphicFrameChg>
        <pc:picChg chg="add del">
          <ac:chgData name="JOSAFAT ARGUEDAS GUTIERREZ" userId="de0e0f9c-be48-4d80-a53c-adff6a52d04e" providerId="ADAL" clId="{FA4E4777-457D-4F47-ADB7-0BB19959672A}" dt="2023-10-11T03:17:53.210" v="212" actId="26606"/>
          <ac:picMkLst>
            <pc:docMk/>
            <pc:sldMk cId="4051589728" sldId="261"/>
            <ac:picMk id="14" creationId="{167FF88C-6F2F-78E2-62E5-ABB610F98179}"/>
          </ac:picMkLst>
        </pc:picChg>
        <pc:picChg chg="add">
          <ac:chgData name="JOSAFAT ARGUEDAS GUTIERREZ" userId="de0e0f9c-be48-4d80-a53c-adff6a52d04e" providerId="ADAL" clId="{FA4E4777-457D-4F47-ADB7-0BB19959672A}" dt="2023-10-11T03:17:53.231" v="213" actId="26606"/>
          <ac:picMkLst>
            <pc:docMk/>
            <pc:sldMk cId="4051589728" sldId="261"/>
            <ac:picMk id="21" creationId="{A1E9857C-0AF5-426B-1512-6C3B4DE89B40}"/>
          </ac:picMkLst>
        </pc:picChg>
        <pc:cxnChg chg="add del">
          <ac:chgData name="JOSAFAT ARGUEDAS GUTIERREZ" userId="de0e0f9c-be48-4d80-a53c-adff6a52d04e" providerId="ADAL" clId="{FA4E4777-457D-4F47-ADB7-0BB19959672A}" dt="2023-10-11T03:17:53.210" v="212" actId="26606"/>
          <ac:cxnSpMkLst>
            <pc:docMk/>
            <pc:sldMk cId="4051589728" sldId="261"/>
            <ac:cxnSpMk id="15" creationId="{4CBC1FDF-AE13-4731-B38F-2761BDFDBB0E}"/>
          </ac:cxnSpMkLst>
        </pc:cxnChg>
        <pc:cxnChg chg="add">
          <ac:chgData name="JOSAFAT ARGUEDAS GUTIERREZ" userId="de0e0f9c-be48-4d80-a53c-adff6a52d04e" providerId="ADAL" clId="{FA4E4777-457D-4F47-ADB7-0BB19959672A}" dt="2023-10-11T03:17:53.231" v="213" actId="26606"/>
          <ac:cxnSpMkLst>
            <pc:docMk/>
            <pc:sldMk cId="4051589728" sldId="261"/>
            <ac:cxnSpMk id="19" creationId="{76D745DA-D03E-47A2-9936-01C39D51A469}"/>
          </ac:cxnSpMkLst>
        </pc:cxnChg>
      </pc:sldChg>
      <pc:sldChg chg="new">
        <pc:chgData name="JOSAFAT ARGUEDAS GUTIERREZ" userId="de0e0f9c-be48-4d80-a53c-adff6a52d04e" providerId="ADAL" clId="{FA4E4777-457D-4F47-ADB7-0BB19959672A}" dt="2023-10-11T03:18:03.246" v="214" actId="680"/>
        <pc:sldMkLst>
          <pc:docMk/>
          <pc:sldMk cId="4081676810" sldId="262"/>
        </pc:sldMkLst>
      </pc:sldChg>
      <pc:sldChg chg="addSp modSp mod">
        <pc:chgData name="JOSAFAT ARGUEDAS GUTIERREZ" userId="de0e0f9c-be48-4d80-a53c-adff6a52d04e" providerId="ADAL" clId="{FA4E4777-457D-4F47-ADB7-0BB19959672A}" dt="2023-10-13T19:53:57.488" v="258" actId="1076"/>
        <pc:sldMkLst>
          <pc:docMk/>
          <pc:sldMk cId="2081257529" sldId="263"/>
        </pc:sldMkLst>
        <pc:spChg chg="mod">
          <ac:chgData name="JOSAFAT ARGUEDAS GUTIERREZ" userId="de0e0f9c-be48-4d80-a53c-adff6a52d04e" providerId="ADAL" clId="{FA4E4777-457D-4F47-ADB7-0BB19959672A}" dt="2023-10-13T19:53:33.177" v="254" actId="1076"/>
          <ac:spMkLst>
            <pc:docMk/>
            <pc:sldMk cId="2081257529" sldId="263"/>
            <ac:spMk id="2" creationId="{90922DC7-87BC-B154-B9B9-70908C3CAD88}"/>
          </ac:spMkLst>
        </pc:spChg>
        <pc:graphicFrameChg chg="add mod modGraphic">
          <ac:chgData name="JOSAFAT ARGUEDAS GUTIERREZ" userId="de0e0f9c-be48-4d80-a53c-adff6a52d04e" providerId="ADAL" clId="{FA4E4777-457D-4F47-ADB7-0BB19959672A}" dt="2023-10-13T19:53:47.447" v="256" actId="1076"/>
          <ac:graphicFrameMkLst>
            <pc:docMk/>
            <pc:sldMk cId="2081257529" sldId="263"/>
            <ac:graphicFrameMk id="3" creationId="{EC6A54DF-3B91-F49C-F236-82B29AC96EFE}"/>
          </ac:graphicFrameMkLst>
        </pc:graphicFrameChg>
        <pc:graphicFrameChg chg="add mod modGraphic">
          <ac:chgData name="JOSAFAT ARGUEDAS GUTIERREZ" userId="de0e0f9c-be48-4d80-a53c-adff6a52d04e" providerId="ADAL" clId="{FA4E4777-457D-4F47-ADB7-0BB19959672A}" dt="2023-10-13T19:53:41.179" v="255" actId="1076"/>
          <ac:graphicFrameMkLst>
            <pc:docMk/>
            <pc:sldMk cId="2081257529" sldId="263"/>
            <ac:graphicFrameMk id="4" creationId="{EF74BB21-522D-8BC3-0F8D-8D8AF90D3CCB}"/>
          </ac:graphicFrameMkLst>
        </pc:graphicFrameChg>
        <pc:graphicFrameChg chg="mod modGraphic">
          <ac:chgData name="JOSAFAT ARGUEDAS GUTIERREZ" userId="de0e0f9c-be48-4d80-a53c-adff6a52d04e" providerId="ADAL" clId="{FA4E4777-457D-4F47-ADB7-0BB19959672A}" dt="2023-10-13T19:53:57.488" v="258" actId="1076"/>
          <ac:graphicFrameMkLst>
            <pc:docMk/>
            <pc:sldMk cId="2081257529" sldId="263"/>
            <ac:graphicFrameMk id="50" creationId="{6FC22715-51DE-A781-508D-A20FAFF81C40}"/>
          </ac:graphicFrameMkLst>
        </pc:graphicFrameChg>
      </pc:sldChg>
      <pc:sldChg chg="addSp delSp modSp mod setBg">
        <pc:chgData name="JOSAFAT ARGUEDAS GUTIERREZ" userId="de0e0f9c-be48-4d80-a53c-adff6a52d04e" providerId="ADAL" clId="{FA4E4777-457D-4F47-ADB7-0BB19959672A}" dt="2023-10-13T23:18:09.263" v="278" actId="26606"/>
        <pc:sldMkLst>
          <pc:docMk/>
          <pc:sldMk cId="3835381576" sldId="264"/>
        </pc:sldMkLst>
        <pc:spChg chg="mod">
          <ac:chgData name="JOSAFAT ARGUEDAS GUTIERREZ" userId="de0e0f9c-be48-4d80-a53c-adff6a52d04e" providerId="ADAL" clId="{FA4E4777-457D-4F47-ADB7-0BB19959672A}" dt="2023-10-13T23:18:09.263" v="278" actId="26606"/>
          <ac:spMkLst>
            <pc:docMk/>
            <pc:sldMk cId="3835381576" sldId="264"/>
            <ac:spMk id="2" creationId="{41FA7A81-9A3C-0F43-FB2C-0EB18BF01742}"/>
          </ac:spMkLst>
        </pc:spChg>
        <pc:spChg chg="del">
          <ac:chgData name="JOSAFAT ARGUEDAS GUTIERREZ" userId="de0e0f9c-be48-4d80-a53c-adff6a52d04e" providerId="ADAL" clId="{FA4E4777-457D-4F47-ADB7-0BB19959672A}" dt="2023-10-13T23:17:54.719" v="259"/>
          <ac:spMkLst>
            <pc:docMk/>
            <pc:sldMk cId="3835381576" sldId="264"/>
            <ac:spMk id="3" creationId="{CBA1374C-ECB1-42D5-8925-836DE9BB3F9C}"/>
          </ac:spMkLst>
        </pc:spChg>
        <pc:spChg chg="add">
          <ac:chgData name="JOSAFAT ARGUEDAS GUTIERREZ" userId="de0e0f9c-be48-4d80-a53c-adff6a52d04e" providerId="ADAL" clId="{FA4E4777-457D-4F47-ADB7-0BB19959672A}" dt="2023-10-13T23:18:09.263" v="278" actId="26606"/>
          <ac:spMkLst>
            <pc:docMk/>
            <pc:sldMk cId="3835381576" sldId="264"/>
            <ac:spMk id="17" creationId="{3011B0B3-5679-4759-90B8-3B908C4CBD21}"/>
          </ac:spMkLst>
        </pc:spChg>
        <pc:spChg chg="add">
          <ac:chgData name="JOSAFAT ARGUEDAS GUTIERREZ" userId="de0e0f9c-be48-4d80-a53c-adff6a52d04e" providerId="ADAL" clId="{FA4E4777-457D-4F47-ADB7-0BB19959672A}" dt="2023-10-13T23:18:09.263" v="278" actId="26606"/>
          <ac:spMkLst>
            <pc:docMk/>
            <pc:sldMk cId="3835381576" sldId="264"/>
            <ac:spMk id="31" creationId="{1B5DF063-A889-4037-8C0F-D6D424107150}"/>
          </ac:spMkLst>
        </pc:spChg>
        <pc:grpChg chg="add">
          <ac:chgData name="JOSAFAT ARGUEDAS GUTIERREZ" userId="de0e0f9c-be48-4d80-a53c-adff6a52d04e" providerId="ADAL" clId="{FA4E4777-457D-4F47-ADB7-0BB19959672A}" dt="2023-10-13T23:18:09.263" v="278" actId="26606"/>
          <ac:grpSpMkLst>
            <pc:docMk/>
            <pc:sldMk cId="3835381576" sldId="264"/>
            <ac:grpSpMk id="11" creationId="{9494E066-0146-46E9-BAF1-C33240ABA294}"/>
          </ac:grpSpMkLst>
        </pc:grpChg>
        <pc:grpChg chg="add">
          <ac:chgData name="JOSAFAT ARGUEDAS GUTIERREZ" userId="de0e0f9c-be48-4d80-a53c-adff6a52d04e" providerId="ADAL" clId="{FA4E4777-457D-4F47-ADB7-0BB19959672A}" dt="2023-10-13T23:18:09.263" v="278" actId="26606"/>
          <ac:grpSpMkLst>
            <pc:docMk/>
            <pc:sldMk cId="3835381576" sldId="264"/>
            <ac:grpSpMk id="19" creationId="{50F37AA1-A09B-4E28-987B-38E5060E1BAE}"/>
          </ac:grpSpMkLst>
        </pc:grpChg>
        <pc:picChg chg="add mod">
          <ac:chgData name="JOSAFAT ARGUEDAS GUTIERREZ" userId="de0e0f9c-be48-4d80-a53c-adff6a52d04e" providerId="ADAL" clId="{FA4E4777-457D-4F47-ADB7-0BB19959672A}" dt="2023-10-13T23:18:09.263" v="278" actId="26606"/>
          <ac:picMkLst>
            <pc:docMk/>
            <pc:sldMk cId="3835381576" sldId="264"/>
            <ac:picMk id="4" creationId="{FD7BE06F-4FDF-10F0-84A0-2E13534D2501}"/>
          </ac:picMkLst>
        </pc:picChg>
        <pc:cxnChg chg="add">
          <ac:chgData name="JOSAFAT ARGUEDAS GUTIERREZ" userId="de0e0f9c-be48-4d80-a53c-adff6a52d04e" providerId="ADAL" clId="{FA4E4777-457D-4F47-ADB7-0BB19959672A}" dt="2023-10-13T23:18:09.263" v="278" actId="26606"/>
          <ac:cxnSpMkLst>
            <pc:docMk/>
            <pc:sldMk cId="3835381576" sldId="264"/>
            <ac:cxnSpMk id="9" creationId="{AE0C0B2A-3FD1-4235-A16E-0ED1E028A93E}"/>
          </ac:cxnSpMkLst>
        </pc:cxnChg>
      </pc:sldChg>
      <pc:sldChg chg="addSp delSp modSp new mod">
        <pc:chgData name="JOSAFAT ARGUEDAS GUTIERREZ" userId="de0e0f9c-be48-4d80-a53c-adff6a52d04e" providerId="ADAL" clId="{FA4E4777-457D-4F47-ADB7-0BB19959672A}" dt="2023-10-13T23:18:46.563" v="322" actId="20577"/>
        <pc:sldMkLst>
          <pc:docMk/>
          <pc:sldMk cId="1564331607" sldId="265"/>
        </pc:sldMkLst>
        <pc:spChg chg="mod">
          <ac:chgData name="JOSAFAT ARGUEDAS GUTIERREZ" userId="de0e0f9c-be48-4d80-a53c-adff6a52d04e" providerId="ADAL" clId="{FA4E4777-457D-4F47-ADB7-0BB19959672A}" dt="2023-10-13T23:18:46.563" v="322" actId="20577"/>
          <ac:spMkLst>
            <pc:docMk/>
            <pc:sldMk cId="1564331607" sldId="265"/>
            <ac:spMk id="2" creationId="{7BF8052F-222D-C356-DBAF-80C0D46CC62C}"/>
          </ac:spMkLst>
        </pc:spChg>
        <pc:spChg chg="del">
          <ac:chgData name="JOSAFAT ARGUEDAS GUTIERREZ" userId="de0e0f9c-be48-4d80-a53c-adff6a52d04e" providerId="ADAL" clId="{FA4E4777-457D-4F47-ADB7-0BB19959672A}" dt="2023-10-13T23:18:29.764" v="280"/>
          <ac:spMkLst>
            <pc:docMk/>
            <pc:sldMk cId="1564331607" sldId="265"/>
            <ac:spMk id="3" creationId="{AC5D9099-FAE5-7919-8B8E-56E3AA6AEDF3}"/>
          </ac:spMkLst>
        </pc:spChg>
        <pc:picChg chg="add mod">
          <ac:chgData name="JOSAFAT ARGUEDAS GUTIERREZ" userId="de0e0f9c-be48-4d80-a53c-adff6a52d04e" providerId="ADAL" clId="{FA4E4777-457D-4F47-ADB7-0BB19959672A}" dt="2023-10-13T23:18:29.764" v="280"/>
          <ac:picMkLst>
            <pc:docMk/>
            <pc:sldMk cId="1564331607" sldId="265"/>
            <ac:picMk id="4" creationId="{6FC8DC81-2A4C-63BA-C458-B549AEBCDA2D}"/>
          </ac:picMkLst>
        </pc:picChg>
      </pc:sldChg>
      <pc:sldChg chg="addSp delSp modSp new mod setBg">
        <pc:chgData name="JOSAFAT ARGUEDAS GUTIERREZ" userId="de0e0f9c-be48-4d80-a53c-adff6a52d04e" providerId="ADAL" clId="{FA4E4777-457D-4F47-ADB7-0BB19959672A}" dt="2023-10-14T04:55:27.732" v="396" actId="20577"/>
        <pc:sldMkLst>
          <pc:docMk/>
          <pc:sldMk cId="3785487807" sldId="266"/>
        </pc:sldMkLst>
        <pc:spChg chg="add del mod">
          <ac:chgData name="JOSAFAT ARGUEDAS GUTIERREZ" userId="de0e0f9c-be48-4d80-a53c-adff6a52d04e" providerId="ADAL" clId="{FA4E4777-457D-4F47-ADB7-0BB19959672A}" dt="2023-10-14T04:54:38.941" v="363" actId="26606"/>
          <ac:spMkLst>
            <pc:docMk/>
            <pc:sldMk cId="3785487807" sldId="266"/>
            <ac:spMk id="2" creationId="{96FFB7D5-1540-FE2F-53D1-7CF26AC36480}"/>
          </ac:spMkLst>
        </pc:spChg>
        <pc:spChg chg="del">
          <ac:chgData name="JOSAFAT ARGUEDAS GUTIERREZ" userId="de0e0f9c-be48-4d80-a53c-adff6a52d04e" providerId="ADAL" clId="{FA4E4777-457D-4F47-ADB7-0BB19959672A}" dt="2023-10-14T04:54:17.122" v="324"/>
          <ac:spMkLst>
            <pc:docMk/>
            <pc:sldMk cId="3785487807" sldId="266"/>
            <ac:spMk id="3" creationId="{74ACB689-8FF2-798D-0B64-F809532BF56D}"/>
          </ac:spMkLst>
        </pc:spChg>
        <pc:spChg chg="add del">
          <ac:chgData name="JOSAFAT ARGUEDAS GUTIERREZ" userId="de0e0f9c-be48-4d80-a53c-adff6a52d04e" providerId="ADAL" clId="{FA4E4777-457D-4F47-ADB7-0BB19959672A}" dt="2023-10-14T04:54:38.941" v="362" actId="26606"/>
          <ac:spMkLst>
            <pc:docMk/>
            <pc:sldMk cId="3785487807" sldId="266"/>
            <ac:spMk id="9" creationId="{2C627EC6-61A4-4CA2-925A-D9C31421C43E}"/>
          </ac:spMkLst>
        </pc:spChg>
        <pc:spChg chg="add del">
          <ac:chgData name="JOSAFAT ARGUEDAS GUTIERREZ" userId="de0e0f9c-be48-4d80-a53c-adff6a52d04e" providerId="ADAL" clId="{FA4E4777-457D-4F47-ADB7-0BB19959672A}" dt="2023-10-14T04:54:50.751" v="365" actId="26606"/>
          <ac:spMkLst>
            <pc:docMk/>
            <pc:sldMk cId="3785487807" sldId="266"/>
            <ac:spMk id="17" creationId="{3011B0B3-5679-4759-90B8-3B908C4CBD21}"/>
          </ac:spMkLst>
        </pc:spChg>
        <pc:spChg chg="add mod">
          <ac:chgData name="JOSAFAT ARGUEDAS GUTIERREZ" userId="de0e0f9c-be48-4d80-a53c-adff6a52d04e" providerId="ADAL" clId="{FA4E4777-457D-4F47-ADB7-0BB19959672A}" dt="2023-10-14T04:55:27.732" v="396" actId="20577"/>
          <ac:spMkLst>
            <pc:docMk/>
            <pc:sldMk cId="3785487807" sldId="266"/>
            <ac:spMk id="18" creationId="{96FFB7D5-1540-FE2F-53D1-7CF26AC36480}"/>
          </ac:spMkLst>
        </pc:spChg>
        <pc:spChg chg="add del">
          <ac:chgData name="JOSAFAT ARGUEDAS GUTIERREZ" userId="de0e0f9c-be48-4d80-a53c-adff6a52d04e" providerId="ADAL" clId="{FA4E4777-457D-4F47-ADB7-0BB19959672A}" dt="2023-10-14T04:54:50.751" v="365" actId="26606"/>
          <ac:spMkLst>
            <pc:docMk/>
            <pc:sldMk cId="3785487807" sldId="266"/>
            <ac:spMk id="31" creationId="{1B5DF063-A889-4037-8C0F-D6D424107150}"/>
          </ac:spMkLst>
        </pc:spChg>
        <pc:spChg chg="add">
          <ac:chgData name="JOSAFAT ARGUEDAS GUTIERREZ" userId="de0e0f9c-be48-4d80-a53c-adff6a52d04e" providerId="ADAL" clId="{FA4E4777-457D-4F47-ADB7-0BB19959672A}" dt="2023-10-14T04:54:50.751" v="365" actId="26606"/>
          <ac:spMkLst>
            <pc:docMk/>
            <pc:sldMk cId="3785487807" sldId="266"/>
            <ac:spMk id="44" creationId="{3011B0B3-5679-4759-90B8-3B908C4CBD21}"/>
          </ac:spMkLst>
        </pc:spChg>
        <pc:spChg chg="add">
          <ac:chgData name="JOSAFAT ARGUEDAS GUTIERREZ" userId="de0e0f9c-be48-4d80-a53c-adff6a52d04e" providerId="ADAL" clId="{FA4E4777-457D-4F47-ADB7-0BB19959672A}" dt="2023-10-14T04:54:50.751" v="365" actId="26606"/>
          <ac:spMkLst>
            <pc:docMk/>
            <pc:sldMk cId="3785487807" sldId="266"/>
            <ac:spMk id="58" creationId="{1B5DF063-A889-4037-8C0F-D6D424107150}"/>
          </ac:spMkLst>
        </pc:spChg>
        <pc:grpChg chg="add del">
          <ac:chgData name="JOSAFAT ARGUEDAS GUTIERREZ" userId="de0e0f9c-be48-4d80-a53c-adff6a52d04e" providerId="ADAL" clId="{FA4E4777-457D-4F47-ADB7-0BB19959672A}" dt="2023-10-14T04:54:50.751" v="365" actId="26606"/>
          <ac:grpSpMkLst>
            <pc:docMk/>
            <pc:sldMk cId="3785487807" sldId="266"/>
            <ac:grpSpMk id="11" creationId="{9494E066-0146-46E9-BAF1-C33240ABA294}"/>
          </ac:grpSpMkLst>
        </pc:grpChg>
        <pc:grpChg chg="add del">
          <ac:chgData name="JOSAFAT ARGUEDAS GUTIERREZ" userId="de0e0f9c-be48-4d80-a53c-adff6a52d04e" providerId="ADAL" clId="{FA4E4777-457D-4F47-ADB7-0BB19959672A}" dt="2023-10-14T04:54:50.751" v="365" actId="26606"/>
          <ac:grpSpMkLst>
            <pc:docMk/>
            <pc:sldMk cId="3785487807" sldId="266"/>
            <ac:grpSpMk id="19" creationId="{50F37AA1-A09B-4E28-987B-38E5060E1BAE}"/>
          </ac:grpSpMkLst>
        </pc:grpChg>
        <pc:grpChg chg="add">
          <ac:chgData name="JOSAFAT ARGUEDAS GUTIERREZ" userId="de0e0f9c-be48-4d80-a53c-adff6a52d04e" providerId="ADAL" clId="{FA4E4777-457D-4F47-ADB7-0BB19959672A}" dt="2023-10-14T04:54:50.751" v="365" actId="26606"/>
          <ac:grpSpMkLst>
            <pc:docMk/>
            <pc:sldMk cId="3785487807" sldId="266"/>
            <ac:grpSpMk id="38" creationId="{9494E066-0146-46E9-BAF1-C33240ABA294}"/>
          </ac:grpSpMkLst>
        </pc:grpChg>
        <pc:grpChg chg="add">
          <ac:chgData name="JOSAFAT ARGUEDAS GUTIERREZ" userId="de0e0f9c-be48-4d80-a53c-adff6a52d04e" providerId="ADAL" clId="{FA4E4777-457D-4F47-ADB7-0BB19959672A}" dt="2023-10-14T04:54:50.751" v="365" actId="26606"/>
          <ac:grpSpMkLst>
            <pc:docMk/>
            <pc:sldMk cId="3785487807" sldId="266"/>
            <ac:grpSpMk id="46" creationId="{50F37AA1-A09B-4E28-987B-38E5060E1BAE}"/>
          </ac:grpSpMkLst>
        </pc:grpChg>
        <pc:picChg chg="add mod">
          <ac:chgData name="JOSAFAT ARGUEDAS GUTIERREZ" userId="de0e0f9c-be48-4d80-a53c-adff6a52d04e" providerId="ADAL" clId="{FA4E4777-457D-4F47-ADB7-0BB19959672A}" dt="2023-10-14T04:54:54.634" v="366" actId="1076"/>
          <ac:picMkLst>
            <pc:docMk/>
            <pc:sldMk cId="3785487807" sldId="266"/>
            <ac:picMk id="4" creationId="{538D31FC-C71F-07A4-9D2D-15A56E0454AE}"/>
          </ac:picMkLst>
        </pc:picChg>
        <pc:cxnChg chg="add del">
          <ac:chgData name="JOSAFAT ARGUEDAS GUTIERREZ" userId="de0e0f9c-be48-4d80-a53c-adff6a52d04e" providerId="ADAL" clId="{FA4E4777-457D-4F47-ADB7-0BB19959672A}" dt="2023-10-14T04:54:50.751" v="365" actId="26606"/>
          <ac:cxnSpMkLst>
            <pc:docMk/>
            <pc:sldMk cId="3785487807" sldId="266"/>
            <ac:cxnSpMk id="16" creationId="{AE0C0B2A-3FD1-4235-A16E-0ED1E028A93E}"/>
          </ac:cxnSpMkLst>
        </pc:cxnChg>
        <pc:cxnChg chg="add">
          <ac:chgData name="JOSAFAT ARGUEDAS GUTIERREZ" userId="de0e0f9c-be48-4d80-a53c-adff6a52d04e" providerId="ADAL" clId="{FA4E4777-457D-4F47-ADB7-0BB19959672A}" dt="2023-10-14T04:54:50.751" v="365" actId="26606"/>
          <ac:cxnSpMkLst>
            <pc:docMk/>
            <pc:sldMk cId="3785487807" sldId="266"/>
            <ac:cxnSpMk id="36" creationId="{AE0C0B2A-3FD1-4235-A16E-0ED1E028A93E}"/>
          </ac:cxnSpMkLst>
        </pc:cxnChg>
      </pc:sldChg>
      <pc:sldChg chg="addSp delSp modSp new mod setBg">
        <pc:chgData name="JOSAFAT ARGUEDAS GUTIERREZ" userId="de0e0f9c-be48-4d80-a53c-adff6a52d04e" providerId="ADAL" clId="{FA4E4777-457D-4F47-ADB7-0BB19959672A}" dt="2023-10-14T04:56:45.406" v="457" actId="14100"/>
        <pc:sldMkLst>
          <pc:docMk/>
          <pc:sldMk cId="1978035643" sldId="267"/>
        </pc:sldMkLst>
        <pc:spChg chg="mod">
          <ac:chgData name="JOSAFAT ARGUEDAS GUTIERREZ" userId="de0e0f9c-be48-4d80-a53c-adff6a52d04e" providerId="ADAL" clId="{FA4E4777-457D-4F47-ADB7-0BB19959672A}" dt="2023-10-14T04:56:41.478" v="455" actId="1076"/>
          <ac:spMkLst>
            <pc:docMk/>
            <pc:sldMk cId="1978035643" sldId="267"/>
            <ac:spMk id="2" creationId="{179990BC-11FD-A1CC-272B-4211C6612712}"/>
          </ac:spMkLst>
        </pc:spChg>
        <pc:spChg chg="del">
          <ac:chgData name="JOSAFAT ARGUEDAS GUTIERREZ" userId="de0e0f9c-be48-4d80-a53c-adff6a52d04e" providerId="ADAL" clId="{FA4E4777-457D-4F47-ADB7-0BB19959672A}" dt="2023-10-14T04:55:53.406" v="441"/>
          <ac:spMkLst>
            <pc:docMk/>
            <pc:sldMk cId="1978035643" sldId="267"/>
            <ac:spMk id="3" creationId="{165380CC-C728-BF31-2B0C-CEA82DA865C8}"/>
          </ac:spMkLst>
        </pc:spChg>
        <pc:spChg chg="add del">
          <ac:chgData name="JOSAFAT ARGUEDAS GUTIERREZ" userId="de0e0f9c-be48-4d80-a53c-adff6a52d04e" providerId="ADAL" clId="{FA4E4777-457D-4F47-ADB7-0BB19959672A}" dt="2023-10-14T04:56:17.307" v="445" actId="26606"/>
          <ac:spMkLst>
            <pc:docMk/>
            <pc:sldMk cId="1978035643" sldId="267"/>
            <ac:spMk id="8" creationId="{3B5AF917-7C53-08CD-806C-A6AE3F0B9206}"/>
          </ac:spMkLst>
        </pc:spChg>
        <pc:spChg chg="add del">
          <ac:chgData name="JOSAFAT ARGUEDAS GUTIERREZ" userId="de0e0f9c-be48-4d80-a53c-adff6a52d04e" providerId="ADAL" clId="{FA4E4777-457D-4F47-ADB7-0BB19959672A}" dt="2023-10-14T04:56:17.307" v="445" actId="26606"/>
          <ac:spMkLst>
            <pc:docMk/>
            <pc:sldMk cId="1978035643" sldId="267"/>
            <ac:spMk id="11" creationId="{DB66C9CD-6BF4-44CA-8078-0BB819080761}"/>
          </ac:spMkLst>
        </pc:spChg>
        <pc:spChg chg="add del">
          <ac:chgData name="JOSAFAT ARGUEDAS GUTIERREZ" userId="de0e0f9c-be48-4d80-a53c-adff6a52d04e" providerId="ADAL" clId="{FA4E4777-457D-4F47-ADB7-0BB19959672A}" dt="2023-10-14T04:56:17.307" v="445" actId="26606"/>
          <ac:spMkLst>
            <pc:docMk/>
            <pc:sldMk cId="1978035643" sldId="267"/>
            <ac:spMk id="15" creationId="{E95A6F56-5B66-4656-B01E-938834D6A329}"/>
          </ac:spMkLst>
        </pc:spChg>
        <pc:spChg chg="add del">
          <ac:chgData name="JOSAFAT ARGUEDAS GUTIERREZ" userId="de0e0f9c-be48-4d80-a53c-adff6a52d04e" providerId="ADAL" clId="{FA4E4777-457D-4F47-ADB7-0BB19959672A}" dt="2023-10-14T04:56:20.167" v="447" actId="26606"/>
          <ac:spMkLst>
            <pc:docMk/>
            <pc:sldMk cId="1978035643" sldId="267"/>
            <ac:spMk id="17" creationId="{DB66C9CD-6BF4-44CA-8078-0BB819080761}"/>
          </ac:spMkLst>
        </pc:spChg>
        <pc:spChg chg="add del">
          <ac:chgData name="JOSAFAT ARGUEDAS GUTIERREZ" userId="de0e0f9c-be48-4d80-a53c-adff6a52d04e" providerId="ADAL" clId="{FA4E4777-457D-4F47-ADB7-0BB19959672A}" dt="2023-10-14T04:56:20.167" v="447" actId="26606"/>
          <ac:spMkLst>
            <pc:docMk/>
            <pc:sldMk cId="1978035643" sldId="267"/>
            <ac:spMk id="18" creationId="{1985E815-922A-C8FF-5C82-D80338B24239}"/>
          </ac:spMkLst>
        </pc:spChg>
        <pc:spChg chg="add del">
          <ac:chgData name="JOSAFAT ARGUEDAS GUTIERREZ" userId="de0e0f9c-be48-4d80-a53c-adff6a52d04e" providerId="ADAL" clId="{FA4E4777-457D-4F47-ADB7-0BB19959672A}" dt="2023-10-14T04:56:25.682" v="451" actId="26606"/>
          <ac:spMkLst>
            <pc:docMk/>
            <pc:sldMk cId="1978035643" sldId="267"/>
            <ac:spMk id="34" creationId="{3011B0B3-5679-4759-90B8-3B908C4CBD21}"/>
          </ac:spMkLst>
        </pc:spChg>
        <pc:grpChg chg="add del">
          <ac:chgData name="JOSAFAT ARGUEDAS GUTIERREZ" userId="de0e0f9c-be48-4d80-a53c-adff6a52d04e" providerId="ADAL" clId="{FA4E4777-457D-4F47-ADB7-0BB19959672A}" dt="2023-10-14T04:56:25.682" v="451" actId="26606"/>
          <ac:grpSpMkLst>
            <pc:docMk/>
            <pc:sldMk cId="1978035643" sldId="267"/>
            <ac:grpSpMk id="30" creationId="{9494E066-0146-46E9-BAF1-C33240ABA294}"/>
          </ac:grpSpMkLst>
        </pc:grpChg>
        <pc:grpChg chg="add del">
          <ac:chgData name="JOSAFAT ARGUEDAS GUTIERREZ" userId="de0e0f9c-be48-4d80-a53c-adff6a52d04e" providerId="ADAL" clId="{FA4E4777-457D-4F47-ADB7-0BB19959672A}" dt="2023-10-14T04:56:25.682" v="451" actId="26606"/>
          <ac:grpSpMkLst>
            <pc:docMk/>
            <pc:sldMk cId="1978035643" sldId="267"/>
            <ac:grpSpMk id="35" creationId="{50F37AA1-A09B-4E28-987B-38E5060E1BAE}"/>
          </ac:grpSpMkLst>
        </pc:grpChg>
        <pc:picChg chg="add mod">
          <ac:chgData name="JOSAFAT ARGUEDAS GUTIERREZ" userId="de0e0f9c-be48-4d80-a53c-adff6a52d04e" providerId="ADAL" clId="{FA4E4777-457D-4F47-ADB7-0BB19959672A}" dt="2023-10-14T04:56:45.406" v="457" actId="14100"/>
          <ac:picMkLst>
            <pc:docMk/>
            <pc:sldMk cId="1978035643" sldId="267"/>
            <ac:picMk id="4" creationId="{82F225AE-5F3A-8A8C-2882-170EB82EB1C3}"/>
          </ac:picMkLst>
        </pc:picChg>
        <pc:cxnChg chg="add del">
          <ac:chgData name="JOSAFAT ARGUEDAS GUTIERREZ" userId="de0e0f9c-be48-4d80-a53c-adff6a52d04e" providerId="ADAL" clId="{FA4E4777-457D-4F47-ADB7-0BB19959672A}" dt="2023-10-14T04:56:25.682" v="451" actId="26606"/>
          <ac:cxnSpMkLst>
            <pc:docMk/>
            <pc:sldMk cId="1978035643" sldId="267"/>
            <ac:cxnSpMk id="9" creationId="{AE0C0B2A-3FD1-4235-A16E-0ED1E028A93E}"/>
          </ac:cxnSpMkLst>
        </pc:cxnChg>
        <pc:cxnChg chg="add del">
          <ac:chgData name="JOSAFAT ARGUEDAS GUTIERREZ" userId="de0e0f9c-be48-4d80-a53c-adff6a52d04e" providerId="ADAL" clId="{FA4E4777-457D-4F47-ADB7-0BB19959672A}" dt="2023-10-14T04:56:17.307" v="445" actId="26606"/>
          <ac:cxnSpMkLst>
            <pc:docMk/>
            <pc:sldMk cId="1978035643" sldId="267"/>
            <ac:cxnSpMk id="13" creationId="{76D745DA-D03E-47A2-9936-01C39D51A469}"/>
          </ac:cxnSpMkLst>
        </pc:cxnChg>
        <pc:cxnChg chg="add del">
          <ac:chgData name="JOSAFAT ARGUEDAS GUTIERREZ" userId="de0e0f9c-be48-4d80-a53c-adff6a52d04e" providerId="ADAL" clId="{FA4E4777-457D-4F47-ADB7-0BB19959672A}" dt="2023-10-14T04:56:20.167" v="447" actId="26606"/>
          <ac:cxnSpMkLst>
            <pc:docMk/>
            <pc:sldMk cId="1978035643" sldId="267"/>
            <ac:cxnSpMk id="19" creationId="{CC9CF63D-A2A3-4ECF-BC53-4B0D56918FB4}"/>
          </ac:cxnSpMkLst>
        </pc:cxnChg>
        <pc:cxnChg chg="add del">
          <ac:chgData name="JOSAFAT ARGUEDAS GUTIERREZ" userId="de0e0f9c-be48-4d80-a53c-adff6a52d04e" providerId="ADAL" clId="{FA4E4777-457D-4F47-ADB7-0BB19959672A}" dt="2023-10-14T04:56:25.682" v="451" actId="26606"/>
          <ac:cxnSpMkLst>
            <pc:docMk/>
            <pc:sldMk cId="1978035643" sldId="267"/>
            <ac:cxnSpMk id="31" creationId="{4E653B57-2620-424D-ADAF-60975D8F8C5C}"/>
          </ac:cxnSpMkLst>
        </pc:cxnChg>
      </pc:sldChg>
      <pc:sldChg chg="addSp delSp modSp new mod setBg">
        <pc:chgData name="JOSAFAT ARGUEDAS GUTIERREZ" userId="de0e0f9c-be48-4d80-a53c-adff6a52d04e" providerId="ADAL" clId="{FA4E4777-457D-4F47-ADB7-0BB19959672A}" dt="2023-10-14T04:57:35.194" v="506" actId="1076"/>
        <pc:sldMkLst>
          <pc:docMk/>
          <pc:sldMk cId="194231635" sldId="268"/>
        </pc:sldMkLst>
        <pc:spChg chg="mod">
          <ac:chgData name="JOSAFAT ARGUEDAS GUTIERREZ" userId="de0e0f9c-be48-4d80-a53c-adff6a52d04e" providerId="ADAL" clId="{FA4E4777-457D-4F47-ADB7-0BB19959672A}" dt="2023-10-14T04:57:26.686" v="504" actId="26606"/>
          <ac:spMkLst>
            <pc:docMk/>
            <pc:sldMk cId="194231635" sldId="268"/>
            <ac:spMk id="2" creationId="{EDA37C36-4A22-F3AB-C6F4-8F369A933ADF}"/>
          </ac:spMkLst>
        </pc:spChg>
        <pc:spChg chg="del">
          <ac:chgData name="JOSAFAT ARGUEDAS GUTIERREZ" userId="de0e0f9c-be48-4d80-a53c-adff6a52d04e" providerId="ADAL" clId="{FA4E4777-457D-4F47-ADB7-0BB19959672A}" dt="2023-10-14T04:57:00.342" v="459"/>
          <ac:spMkLst>
            <pc:docMk/>
            <pc:sldMk cId="194231635" sldId="268"/>
            <ac:spMk id="3" creationId="{D39C0C75-0214-5951-F467-08FBBDADF571}"/>
          </ac:spMkLst>
        </pc:spChg>
        <pc:spChg chg="add del">
          <ac:chgData name="JOSAFAT ARGUEDAS GUTIERREZ" userId="de0e0f9c-be48-4d80-a53c-adff6a52d04e" providerId="ADAL" clId="{FA4E4777-457D-4F47-ADB7-0BB19959672A}" dt="2023-10-14T04:57:26.686" v="504" actId="26606"/>
          <ac:spMkLst>
            <pc:docMk/>
            <pc:sldMk cId="194231635" sldId="268"/>
            <ac:spMk id="17" creationId="{3011B0B3-5679-4759-90B8-3B908C4CBD21}"/>
          </ac:spMkLst>
        </pc:spChg>
        <pc:grpChg chg="add del">
          <ac:chgData name="JOSAFAT ARGUEDAS GUTIERREZ" userId="de0e0f9c-be48-4d80-a53c-adff6a52d04e" providerId="ADAL" clId="{FA4E4777-457D-4F47-ADB7-0BB19959672A}" dt="2023-10-14T04:57:26.686" v="504" actId="26606"/>
          <ac:grpSpMkLst>
            <pc:docMk/>
            <pc:sldMk cId="194231635" sldId="268"/>
            <ac:grpSpMk id="11" creationId="{9494E066-0146-46E9-BAF1-C33240ABA294}"/>
          </ac:grpSpMkLst>
        </pc:grpChg>
        <pc:picChg chg="add mod">
          <ac:chgData name="JOSAFAT ARGUEDAS GUTIERREZ" userId="de0e0f9c-be48-4d80-a53c-adff6a52d04e" providerId="ADAL" clId="{FA4E4777-457D-4F47-ADB7-0BB19959672A}" dt="2023-10-14T04:57:35.194" v="506" actId="1076"/>
          <ac:picMkLst>
            <pc:docMk/>
            <pc:sldMk cId="194231635" sldId="268"/>
            <ac:picMk id="4" creationId="{695A79E2-E5D6-2ACE-C65C-2C4D849E6FC7}"/>
          </ac:picMkLst>
        </pc:picChg>
        <pc:cxnChg chg="add del">
          <ac:chgData name="JOSAFAT ARGUEDAS GUTIERREZ" userId="de0e0f9c-be48-4d80-a53c-adff6a52d04e" providerId="ADAL" clId="{FA4E4777-457D-4F47-ADB7-0BB19959672A}" dt="2023-10-14T04:57:26.686" v="504" actId="26606"/>
          <ac:cxnSpMkLst>
            <pc:docMk/>
            <pc:sldMk cId="194231635" sldId="268"/>
            <ac:cxnSpMk id="9" creationId="{AE0C0B2A-3FD1-4235-A16E-0ED1E028A93E}"/>
          </ac:cxnSpMkLst>
        </pc:cxnChg>
        <pc:cxnChg chg="add del">
          <ac:chgData name="JOSAFAT ARGUEDAS GUTIERREZ" userId="de0e0f9c-be48-4d80-a53c-adff6a52d04e" providerId="ADAL" clId="{FA4E4777-457D-4F47-ADB7-0BB19959672A}" dt="2023-10-14T04:57:26.686" v="504" actId="26606"/>
          <ac:cxnSpMkLst>
            <pc:docMk/>
            <pc:sldMk cId="194231635" sldId="268"/>
            <ac:cxnSpMk id="19" creationId="{32E97E5C-7A5F-424E-AAE4-654396E90799}"/>
          </ac:cxnSpMkLst>
        </pc:cxnChg>
      </pc:sldChg>
      <pc:sldChg chg="addSp modSp new add del mod setBg">
        <pc:chgData name="JOSAFAT ARGUEDAS GUTIERREZ" userId="de0e0f9c-be48-4d80-a53c-adff6a52d04e" providerId="ADAL" clId="{FA4E4777-457D-4F47-ADB7-0BB19959672A}" dt="2023-10-14T05:01:48.309" v="555" actId="20577"/>
        <pc:sldMkLst>
          <pc:docMk/>
          <pc:sldMk cId="2529240489" sldId="269"/>
        </pc:sldMkLst>
        <pc:spChg chg="mod">
          <ac:chgData name="JOSAFAT ARGUEDAS GUTIERREZ" userId="de0e0f9c-be48-4d80-a53c-adff6a52d04e" providerId="ADAL" clId="{FA4E4777-457D-4F47-ADB7-0BB19959672A}" dt="2023-10-14T05:01:01.131" v="552" actId="26606"/>
          <ac:spMkLst>
            <pc:docMk/>
            <pc:sldMk cId="2529240489" sldId="269"/>
            <ac:spMk id="2" creationId="{18EB0BE7-2CF0-0669-54F9-21A652A533D2}"/>
          </ac:spMkLst>
        </pc:spChg>
        <pc:spChg chg="mod">
          <ac:chgData name="JOSAFAT ARGUEDAS GUTIERREZ" userId="de0e0f9c-be48-4d80-a53c-adff6a52d04e" providerId="ADAL" clId="{FA4E4777-457D-4F47-ADB7-0BB19959672A}" dt="2023-10-14T05:01:48.309" v="555" actId="20577"/>
          <ac:spMkLst>
            <pc:docMk/>
            <pc:sldMk cId="2529240489" sldId="269"/>
            <ac:spMk id="3" creationId="{F3F45CD0-1562-7072-EC49-2772384E7FD6}"/>
          </ac:spMkLst>
        </pc:spChg>
        <pc:spChg chg="add">
          <ac:chgData name="JOSAFAT ARGUEDAS GUTIERREZ" userId="de0e0f9c-be48-4d80-a53c-adff6a52d04e" providerId="ADAL" clId="{FA4E4777-457D-4F47-ADB7-0BB19959672A}" dt="2023-10-14T05:01:01.131" v="552" actId="26606"/>
          <ac:spMkLst>
            <pc:docMk/>
            <pc:sldMk cId="2529240489" sldId="269"/>
            <ac:spMk id="9" creationId="{C279C8A1-C4E4-4DE9-934E-91221AC99393}"/>
          </ac:spMkLst>
        </pc:spChg>
        <pc:picChg chg="add">
          <ac:chgData name="JOSAFAT ARGUEDAS GUTIERREZ" userId="de0e0f9c-be48-4d80-a53c-adff6a52d04e" providerId="ADAL" clId="{FA4E4777-457D-4F47-ADB7-0BB19959672A}" dt="2023-10-14T05:01:01.131" v="552" actId="26606"/>
          <ac:picMkLst>
            <pc:docMk/>
            <pc:sldMk cId="2529240489" sldId="269"/>
            <ac:picMk id="5" creationId="{C654C5D5-5A13-CED5-3896-4EEE568E22C0}"/>
          </ac:picMkLst>
        </pc:picChg>
        <pc:cxnChg chg="add">
          <ac:chgData name="JOSAFAT ARGUEDAS GUTIERREZ" userId="de0e0f9c-be48-4d80-a53c-adff6a52d04e" providerId="ADAL" clId="{FA4E4777-457D-4F47-ADB7-0BB19959672A}" dt="2023-10-14T05:01:01.131" v="552" actId="26606"/>
          <ac:cxnSpMkLst>
            <pc:docMk/>
            <pc:sldMk cId="2529240489" sldId="269"/>
            <ac:cxnSpMk id="11" creationId="{26C7ED5D-77C4-4564-8B1A-E55609CF44C4}"/>
          </ac:cxnSpMkLst>
        </pc:cxnChg>
      </pc:sldChg>
      <pc:sldChg chg="addSp delSp modSp new mod">
        <pc:chgData name="JOSAFAT ARGUEDAS GUTIERREZ" userId="de0e0f9c-be48-4d80-a53c-adff6a52d04e" providerId="ADAL" clId="{FA4E4777-457D-4F47-ADB7-0BB19959672A}" dt="2023-10-14T05:03:16.308" v="575" actId="26606"/>
        <pc:sldMkLst>
          <pc:docMk/>
          <pc:sldMk cId="3542517791" sldId="270"/>
        </pc:sldMkLst>
        <pc:spChg chg="mod">
          <ac:chgData name="JOSAFAT ARGUEDAS GUTIERREZ" userId="de0e0f9c-be48-4d80-a53c-adff6a52d04e" providerId="ADAL" clId="{FA4E4777-457D-4F47-ADB7-0BB19959672A}" dt="2023-10-14T05:02:01.623" v="573" actId="20577"/>
          <ac:spMkLst>
            <pc:docMk/>
            <pc:sldMk cId="3542517791" sldId="270"/>
            <ac:spMk id="2" creationId="{6946EE25-856E-1A90-943E-90842045F558}"/>
          </ac:spMkLst>
        </pc:spChg>
        <pc:spChg chg="del mod">
          <ac:chgData name="JOSAFAT ARGUEDAS GUTIERREZ" userId="de0e0f9c-be48-4d80-a53c-adff6a52d04e" providerId="ADAL" clId="{FA4E4777-457D-4F47-ADB7-0BB19959672A}" dt="2023-10-14T05:03:16.308" v="575" actId="26606"/>
          <ac:spMkLst>
            <pc:docMk/>
            <pc:sldMk cId="3542517791" sldId="270"/>
            <ac:spMk id="3" creationId="{49C5680F-5BBC-A473-5D1D-E54102AA41B7}"/>
          </ac:spMkLst>
        </pc:spChg>
        <pc:graphicFrameChg chg="add">
          <ac:chgData name="JOSAFAT ARGUEDAS GUTIERREZ" userId="de0e0f9c-be48-4d80-a53c-adff6a52d04e" providerId="ADAL" clId="{FA4E4777-457D-4F47-ADB7-0BB19959672A}" dt="2023-10-14T05:03:16.308" v="575" actId="26606"/>
          <ac:graphicFrameMkLst>
            <pc:docMk/>
            <pc:sldMk cId="3542517791" sldId="270"/>
            <ac:graphicFrameMk id="5" creationId="{A25C0CBE-01CC-0315-E402-BD11E9440082}"/>
          </ac:graphicFrameMkLst>
        </pc:graphicFrameChg>
      </pc:sldChg>
      <pc:sldChg chg="new del">
        <pc:chgData name="JOSAFAT ARGUEDAS GUTIERREZ" userId="de0e0f9c-be48-4d80-a53c-adff6a52d04e" providerId="ADAL" clId="{FA4E4777-457D-4F47-ADB7-0BB19959672A}" dt="2023-10-14T05:03:34.196" v="577" actId="47"/>
        <pc:sldMkLst>
          <pc:docMk/>
          <pc:sldMk cId="430826761" sldId="271"/>
        </pc:sldMkLst>
      </pc:sldChg>
      <pc:sldChg chg="addSp modSp new mod setBg addAnim">
        <pc:chgData name="JOSAFAT ARGUEDAS GUTIERREZ" userId="de0e0f9c-be48-4d80-a53c-adff6a52d04e" providerId="ADAL" clId="{FA4E4777-457D-4F47-ADB7-0BB19959672A}" dt="2023-10-14T05:04:36.576" v="611"/>
        <pc:sldMkLst>
          <pc:docMk/>
          <pc:sldMk cId="3906935817" sldId="271"/>
        </pc:sldMkLst>
        <pc:spChg chg="mod">
          <ac:chgData name="JOSAFAT ARGUEDAS GUTIERREZ" userId="de0e0f9c-be48-4d80-a53c-adff6a52d04e" providerId="ADAL" clId="{FA4E4777-457D-4F47-ADB7-0BB19959672A}" dt="2023-10-14T05:04:36.566" v="610" actId="26606"/>
          <ac:spMkLst>
            <pc:docMk/>
            <pc:sldMk cId="3906935817" sldId="271"/>
            <ac:spMk id="2" creationId="{2B0820C1-23BA-A0BA-3033-A0D039FF448E}"/>
          </ac:spMkLst>
        </pc:spChg>
        <pc:spChg chg="add">
          <ac:chgData name="JOSAFAT ARGUEDAS GUTIERREZ" userId="de0e0f9c-be48-4d80-a53c-adff6a52d04e" providerId="ADAL" clId="{FA4E4777-457D-4F47-ADB7-0BB19959672A}" dt="2023-10-14T05:04:36.566" v="610" actId="26606"/>
          <ac:spMkLst>
            <pc:docMk/>
            <pc:sldMk cId="3906935817" sldId="271"/>
            <ac:spMk id="16" creationId="{1F4CD6D0-88B6-45F4-AC60-54587D3C92A0}"/>
          </ac:spMkLst>
        </pc:spChg>
        <pc:spChg chg="add">
          <ac:chgData name="JOSAFAT ARGUEDAS GUTIERREZ" userId="de0e0f9c-be48-4d80-a53c-adff6a52d04e" providerId="ADAL" clId="{FA4E4777-457D-4F47-ADB7-0BB19959672A}" dt="2023-10-14T05:04:36.566" v="610" actId="26606"/>
          <ac:spMkLst>
            <pc:docMk/>
            <pc:sldMk cId="3906935817" sldId="271"/>
            <ac:spMk id="18" creationId="{C2E86F6D-198D-45C3-AC93-8D31B8A4DDDD}"/>
          </ac:spMkLst>
        </pc:spChg>
        <pc:grpChg chg="add">
          <ac:chgData name="JOSAFAT ARGUEDAS GUTIERREZ" userId="de0e0f9c-be48-4d80-a53c-adff6a52d04e" providerId="ADAL" clId="{FA4E4777-457D-4F47-ADB7-0BB19959672A}" dt="2023-10-14T05:04:36.566" v="610" actId="26606"/>
          <ac:grpSpMkLst>
            <pc:docMk/>
            <pc:sldMk cId="3906935817" sldId="271"/>
            <ac:grpSpMk id="10" creationId="{9494E066-0146-46E9-BAF1-C33240ABA294}"/>
          </ac:grpSpMkLst>
        </pc:grpChg>
        <pc:picChg chg="add">
          <ac:chgData name="JOSAFAT ARGUEDAS GUTIERREZ" userId="de0e0f9c-be48-4d80-a53c-adff6a52d04e" providerId="ADAL" clId="{FA4E4777-457D-4F47-ADB7-0BB19959672A}" dt="2023-10-14T05:04:36.566" v="610" actId="26606"/>
          <ac:picMkLst>
            <pc:docMk/>
            <pc:sldMk cId="3906935817" sldId="271"/>
            <ac:picMk id="4" creationId="{F53FB530-0F15-2D8A-8B7E-ADEC16342569}"/>
          </ac:picMkLst>
        </pc:picChg>
        <pc:cxnChg chg="add">
          <ac:chgData name="JOSAFAT ARGUEDAS GUTIERREZ" userId="de0e0f9c-be48-4d80-a53c-adff6a52d04e" providerId="ADAL" clId="{FA4E4777-457D-4F47-ADB7-0BB19959672A}" dt="2023-10-14T05:04:36.566" v="610" actId="26606"/>
          <ac:cxnSpMkLst>
            <pc:docMk/>
            <pc:sldMk cId="3906935817" sldId="271"/>
            <ac:cxnSpMk id="8" creationId="{AE0C0B2A-3FD1-4235-A16E-0ED1E028A93E}"/>
          </ac:cxnSpMkLst>
        </pc:cxnChg>
        <pc:cxnChg chg="add">
          <ac:chgData name="JOSAFAT ARGUEDAS GUTIERREZ" userId="de0e0f9c-be48-4d80-a53c-adff6a52d04e" providerId="ADAL" clId="{FA4E4777-457D-4F47-ADB7-0BB19959672A}" dt="2023-10-14T05:04:36.566" v="610" actId="26606"/>
          <ac:cxnSpMkLst>
            <pc:docMk/>
            <pc:sldMk cId="3906935817" sldId="271"/>
            <ac:cxnSpMk id="20" creationId="{6C14D892-36B8-4065-9158-50C22E1E6986}"/>
          </ac:cxnSpMkLst>
        </pc:cxnChg>
      </pc:sldChg>
      <pc:sldChg chg="addSp modSp new mod setBg addAnim">
        <pc:chgData name="JOSAFAT ARGUEDAS GUTIERREZ" userId="de0e0f9c-be48-4d80-a53c-adff6a52d04e" providerId="ADAL" clId="{FA4E4777-457D-4F47-ADB7-0BB19959672A}" dt="2023-10-14T05:05:11.488" v="645"/>
        <pc:sldMkLst>
          <pc:docMk/>
          <pc:sldMk cId="660932585" sldId="272"/>
        </pc:sldMkLst>
        <pc:spChg chg="mod">
          <ac:chgData name="JOSAFAT ARGUEDAS GUTIERREZ" userId="de0e0f9c-be48-4d80-a53c-adff6a52d04e" providerId="ADAL" clId="{FA4E4777-457D-4F47-ADB7-0BB19959672A}" dt="2023-10-14T05:05:11.488" v="644" actId="26606"/>
          <ac:spMkLst>
            <pc:docMk/>
            <pc:sldMk cId="660932585" sldId="272"/>
            <ac:spMk id="2" creationId="{EE83C021-522E-240F-565A-39DB12749330}"/>
          </ac:spMkLst>
        </pc:spChg>
        <pc:spChg chg="add">
          <ac:chgData name="JOSAFAT ARGUEDAS GUTIERREZ" userId="de0e0f9c-be48-4d80-a53c-adff6a52d04e" providerId="ADAL" clId="{FA4E4777-457D-4F47-ADB7-0BB19959672A}" dt="2023-10-14T05:05:11.488" v="644" actId="26606"/>
          <ac:spMkLst>
            <pc:docMk/>
            <pc:sldMk cId="660932585" sldId="272"/>
            <ac:spMk id="16" creationId="{1F4CD6D0-88B6-45F4-AC60-54587D3C92A0}"/>
          </ac:spMkLst>
        </pc:spChg>
        <pc:spChg chg="add">
          <ac:chgData name="JOSAFAT ARGUEDAS GUTIERREZ" userId="de0e0f9c-be48-4d80-a53c-adff6a52d04e" providerId="ADAL" clId="{FA4E4777-457D-4F47-ADB7-0BB19959672A}" dt="2023-10-14T05:05:11.488" v="644" actId="26606"/>
          <ac:spMkLst>
            <pc:docMk/>
            <pc:sldMk cId="660932585" sldId="272"/>
            <ac:spMk id="18" creationId="{3092D32E-B1E6-4335-BD86-8461882A79A5}"/>
          </ac:spMkLst>
        </pc:spChg>
        <pc:grpChg chg="add">
          <ac:chgData name="JOSAFAT ARGUEDAS GUTIERREZ" userId="de0e0f9c-be48-4d80-a53c-adff6a52d04e" providerId="ADAL" clId="{FA4E4777-457D-4F47-ADB7-0BB19959672A}" dt="2023-10-14T05:05:11.488" v="644" actId="26606"/>
          <ac:grpSpMkLst>
            <pc:docMk/>
            <pc:sldMk cId="660932585" sldId="272"/>
            <ac:grpSpMk id="10" creationId="{9494E066-0146-46E9-BAF1-C33240ABA294}"/>
          </ac:grpSpMkLst>
        </pc:grpChg>
        <pc:grpChg chg="add">
          <ac:chgData name="JOSAFAT ARGUEDAS GUTIERREZ" userId="de0e0f9c-be48-4d80-a53c-adff6a52d04e" providerId="ADAL" clId="{FA4E4777-457D-4F47-ADB7-0BB19959672A}" dt="2023-10-14T05:05:11.488" v="644" actId="26606"/>
          <ac:grpSpMkLst>
            <pc:docMk/>
            <pc:sldMk cId="660932585" sldId="272"/>
            <ac:grpSpMk id="20" creationId="{DF3051BA-EC19-4D8D-B5E3-10AF20026F03}"/>
          </ac:grpSpMkLst>
        </pc:grpChg>
        <pc:picChg chg="add">
          <ac:chgData name="JOSAFAT ARGUEDAS GUTIERREZ" userId="de0e0f9c-be48-4d80-a53c-adff6a52d04e" providerId="ADAL" clId="{FA4E4777-457D-4F47-ADB7-0BB19959672A}" dt="2023-10-14T05:05:11.488" v="644" actId="26606"/>
          <ac:picMkLst>
            <pc:docMk/>
            <pc:sldMk cId="660932585" sldId="272"/>
            <ac:picMk id="4" creationId="{86F55D7A-366F-3062-F50E-71042FC12648}"/>
          </ac:picMkLst>
        </pc:picChg>
        <pc:cxnChg chg="add">
          <ac:chgData name="JOSAFAT ARGUEDAS GUTIERREZ" userId="de0e0f9c-be48-4d80-a53c-adff6a52d04e" providerId="ADAL" clId="{FA4E4777-457D-4F47-ADB7-0BB19959672A}" dt="2023-10-14T05:05:11.488" v="644" actId="26606"/>
          <ac:cxnSpMkLst>
            <pc:docMk/>
            <pc:sldMk cId="660932585" sldId="272"/>
            <ac:cxnSpMk id="8" creationId="{AE0C0B2A-3FD1-4235-A16E-0ED1E028A93E}"/>
          </ac:cxnSpMkLst>
        </pc:cxnChg>
      </pc:sldChg>
      <pc:sldMasterChg chg="del delSldLayout">
        <pc:chgData name="JOSAFAT ARGUEDAS GUTIERREZ" userId="de0e0f9c-be48-4d80-a53c-adff6a52d04e" providerId="ADAL" clId="{FA4E4777-457D-4F47-ADB7-0BB19959672A}" dt="2023-10-10T22:55:18.222" v="13" actId="26606"/>
        <pc:sldMasterMkLst>
          <pc:docMk/>
          <pc:sldMasterMk cId="546390914" sldId="2147483648"/>
        </pc:sldMasterMkLst>
        <pc:sldLayoutChg chg="del">
          <pc:chgData name="JOSAFAT ARGUEDAS GUTIERREZ" userId="de0e0f9c-be48-4d80-a53c-adff6a52d04e" providerId="ADAL" clId="{FA4E4777-457D-4F47-ADB7-0BB19959672A}" dt="2023-10-10T22:55:18.222" v="13" actId="26606"/>
          <pc:sldLayoutMkLst>
            <pc:docMk/>
            <pc:sldMasterMk cId="546390914" sldId="2147483648"/>
            <pc:sldLayoutMk cId="1492192127" sldId="2147483649"/>
          </pc:sldLayoutMkLst>
        </pc:sldLayoutChg>
        <pc:sldLayoutChg chg="del">
          <pc:chgData name="JOSAFAT ARGUEDAS GUTIERREZ" userId="de0e0f9c-be48-4d80-a53c-adff6a52d04e" providerId="ADAL" clId="{FA4E4777-457D-4F47-ADB7-0BB19959672A}" dt="2023-10-10T22:55:18.222" v="13" actId="26606"/>
          <pc:sldLayoutMkLst>
            <pc:docMk/>
            <pc:sldMasterMk cId="546390914" sldId="2147483648"/>
            <pc:sldLayoutMk cId="1064520109" sldId="2147483650"/>
          </pc:sldLayoutMkLst>
        </pc:sldLayoutChg>
        <pc:sldLayoutChg chg="del">
          <pc:chgData name="JOSAFAT ARGUEDAS GUTIERREZ" userId="de0e0f9c-be48-4d80-a53c-adff6a52d04e" providerId="ADAL" clId="{FA4E4777-457D-4F47-ADB7-0BB19959672A}" dt="2023-10-10T22:55:18.222" v="13" actId="26606"/>
          <pc:sldLayoutMkLst>
            <pc:docMk/>
            <pc:sldMasterMk cId="546390914" sldId="2147483648"/>
            <pc:sldLayoutMk cId="357283714" sldId="2147483651"/>
          </pc:sldLayoutMkLst>
        </pc:sldLayoutChg>
        <pc:sldLayoutChg chg="del">
          <pc:chgData name="JOSAFAT ARGUEDAS GUTIERREZ" userId="de0e0f9c-be48-4d80-a53c-adff6a52d04e" providerId="ADAL" clId="{FA4E4777-457D-4F47-ADB7-0BB19959672A}" dt="2023-10-10T22:55:18.222" v="13" actId="26606"/>
          <pc:sldLayoutMkLst>
            <pc:docMk/>
            <pc:sldMasterMk cId="546390914" sldId="2147483648"/>
            <pc:sldLayoutMk cId="470277425" sldId="2147483652"/>
          </pc:sldLayoutMkLst>
        </pc:sldLayoutChg>
        <pc:sldLayoutChg chg="del">
          <pc:chgData name="JOSAFAT ARGUEDAS GUTIERREZ" userId="de0e0f9c-be48-4d80-a53c-adff6a52d04e" providerId="ADAL" clId="{FA4E4777-457D-4F47-ADB7-0BB19959672A}" dt="2023-10-10T22:55:18.222" v="13" actId="26606"/>
          <pc:sldLayoutMkLst>
            <pc:docMk/>
            <pc:sldMasterMk cId="546390914" sldId="2147483648"/>
            <pc:sldLayoutMk cId="4133881808" sldId="2147483653"/>
          </pc:sldLayoutMkLst>
        </pc:sldLayoutChg>
        <pc:sldLayoutChg chg="del">
          <pc:chgData name="JOSAFAT ARGUEDAS GUTIERREZ" userId="de0e0f9c-be48-4d80-a53c-adff6a52d04e" providerId="ADAL" clId="{FA4E4777-457D-4F47-ADB7-0BB19959672A}" dt="2023-10-10T22:55:18.222" v="13" actId="26606"/>
          <pc:sldLayoutMkLst>
            <pc:docMk/>
            <pc:sldMasterMk cId="546390914" sldId="2147483648"/>
            <pc:sldLayoutMk cId="1874208305" sldId="2147483654"/>
          </pc:sldLayoutMkLst>
        </pc:sldLayoutChg>
        <pc:sldLayoutChg chg="del">
          <pc:chgData name="JOSAFAT ARGUEDAS GUTIERREZ" userId="de0e0f9c-be48-4d80-a53c-adff6a52d04e" providerId="ADAL" clId="{FA4E4777-457D-4F47-ADB7-0BB19959672A}" dt="2023-10-10T22:55:18.222" v="13" actId="26606"/>
          <pc:sldLayoutMkLst>
            <pc:docMk/>
            <pc:sldMasterMk cId="546390914" sldId="2147483648"/>
            <pc:sldLayoutMk cId="2858019288" sldId="2147483655"/>
          </pc:sldLayoutMkLst>
        </pc:sldLayoutChg>
        <pc:sldLayoutChg chg="del">
          <pc:chgData name="JOSAFAT ARGUEDAS GUTIERREZ" userId="de0e0f9c-be48-4d80-a53c-adff6a52d04e" providerId="ADAL" clId="{FA4E4777-457D-4F47-ADB7-0BB19959672A}" dt="2023-10-10T22:55:18.222" v="13" actId="26606"/>
          <pc:sldLayoutMkLst>
            <pc:docMk/>
            <pc:sldMasterMk cId="546390914" sldId="2147483648"/>
            <pc:sldLayoutMk cId="4059634860" sldId="2147483656"/>
          </pc:sldLayoutMkLst>
        </pc:sldLayoutChg>
        <pc:sldLayoutChg chg="del">
          <pc:chgData name="JOSAFAT ARGUEDAS GUTIERREZ" userId="de0e0f9c-be48-4d80-a53c-adff6a52d04e" providerId="ADAL" clId="{FA4E4777-457D-4F47-ADB7-0BB19959672A}" dt="2023-10-10T22:55:18.222" v="13" actId="26606"/>
          <pc:sldLayoutMkLst>
            <pc:docMk/>
            <pc:sldMasterMk cId="546390914" sldId="2147483648"/>
            <pc:sldLayoutMk cId="260702849" sldId="2147483657"/>
          </pc:sldLayoutMkLst>
        </pc:sldLayoutChg>
        <pc:sldLayoutChg chg="del">
          <pc:chgData name="JOSAFAT ARGUEDAS GUTIERREZ" userId="de0e0f9c-be48-4d80-a53c-adff6a52d04e" providerId="ADAL" clId="{FA4E4777-457D-4F47-ADB7-0BB19959672A}" dt="2023-10-10T22:55:18.222" v="13" actId="26606"/>
          <pc:sldLayoutMkLst>
            <pc:docMk/>
            <pc:sldMasterMk cId="546390914" sldId="2147483648"/>
            <pc:sldLayoutMk cId="785616550" sldId="2147483658"/>
          </pc:sldLayoutMkLst>
        </pc:sldLayoutChg>
        <pc:sldLayoutChg chg="del">
          <pc:chgData name="JOSAFAT ARGUEDAS GUTIERREZ" userId="de0e0f9c-be48-4d80-a53c-adff6a52d04e" providerId="ADAL" clId="{FA4E4777-457D-4F47-ADB7-0BB19959672A}" dt="2023-10-10T22:55:18.222" v="13" actId="26606"/>
          <pc:sldLayoutMkLst>
            <pc:docMk/>
            <pc:sldMasterMk cId="546390914" sldId="2147483648"/>
            <pc:sldLayoutMk cId="3964560888" sldId="2147483659"/>
          </pc:sldLayoutMkLst>
        </pc:sldLayoutChg>
      </pc:sldMasterChg>
      <pc:sldMasterChg chg="add del addSldLayout delSldLayout">
        <pc:chgData name="JOSAFAT ARGUEDAS GUTIERREZ" userId="de0e0f9c-be48-4d80-a53c-adff6a52d04e" providerId="ADAL" clId="{FA4E4777-457D-4F47-ADB7-0BB19959672A}" dt="2023-10-10T22:56:07.554" v="27" actId="26606"/>
        <pc:sldMasterMkLst>
          <pc:docMk/>
          <pc:sldMasterMk cId="2008457728" sldId="2147483673"/>
        </pc:sldMasterMkLst>
        <pc:sldLayoutChg chg="add del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2008457728" sldId="2147483673"/>
            <pc:sldLayoutMk cId="2643886999" sldId="2147483662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2008457728" sldId="2147483673"/>
            <pc:sldLayoutMk cId="3733457019" sldId="2147483663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2008457728" sldId="2147483673"/>
            <pc:sldLayoutMk cId="3977725280" sldId="2147483664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2008457728" sldId="2147483673"/>
            <pc:sldLayoutMk cId="141246399" sldId="2147483665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2008457728" sldId="2147483673"/>
            <pc:sldLayoutMk cId="1679708622" sldId="2147483666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2008457728" sldId="2147483673"/>
            <pc:sldLayoutMk cId="2441732727" sldId="2147483667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2008457728" sldId="2147483673"/>
            <pc:sldLayoutMk cId="2041920609" sldId="2147483668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2008457728" sldId="2147483673"/>
            <pc:sldLayoutMk cId="1083091691" sldId="2147483669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2008457728" sldId="2147483673"/>
            <pc:sldLayoutMk cId="352282042" sldId="2147483670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2008457728" sldId="2147483673"/>
            <pc:sldLayoutMk cId="2308926259" sldId="2147483671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2008457728" sldId="2147483673"/>
            <pc:sldLayoutMk cId="4063432012" sldId="2147483672"/>
          </pc:sldLayoutMkLst>
        </pc:sldLayoutChg>
      </pc:sldMasterChg>
      <pc:sldMasterChg chg="add del addSldLayout delSldLayout">
        <pc:chgData name="JOSAFAT ARGUEDAS GUTIERREZ" userId="de0e0f9c-be48-4d80-a53c-adff6a52d04e" providerId="ADAL" clId="{FA4E4777-457D-4F47-ADB7-0BB19959672A}" dt="2023-10-10T22:56:07.522" v="26" actId="26606"/>
        <pc:sldMasterMkLst>
          <pc:docMk/>
          <pc:sldMasterMk cId="1537344628" sldId="2147483697"/>
        </pc:sldMasterMkLst>
        <pc:sldLayoutChg chg="add del">
          <pc:chgData name="JOSAFAT ARGUEDAS GUTIERREZ" userId="de0e0f9c-be48-4d80-a53c-adff6a52d04e" providerId="ADAL" clId="{FA4E4777-457D-4F47-ADB7-0BB19959672A}" dt="2023-10-10T22:56:07.522" v="26" actId="26606"/>
          <pc:sldLayoutMkLst>
            <pc:docMk/>
            <pc:sldMasterMk cId="1537344628" sldId="2147483697"/>
            <pc:sldLayoutMk cId="91373652" sldId="2147483686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22" v="26" actId="26606"/>
          <pc:sldLayoutMkLst>
            <pc:docMk/>
            <pc:sldMasterMk cId="1537344628" sldId="2147483697"/>
            <pc:sldLayoutMk cId="230120645" sldId="2147483687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22" v="26" actId="26606"/>
          <pc:sldLayoutMkLst>
            <pc:docMk/>
            <pc:sldMasterMk cId="1537344628" sldId="2147483697"/>
            <pc:sldLayoutMk cId="2494575563" sldId="2147483688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22" v="26" actId="26606"/>
          <pc:sldLayoutMkLst>
            <pc:docMk/>
            <pc:sldMasterMk cId="1537344628" sldId="2147483697"/>
            <pc:sldLayoutMk cId="716149479" sldId="2147483689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22" v="26" actId="26606"/>
          <pc:sldLayoutMkLst>
            <pc:docMk/>
            <pc:sldMasterMk cId="1537344628" sldId="2147483697"/>
            <pc:sldLayoutMk cId="368546353" sldId="2147483690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22" v="26" actId="26606"/>
          <pc:sldLayoutMkLst>
            <pc:docMk/>
            <pc:sldMasterMk cId="1537344628" sldId="2147483697"/>
            <pc:sldLayoutMk cId="2258162593" sldId="2147483691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22" v="26" actId="26606"/>
          <pc:sldLayoutMkLst>
            <pc:docMk/>
            <pc:sldMasterMk cId="1537344628" sldId="2147483697"/>
            <pc:sldLayoutMk cId="3698092883" sldId="2147483692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22" v="26" actId="26606"/>
          <pc:sldLayoutMkLst>
            <pc:docMk/>
            <pc:sldMasterMk cId="1537344628" sldId="2147483697"/>
            <pc:sldLayoutMk cId="2327820484" sldId="2147483693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22" v="26" actId="26606"/>
          <pc:sldLayoutMkLst>
            <pc:docMk/>
            <pc:sldMasterMk cId="1537344628" sldId="2147483697"/>
            <pc:sldLayoutMk cId="106040163" sldId="2147483694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22" v="26" actId="26606"/>
          <pc:sldLayoutMkLst>
            <pc:docMk/>
            <pc:sldMasterMk cId="1537344628" sldId="2147483697"/>
            <pc:sldLayoutMk cId="921807697" sldId="2147483695"/>
          </pc:sldLayoutMkLst>
        </pc:sldLayoutChg>
        <pc:sldLayoutChg chg="add del">
          <pc:chgData name="JOSAFAT ARGUEDAS GUTIERREZ" userId="de0e0f9c-be48-4d80-a53c-adff6a52d04e" providerId="ADAL" clId="{FA4E4777-457D-4F47-ADB7-0BB19959672A}" dt="2023-10-10T22:56:07.522" v="26" actId="26606"/>
          <pc:sldLayoutMkLst>
            <pc:docMk/>
            <pc:sldMasterMk cId="1537344628" sldId="2147483697"/>
            <pc:sldLayoutMk cId="3706931435" sldId="2147483696"/>
          </pc:sldLayoutMkLst>
        </pc:sldLayoutChg>
      </pc:sldMasterChg>
      <pc:sldMasterChg chg="add addSldLayout">
        <pc:chgData name="JOSAFAT ARGUEDAS GUTIERREZ" userId="de0e0f9c-be48-4d80-a53c-adff6a52d04e" providerId="ADAL" clId="{FA4E4777-457D-4F47-ADB7-0BB19959672A}" dt="2023-10-10T22:56:07.554" v="27" actId="26606"/>
        <pc:sldMasterMkLst>
          <pc:docMk/>
          <pc:sldMasterMk cId="3843950559" sldId="2147483710"/>
        </pc:sldMasterMkLst>
        <pc:sldLayoutChg chg="add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3843950559" sldId="2147483710"/>
            <pc:sldLayoutMk cId="3151638368" sldId="2147483699"/>
          </pc:sldLayoutMkLst>
        </pc:sldLayoutChg>
        <pc:sldLayoutChg chg="add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3843950559" sldId="2147483710"/>
            <pc:sldLayoutMk cId="1038389637" sldId="2147483700"/>
          </pc:sldLayoutMkLst>
        </pc:sldLayoutChg>
        <pc:sldLayoutChg chg="add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3843950559" sldId="2147483710"/>
            <pc:sldLayoutMk cId="4194823849" sldId="2147483701"/>
          </pc:sldLayoutMkLst>
        </pc:sldLayoutChg>
        <pc:sldLayoutChg chg="add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3843950559" sldId="2147483710"/>
            <pc:sldLayoutMk cId="486397297" sldId="2147483702"/>
          </pc:sldLayoutMkLst>
        </pc:sldLayoutChg>
        <pc:sldLayoutChg chg="add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3843950559" sldId="2147483710"/>
            <pc:sldLayoutMk cId="2169039927" sldId="2147483703"/>
          </pc:sldLayoutMkLst>
        </pc:sldLayoutChg>
        <pc:sldLayoutChg chg="add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3843950559" sldId="2147483710"/>
            <pc:sldLayoutMk cId="4206723062" sldId="2147483704"/>
          </pc:sldLayoutMkLst>
        </pc:sldLayoutChg>
        <pc:sldLayoutChg chg="add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3843950559" sldId="2147483710"/>
            <pc:sldLayoutMk cId="4063217454" sldId="2147483705"/>
          </pc:sldLayoutMkLst>
        </pc:sldLayoutChg>
        <pc:sldLayoutChg chg="add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3843950559" sldId="2147483710"/>
            <pc:sldLayoutMk cId="592888942" sldId="2147483706"/>
          </pc:sldLayoutMkLst>
        </pc:sldLayoutChg>
        <pc:sldLayoutChg chg="add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3843950559" sldId="2147483710"/>
            <pc:sldLayoutMk cId="3519940286" sldId="2147483707"/>
          </pc:sldLayoutMkLst>
        </pc:sldLayoutChg>
        <pc:sldLayoutChg chg="add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3843950559" sldId="2147483710"/>
            <pc:sldLayoutMk cId="3773477305" sldId="2147483708"/>
          </pc:sldLayoutMkLst>
        </pc:sldLayoutChg>
        <pc:sldLayoutChg chg="add">
          <pc:chgData name="JOSAFAT ARGUEDAS GUTIERREZ" userId="de0e0f9c-be48-4d80-a53c-adff6a52d04e" providerId="ADAL" clId="{FA4E4777-457D-4F47-ADB7-0BB19959672A}" dt="2023-10-10T22:56:07.554" v="27" actId="26606"/>
          <pc:sldLayoutMkLst>
            <pc:docMk/>
            <pc:sldMasterMk cId="3843950559" sldId="2147483710"/>
            <pc:sldLayoutMk cId="2283118604" sldId="2147483709"/>
          </pc:sldLayoutMkLst>
        </pc:sldLayoutChg>
      </pc:sldMasterChg>
    </pc:docChg>
  </pc:docChgLst>
  <pc:docChgLst>
    <pc:chgData name="Usuario invitado" userId="S::urn:spo:anon#a571d9258488c367fa2b716f8379093b8854126f7b657d68cddd10358a9d4375::" providerId="AD" clId="Web-{99F0F9B7-6CE8-5C1B-C5A3-EDBE9B504CC4}"/>
    <pc:docChg chg="addSld modSld">
      <pc:chgData name="Usuario invitado" userId="S::urn:spo:anon#a571d9258488c367fa2b716f8379093b8854126f7b657d68cddd10358a9d4375::" providerId="AD" clId="Web-{99F0F9B7-6CE8-5C1B-C5A3-EDBE9B504CC4}" dt="2023-10-12T20:16:05.373" v="40"/>
      <pc:docMkLst>
        <pc:docMk/>
      </pc:docMkLst>
      <pc:sldChg chg="addSp delSp modSp">
        <pc:chgData name="Usuario invitado" userId="S::urn:spo:anon#a571d9258488c367fa2b716f8379093b8854126f7b657d68cddd10358a9d4375::" providerId="AD" clId="Web-{99F0F9B7-6CE8-5C1B-C5A3-EDBE9B504CC4}" dt="2023-10-12T20:14:52.637" v="37"/>
        <pc:sldMkLst>
          <pc:docMk/>
          <pc:sldMk cId="4081676810" sldId="262"/>
        </pc:sldMkLst>
        <pc:spChg chg="del">
          <ac:chgData name="Usuario invitado" userId="S::urn:spo:anon#a571d9258488c367fa2b716f8379093b8854126f7b657d68cddd10358a9d4375::" providerId="AD" clId="Web-{99F0F9B7-6CE8-5C1B-C5A3-EDBE9B504CC4}" dt="2023-10-12T20:14:52.637" v="37"/>
          <ac:spMkLst>
            <pc:docMk/>
            <pc:sldMk cId="4081676810" sldId="262"/>
            <ac:spMk id="42" creationId="{3011B0B3-5679-4759-90B8-3B908C4CBD21}"/>
          </ac:spMkLst>
        </pc:spChg>
        <pc:spChg chg="add">
          <ac:chgData name="Usuario invitado" userId="S::urn:spo:anon#a571d9258488c367fa2b716f8379093b8854126f7b657d68cddd10358a9d4375::" providerId="AD" clId="Web-{99F0F9B7-6CE8-5C1B-C5A3-EDBE9B504CC4}" dt="2023-10-12T20:14:52.637" v="37"/>
          <ac:spMkLst>
            <pc:docMk/>
            <pc:sldMk cId="4081676810" sldId="262"/>
            <ac:spMk id="76" creationId="{3011B0B3-5679-4759-90B8-3B908C4CBD21}"/>
          </ac:spMkLst>
        </pc:spChg>
        <pc:grpChg chg="del">
          <ac:chgData name="Usuario invitado" userId="S::urn:spo:anon#a571d9258488c367fa2b716f8379093b8854126f7b657d68cddd10358a9d4375::" providerId="AD" clId="Web-{99F0F9B7-6CE8-5C1B-C5A3-EDBE9B504CC4}" dt="2023-10-12T20:14:52.637" v="37"/>
          <ac:grpSpMkLst>
            <pc:docMk/>
            <pc:sldMk cId="4081676810" sldId="262"/>
            <ac:grpSpMk id="41" creationId="{9494E066-0146-46E9-BAF1-C33240ABA294}"/>
          </ac:grpSpMkLst>
        </pc:grpChg>
        <pc:grpChg chg="del">
          <ac:chgData name="Usuario invitado" userId="S::urn:spo:anon#a571d9258488c367fa2b716f8379093b8854126f7b657d68cddd10358a9d4375::" providerId="AD" clId="Web-{99F0F9B7-6CE8-5C1B-C5A3-EDBE9B504CC4}" dt="2023-10-12T20:14:52.637" v="37"/>
          <ac:grpSpMkLst>
            <pc:docMk/>
            <pc:sldMk cId="4081676810" sldId="262"/>
            <ac:grpSpMk id="44" creationId="{50F37AA1-A09B-4E28-987B-38E5060E1BAE}"/>
          </ac:grpSpMkLst>
        </pc:grpChg>
        <pc:grpChg chg="add">
          <ac:chgData name="Usuario invitado" userId="S::urn:spo:anon#a571d9258488c367fa2b716f8379093b8854126f7b657d68cddd10358a9d4375::" providerId="AD" clId="Web-{99F0F9B7-6CE8-5C1B-C5A3-EDBE9B504CC4}" dt="2023-10-12T20:14:52.637" v="37"/>
          <ac:grpSpMkLst>
            <pc:docMk/>
            <pc:sldMk cId="4081676810" sldId="262"/>
            <ac:grpSpMk id="70" creationId="{9494E066-0146-46E9-BAF1-C33240ABA294}"/>
          </ac:grpSpMkLst>
        </pc:grpChg>
        <pc:grpChg chg="add">
          <ac:chgData name="Usuario invitado" userId="S::urn:spo:anon#a571d9258488c367fa2b716f8379093b8854126f7b657d68cddd10358a9d4375::" providerId="AD" clId="Web-{99F0F9B7-6CE8-5C1B-C5A3-EDBE9B504CC4}" dt="2023-10-12T20:14:52.637" v="37"/>
          <ac:grpSpMkLst>
            <pc:docMk/>
            <pc:sldMk cId="4081676810" sldId="262"/>
            <ac:grpSpMk id="78" creationId="{50F37AA1-A09B-4E28-987B-38E5060E1BAE}"/>
          </ac:grpSpMkLst>
        </pc:grpChg>
        <pc:graphicFrameChg chg="mod">
          <ac:chgData name="Usuario invitado" userId="S::urn:spo:anon#a571d9258488c367fa2b716f8379093b8854126f7b657d68cddd10358a9d4375::" providerId="AD" clId="Web-{99F0F9B7-6CE8-5C1B-C5A3-EDBE9B504CC4}" dt="2023-10-12T20:14:52.637" v="37"/>
          <ac:graphicFrameMkLst>
            <pc:docMk/>
            <pc:sldMk cId="4081676810" sldId="262"/>
            <ac:graphicFrameMk id="4" creationId="{8E6B0D92-52EE-CF57-7DCA-69367031854A}"/>
          </ac:graphicFrameMkLst>
        </pc:graphicFrameChg>
        <pc:cxnChg chg="del">
          <ac:chgData name="Usuario invitado" userId="S::urn:spo:anon#a571d9258488c367fa2b716f8379093b8854126f7b657d68cddd10358a9d4375::" providerId="AD" clId="Web-{99F0F9B7-6CE8-5C1B-C5A3-EDBE9B504CC4}" dt="2023-10-12T20:14:52.637" v="37"/>
          <ac:cxnSpMkLst>
            <pc:docMk/>
            <pc:sldMk cId="4081676810" sldId="262"/>
            <ac:cxnSpMk id="40" creationId="{AE0C0B2A-3FD1-4235-A16E-0ED1E028A93E}"/>
          </ac:cxnSpMkLst>
        </pc:cxnChg>
        <pc:cxnChg chg="del">
          <ac:chgData name="Usuario invitado" userId="S::urn:spo:anon#a571d9258488c367fa2b716f8379093b8854126f7b657d68cddd10358a9d4375::" providerId="AD" clId="Web-{99F0F9B7-6CE8-5C1B-C5A3-EDBE9B504CC4}" dt="2023-10-12T20:14:52.637" v="37"/>
          <ac:cxnSpMkLst>
            <pc:docMk/>
            <pc:sldMk cId="4081676810" sldId="262"/>
            <ac:cxnSpMk id="50" creationId="{4E653B57-2620-424D-ADAF-60975D8F8C5C}"/>
          </ac:cxnSpMkLst>
        </pc:cxnChg>
        <pc:cxnChg chg="add">
          <ac:chgData name="Usuario invitado" userId="S::urn:spo:anon#a571d9258488c367fa2b716f8379093b8854126f7b657d68cddd10358a9d4375::" providerId="AD" clId="Web-{99F0F9B7-6CE8-5C1B-C5A3-EDBE9B504CC4}" dt="2023-10-12T20:14:52.637" v="37"/>
          <ac:cxnSpMkLst>
            <pc:docMk/>
            <pc:sldMk cId="4081676810" sldId="262"/>
            <ac:cxnSpMk id="68" creationId="{AE0C0B2A-3FD1-4235-A16E-0ED1E028A93E}"/>
          </ac:cxnSpMkLst>
        </pc:cxnChg>
        <pc:cxnChg chg="add">
          <ac:chgData name="Usuario invitado" userId="S::urn:spo:anon#a571d9258488c367fa2b716f8379093b8854126f7b657d68cddd10358a9d4375::" providerId="AD" clId="Web-{99F0F9B7-6CE8-5C1B-C5A3-EDBE9B504CC4}" dt="2023-10-12T20:14:52.637" v="37"/>
          <ac:cxnSpMkLst>
            <pc:docMk/>
            <pc:sldMk cId="4081676810" sldId="262"/>
            <ac:cxnSpMk id="90" creationId="{4E653B57-2620-424D-ADAF-60975D8F8C5C}"/>
          </ac:cxnSpMkLst>
        </pc:cxnChg>
      </pc:sldChg>
      <pc:sldChg chg="addSp delSp modSp">
        <pc:chgData name="Usuario invitado" userId="S::urn:spo:anon#a571d9258488c367fa2b716f8379093b8854126f7b657d68cddd10358a9d4375::" providerId="AD" clId="Web-{99F0F9B7-6CE8-5C1B-C5A3-EDBE9B504CC4}" dt="2023-10-12T20:16:05.373" v="40"/>
        <pc:sldMkLst>
          <pc:docMk/>
          <pc:sldMk cId="2081257529" sldId="263"/>
        </pc:sldMkLst>
        <pc:spChg chg="mod">
          <ac:chgData name="Usuario invitado" userId="S::urn:spo:anon#a571d9258488c367fa2b716f8379093b8854126f7b657d68cddd10358a9d4375::" providerId="AD" clId="Web-{99F0F9B7-6CE8-5C1B-C5A3-EDBE9B504CC4}" dt="2023-10-12T20:14:41.793" v="35"/>
          <ac:spMkLst>
            <pc:docMk/>
            <pc:sldMk cId="2081257529" sldId="263"/>
            <ac:spMk id="2" creationId="{90922DC7-87BC-B154-B9B9-70908C3CAD88}"/>
          </ac:spMkLst>
        </pc:spChg>
        <pc:spChg chg="del">
          <ac:chgData name="Usuario invitado" userId="S::urn:spo:anon#a571d9258488c367fa2b716f8379093b8854126f7b657d68cddd10358a9d4375::" providerId="AD" clId="Web-{99F0F9B7-6CE8-5C1B-C5A3-EDBE9B504CC4}" dt="2023-10-12T20:13:37.182" v="0"/>
          <ac:spMkLst>
            <pc:docMk/>
            <pc:sldMk cId="2081257529" sldId="263"/>
            <ac:spMk id="87" creationId="{3011B0B3-5679-4759-90B8-3B908C4CBD21}"/>
          </ac:spMkLst>
        </pc:spChg>
        <pc:spChg chg="del">
          <ac:chgData name="Usuario invitado" userId="S::urn:spo:anon#a571d9258488c367fa2b716f8379093b8854126f7b657d68cddd10358a9d4375::" providerId="AD" clId="Web-{99F0F9B7-6CE8-5C1B-C5A3-EDBE9B504CC4}" dt="2023-10-12T20:13:37.182" v="0"/>
          <ac:spMkLst>
            <pc:docMk/>
            <pc:sldMk cId="2081257529" sldId="263"/>
            <ac:spMk id="89" creationId="{1B5DF063-A889-4037-8C0F-D6D424107150}"/>
          </ac:spMkLst>
        </pc:spChg>
        <pc:spChg chg="add del">
          <ac:chgData name="Usuario invitado" userId="S::urn:spo:anon#a571d9258488c367fa2b716f8379093b8854126f7b657d68cddd10358a9d4375::" providerId="AD" clId="Web-{99F0F9B7-6CE8-5C1B-C5A3-EDBE9B504CC4}" dt="2023-10-12T20:14:41.824" v="36"/>
          <ac:spMkLst>
            <pc:docMk/>
            <pc:sldMk cId="2081257529" sldId="263"/>
            <ac:spMk id="102" creationId="{3011B0B3-5679-4759-90B8-3B908C4CBD21}"/>
          </ac:spMkLst>
        </pc:spChg>
        <pc:spChg chg="add del">
          <ac:chgData name="Usuario invitado" userId="S::urn:spo:anon#a571d9258488c367fa2b716f8379093b8854126f7b657d68cddd10358a9d4375::" providerId="AD" clId="Web-{99F0F9B7-6CE8-5C1B-C5A3-EDBE9B504CC4}" dt="2023-10-12T20:14:41.824" v="36"/>
          <ac:spMkLst>
            <pc:docMk/>
            <pc:sldMk cId="2081257529" sldId="263"/>
            <ac:spMk id="116" creationId="{1B5DF063-A889-4037-8C0F-D6D424107150}"/>
          </ac:spMkLst>
        </pc:spChg>
        <pc:spChg chg="add del">
          <ac:chgData name="Usuario invitado" userId="S::urn:spo:anon#a571d9258488c367fa2b716f8379093b8854126f7b657d68cddd10358a9d4375::" providerId="AD" clId="Web-{99F0F9B7-6CE8-5C1B-C5A3-EDBE9B504CC4}" dt="2023-10-12T20:14:41.793" v="35"/>
          <ac:spMkLst>
            <pc:docMk/>
            <pc:sldMk cId="2081257529" sldId="263"/>
            <ac:spMk id="121" creationId="{EEE96A74-B62B-4642-AB22-7776A5F48CE7}"/>
          </ac:spMkLst>
        </pc:spChg>
        <pc:spChg chg="add del">
          <ac:chgData name="Usuario invitado" userId="S::urn:spo:anon#a571d9258488c367fa2b716f8379093b8854126f7b657d68cddd10358a9d4375::" providerId="AD" clId="Web-{99F0F9B7-6CE8-5C1B-C5A3-EDBE9B504CC4}" dt="2023-10-12T20:16:05.373" v="40"/>
          <ac:spMkLst>
            <pc:docMk/>
            <pc:sldMk cId="2081257529" sldId="263"/>
            <ac:spMk id="129" creationId="{3011B0B3-5679-4759-90B8-3B908C4CBD21}"/>
          </ac:spMkLst>
        </pc:spChg>
        <pc:spChg chg="add del">
          <ac:chgData name="Usuario invitado" userId="S::urn:spo:anon#a571d9258488c367fa2b716f8379093b8854126f7b657d68cddd10358a9d4375::" providerId="AD" clId="Web-{99F0F9B7-6CE8-5C1B-C5A3-EDBE9B504CC4}" dt="2023-10-12T20:16:05.373" v="40"/>
          <ac:spMkLst>
            <pc:docMk/>
            <pc:sldMk cId="2081257529" sldId="263"/>
            <ac:spMk id="143" creationId="{1B5DF063-A889-4037-8C0F-D6D424107150}"/>
          </ac:spMkLst>
        </pc:spChg>
        <pc:spChg chg="add">
          <ac:chgData name="Usuario invitado" userId="S::urn:spo:anon#a571d9258488c367fa2b716f8379093b8854126f7b657d68cddd10358a9d4375::" providerId="AD" clId="Web-{99F0F9B7-6CE8-5C1B-C5A3-EDBE9B504CC4}" dt="2023-10-12T20:16:05.373" v="40"/>
          <ac:spMkLst>
            <pc:docMk/>
            <pc:sldMk cId="2081257529" sldId="263"/>
            <ac:spMk id="156" creationId="{3011B0B3-5679-4759-90B8-3B908C4CBD21}"/>
          </ac:spMkLst>
        </pc:spChg>
        <pc:grpChg chg="del">
          <ac:chgData name="Usuario invitado" userId="S::urn:spo:anon#a571d9258488c367fa2b716f8379093b8854126f7b657d68cddd10358a9d4375::" providerId="AD" clId="Web-{99F0F9B7-6CE8-5C1B-C5A3-EDBE9B504CC4}" dt="2023-10-12T20:13:37.182" v="0"/>
          <ac:grpSpMkLst>
            <pc:docMk/>
            <pc:sldMk cId="2081257529" sldId="263"/>
            <ac:grpSpMk id="86" creationId="{9494E066-0146-46E9-BAF1-C33240ABA294}"/>
          </ac:grpSpMkLst>
        </pc:grpChg>
        <pc:grpChg chg="del">
          <ac:chgData name="Usuario invitado" userId="S::urn:spo:anon#a571d9258488c367fa2b716f8379093b8854126f7b657d68cddd10358a9d4375::" providerId="AD" clId="Web-{99F0F9B7-6CE8-5C1B-C5A3-EDBE9B504CC4}" dt="2023-10-12T20:13:37.182" v="0"/>
          <ac:grpSpMkLst>
            <pc:docMk/>
            <pc:sldMk cId="2081257529" sldId="263"/>
            <ac:grpSpMk id="88" creationId="{50F37AA1-A09B-4E28-987B-38E5060E1BAE}"/>
          </ac:grpSpMkLst>
        </pc:grpChg>
        <pc:grpChg chg="add del">
          <ac:chgData name="Usuario invitado" userId="S::urn:spo:anon#a571d9258488c367fa2b716f8379093b8854126f7b657d68cddd10358a9d4375::" providerId="AD" clId="Web-{99F0F9B7-6CE8-5C1B-C5A3-EDBE9B504CC4}" dt="2023-10-12T20:14:41.824" v="36"/>
          <ac:grpSpMkLst>
            <pc:docMk/>
            <pc:sldMk cId="2081257529" sldId="263"/>
            <ac:grpSpMk id="96" creationId="{9494E066-0146-46E9-BAF1-C33240ABA294}"/>
          </ac:grpSpMkLst>
        </pc:grpChg>
        <pc:grpChg chg="add del">
          <ac:chgData name="Usuario invitado" userId="S::urn:spo:anon#a571d9258488c367fa2b716f8379093b8854126f7b657d68cddd10358a9d4375::" providerId="AD" clId="Web-{99F0F9B7-6CE8-5C1B-C5A3-EDBE9B504CC4}" dt="2023-10-12T20:14:41.824" v="36"/>
          <ac:grpSpMkLst>
            <pc:docMk/>
            <pc:sldMk cId="2081257529" sldId="263"/>
            <ac:grpSpMk id="104" creationId="{50F37AA1-A09B-4E28-987B-38E5060E1BAE}"/>
          </ac:grpSpMkLst>
        </pc:grpChg>
        <pc:grpChg chg="add del">
          <ac:chgData name="Usuario invitado" userId="S::urn:spo:anon#a571d9258488c367fa2b716f8379093b8854126f7b657d68cddd10358a9d4375::" providerId="AD" clId="Web-{99F0F9B7-6CE8-5C1B-C5A3-EDBE9B504CC4}" dt="2023-10-12T20:16:05.373" v="40"/>
          <ac:grpSpMkLst>
            <pc:docMk/>
            <pc:sldMk cId="2081257529" sldId="263"/>
            <ac:grpSpMk id="130" creationId="{9494E066-0146-46E9-BAF1-C33240ABA294}"/>
          </ac:grpSpMkLst>
        </pc:grpChg>
        <pc:grpChg chg="add del">
          <ac:chgData name="Usuario invitado" userId="S::urn:spo:anon#a571d9258488c367fa2b716f8379093b8854126f7b657d68cddd10358a9d4375::" providerId="AD" clId="Web-{99F0F9B7-6CE8-5C1B-C5A3-EDBE9B504CC4}" dt="2023-10-12T20:16:05.373" v="40"/>
          <ac:grpSpMkLst>
            <pc:docMk/>
            <pc:sldMk cId="2081257529" sldId="263"/>
            <ac:grpSpMk id="131" creationId="{50F37AA1-A09B-4E28-987B-38E5060E1BAE}"/>
          </ac:grpSpMkLst>
        </pc:grpChg>
        <pc:grpChg chg="add">
          <ac:chgData name="Usuario invitado" userId="S::urn:spo:anon#a571d9258488c367fa2b716f8379093b8854126f7b657d68cddd10358a9d4375::" providerId="AD" clId="Web-{99F0F9B7-6CE8-5C1B-C5A3-EDBE9B504CC4}" dt="2023-10-12T20:16:05.373" v="40"/>
          <ac:grpSpMkLst>
            <pc:docMk/>
            <pc:sldMk cId="2081257529" sldId="263"/>
            <ac:grpSpMk id="150" creationId="{9494E066-0146-46E9-BAF1-C33240ABA294}"/>
          </ac:grpSpMkLst>
        </pc:grpChg>
        <pc:grpChg chg="add">
          <ac:chgData name="Usuario invitado" userId="S::urn:spo:anon#a571d9258488c367fa2b716f8379093b8854126f7b657d68cddd10358a9d4375::" providerId="AD" clId="Web-{99F0F9B7-6CE8-5C1B-C5A3-EDBE9B504CC4}" dt="2023-10-12T20:16:05.373" v="40"/>
          <ac:grpSpMkLst>
            <pc:docMk/>
            <pc:sldMk cId="2081257529" sldId="263"/>
            <ac:grpSpMk id="158" creationId="{50F37AA1-A09B-4E28-987B-38E5060E1BAE}"/>
          </ac:grpSpMkLst>
        </pc:grpChg>
        <pc:graphicFrameChg chg="mod modGraphic">
          <ac:chgData name="Usuario invitado" userId="S::urn:spo:anon#a571d9258488c367fa2b716f8379093b8854126f7b657d68cddd10358a9d4375::" providerId="AD" clId="Web-{99F0F9B7-6CE8-5C1B-C5A3-EDBE9B504CC4}" dt="2023-10-12T20:16:05.373" v="40"/>
          <ac:graphicFrameMkLst>
            <pc:docMk/>
            <pc:sldMk cId="2081257529" sldId="263"/>
            <ac:graphicFrameMk id="50" creationId="{6FC22715-51DE-A781-508D-A20FAFF81C40}"/>
          </ac:graphicFrameMkLst>
        </pc:graphicFrameChg>
        <pc:cxnChg chg="del">
          <ac:chgData name="Usuario invitado" userId="S::urn:spo:anon#a571d9258488c367fa2b716f8379093b8854126f7b657d68cddd10358a9d4375::" providerId="AD" clId="Web-{99F0F9B7-6CE8-5C1B-C5A3-EDBE9B504CC4}" dt="2023-10-12T20:13:37.182" v="0"/>
          <ac:cxnSpMkLst>
            <pc:docMk/>
            <pc:sldMk cId="2081257529" sldId="263"/>
            <ac:cxnSpMk id="85" creationId="{AE0C0B2A-3FD1-4235-A16E-0ED1E028A93E}"/>
          </ac:cxnSpMkLst>
        </pc:cxnChg>
        <pc:cxnChg chg="add del">
          <ac:chgData name="Usuario invitado" userId="S::urn:spo:anon#a571d9258488c367fa2b716f8379093b8854126f7b657d68cddd10358a9d4375::" providerId="AD" clId="Web-{99F0F9B7-6CE8-5C1B-C5A3-EDBE9B504CC4}" dt="2023-10-12T20:14:41.824" v="36"/>
          <ac:cxnSpMkLst>
            <pc:docMk/>
            <pc:sldMk cId="2081257529" sldId="263"/>
            <ac:cxnSpMk id="94" creationId="{AE0C0B2A-3FD1-4235-A16E-0ED1E028A93E}"/>
          </ac:cxnSpMkLst>
        </pc:cxnChg>
        <pc:cxnChg chg="add del">
          <ac:chgData name="Usuario invitado" userId="S::urn:spo:anon#a571d9258488c367fa2b716f8379093b8854126f7b657d68cddd10358a9d4375::" providerId="AD" clId="Web-{99F0F9B7-6CE8-5C1B-C5A3-EDBE9B504CC4}" dt="2023-10-12T20:14:41.793" v="35"/>
          <ac:cxnSpMkLst>
            <pc:docMk/>
            <pc:sldMk cId="2081257529" sldId="263"/>
            <ac:cxnSpMk id="123" creationId="{3A513CAD-9784-4D35-BAF9-1F7DDD697BDB}"/>
          </ac:cxnSpMkLst>
        </pc:cxnChg>
        <pc:cxnChg chg="add del">
          <ac:chgData name="Usuario invitado" userId="S::urn:spo:anon#a571d9258488c367fa2b716f8379093b8854126f7b657d68cddd10358a9d4375::" providerId="AD" clId="Web-{99F0F9B7-6CE8-5C1B-C5A3-EDBE9B504CC4}" dt="2023-10-12T20:16:05.373" v="40"/>
          <ac:cxnSpMkLst>
            <pc:docMk/>
            <pc:sldMk cId="2081257529" sldId="263"/>
            <ac:cxnSpMk id="128" creationId="{AE0C0B2A-3FD1-4235-A16E-0ED1E028A93E}"/>
          </ac:cxnSpMkLst>
        </pc:cxnChg>
        <pc:cxnChg chg="add">
          <ac:chgData name="Usuario invitado" userId="S::urn:spo:anon#a571d9258488c367fa2b716f8379093b8854126f7b657d68cddd10358a9d4375::" providerId="AD" clId="Web-{99F0F9B7-6CE8-5C1B-C5A3-EDBE9B504CC4}" dt="2023-10-12T20:16:05.373" v="40"/>
          <ac:cxnSpMkLst>
            <pc:docMk/>
            <pc:sldMk cId="2081257529" sldId="263"/>
            <ac:cxnSpMk id="148" creationId="{AE0C0B2A-3FD1-4235-A16E-0ED1E028A93E}"/>
          </ac:cxnSpMkLst>
        </pc:cxnChg>
        <pc:cxnChg chg="add">
          <ac:chgData name="Usuario invitado" userId="S::urn:spo:anon#a571d9258488c367fa2b716f8379093b8854126f7b657d68cddd10358a9d4375::" providerId="AD" clId="Web-{99F0F9B7-6CE8-5C1B-C5A3-EDBE9B504CC4}" dt="2023-10-12T20:16:05.373" v="40"/>
          <ac:cxnSpMkLst>
            <pc:docMk/>
            <pc:sldMk cId="2081257529" sldId="263"/>
            <ac:cxnSpMk id="170" creationId="{4E653B57-2620-424D-ADAF-60975D8F8C5C}"/>
          </ac:cxnSpMkLst>
        </pc:cxnChg>
      </pc:sldChg>
      <pc:sldChg chg="new">
        <pc:chgData name="Usuario invitado" userId="S::urn:spo:anon#a571d9258488c367fa2b716f8379093b8854126f7b657d68cddd10358a9d4375::" providerId="AD" clId="Web-{99F0F9B7-6CE8-5C1B-C5A3-EDBE9B504CC4}" dt="2023-10-12T20:13:47.557" v="1"/>
        <pc:sldMkLst>
          <pc:docMk/>
          <pc:sldMk cId="3835381576" sldId="264"/>
        </pc:sldMkLst>
      </pc:sldChg>
    </pc:docChg>
  </pc:docChgLst>
  <pc:docChgLst>
    <pc:chgData name="Usuario invitado" userId="S::urn:spo:anon#a571d9258488c367fa2b716f8379093b8854126f7b657d68cddd10358a9d4375::" providerId="AD" clId="Web-{8748FB79-F408-05F1-21FC-9574CCEEACB7}"/>
    <pc:docChg chg="addSld modSld">
      <pc:chgData name="Usuario invitado" userId="S::urn:spo:anon#a571d9258488c367fa2b716f8379093b8854126f7b657d68cddd10358a9d4375::" providerId="AD" clId="Web-{8748FB79-F408-05F1-21FC-9574CCEEACB7}" dt="2023-10-12T20:11:55.743" v="660"/>
      <pc:docMkLst>
        <pc:docMk/>
      </pc:docMkLst>
      <pc:sldChg chg="addSp delSp modSp mod setBg">
        <pc:chgData name="Usuario invitado" userId="S::urn:spo:anon#a571d9258488c367fa2b716f8379093b8854126f7b657d68cddd10358a9d4375::" providerId="AD" clId="Web-{8748FB79-F408-05F1-21FC-9574CCEEACB7}" dt="2023-10-12T20:01:17.866" v="595"/>
        <pc:sldMkLst>
          <pc:docMk/>
          <pc:sldMk cId="4081676810" sldId="262"/>
        </pc:sldMkLst>
        <pc:spChg chg="mod">
          <ac:chgData name="Usuario invitado" userId="S::urn:spo:anon#a571d9258488c367fa2b716f8379093b8854126f7b657d68cddd10358a9d4375::" providerId="AD" clId="Web-{8748FB79-F408-05F1-21FC-9574CCEEACB7}" dt="2023-10-12T20:00:34.615" v="588"/>
          <ac:spMkLst>
            <pc:docMk/>
            <pc:sldMk cId="4081676810" sldId="262"/>
            <ac:spMk id="2" creationId="{D4B7427F-6B14-C19F-6B33-4B2987F700C7}"/>
          </ac:spMkLst>
        </pc:spChg>
        <pc:spChg chg="del">
          <ac:chgData name="Usuario invitado" userId="S::urn:spo:anon#a571d9258488c367fa2b716f8379093b8854126f7b657d68cddd10358a9d4375::" providerId="AD" clId="Web-{8748FB79-F408-05F1-21FC-9574CCEEACB7}" dt="2023-10-12T19:56:12.921" v="12"/>
          <ac:spMkLst>
            <pc:docMk/>
            <pc:sldMk cId="4081676810" sldId="262"/>
            <ac:spMk id="3" creationId="{E72DEDF4-5095-958B-9166-F6BC132239EA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00:34.615" v="588"/>
          <ac:spMkLst>
            <pc:docMk/>
            <pc:sldMk cId="4081676810" sldId="262"/>
            <ac:spMk id="9" creationId="{EEE96A74-B62B-4642-AB22-7776A5F48CE7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01:17.866" v="595"/>
          <ac:spMkLst>
            <pc:docMk/>
            <pc:sldMk cId="4081676810" sldId="262"/>
            <ac:spMk id="24" creationId="{3011B0B3-5679-4759-90B8-3B908C4CBD21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01:17.866" v="595"/>
          <ac:spMkLst>
            <pc:docMk/>
            <pc:sldMk cId="4081676810" sldId="262"/>
            <ac:spMk id="38" creationId="{1B5DF063-A889-4037-8C0F-D6D424107150}"/>
          </ac:spMkLst>
        </pc:spChg>
        <pc:spChg chg="add">
          <ac:chgData name="Usuario invitado" userId="S::urn:spo:anon#a571d9258488c367fa2b716f8379093b8854126f7b657d68cddd10358a9d4375::" providerId="AD" clId="Web-{8748FB79-F408-05F1-21FC-9574CCEEACB7}" dt="2023-10-12T20:01:17.866" v="595"/>
          <ac:spMkLst>
            <pc:docMk/>
            <pc:sldMk cId="4081676810" sldId="262"/>
            <ac:spMk id="42" creationId="{3011B0B3-5679-4759-90B8-3B908C4CBD21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01:16.819" v="594"/>
          <ac:spMkLst>
            <pc:docMk/>
            <pc:sldMk cId="4081676810" sldId="262"/>
            <ac:spMk id="51" creationId="{3011B0B3-5679-4759-90B8-3B908C4CBD21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01:16.819" v="594"/>
          <ac:spMkLst>
            <pc:docMk/>
            <pc:sldMk cId="4081676810" sldId="262"/>
            <ac:spMk id="65" creationId="{1B5DF063-A889-4037-8C0F-D6D424107150}"/>
          </ac:spMkLst>
        </pc:spChg>
        <pc:grpChg chg="add del">
          <ac:chgData name="Usuario invitado" userId="S::urn:spo:anon#a571d9258488c367fa2b716f8379093b8854126f7b657d68cddd10358a9d4375::" providerId="AD" clId="Web-{8748FB79-F408-05F1-21FC-9574CCEEACB7}" dt="2023-10-12T20:01:17.866" v="595"/>
          <ac:grpSpMkLst>
            <pc:docMk/>
            <pc:sldMk cId="4081676810" sldId="262"/>
            <ac:grpSpMk id="18" creationId="{9494E066-0146-46E9-BAF1-C33240ABA294}"/>
          </ac:grpSpMkLst>
        </pc:grpChg>
        <pc:grpChg chg="add del">
          <ac:chgData name="Usuario invitado" userId="S::urn:spo:anon#a571d9258488c367fa2b716f8379093b8854126f7b657d68cddd10358a9d4375::" providerId="AD" clId="Web-{8748FB79-F408-05F1-21FC-9574CCEEACB7}" dt="2023-10-12T20:01:17.866" v="595"/>
          <ac:grpSpMkLst>
            <pc:docMk/>
            <pc:sldMk cId="4081676810" sldId="262"/>
            <ac:grpSpMk id="26" creationId="{50F37AA1-A09B-4E28-987B-38E5060E1BAE}"/>
          </ac:grpSpMkLst>
        </pc:grpChg>
        <pc:grpChg chg="add">
          <ac:chgData name="Usuario invitado" userId="S::urn:spo:anon#a571d9258488c367fa2b716f8379093b8854126f7b657d68cddd10358a9d4375::" providerId="AD" clId="Web-{8748FB79-F408-05F1-21FC-9574CCEEACB7}" dt="2023-10-12T20:01:17.866" v="595"/>
          <ac:grpSpMkLst>
            <pc:docMk/>
            <pc:sldMk cId="4081676810" sldId="262"/>
            <ac:grpSpMk id="41" creationId="{9494E066-0146-46E9-BAF1-C33240ABA294}"/>
          </ac:grpSpMkLst>
        </pc:grpChg>
        <pc:grpChg chg="add">
          <ac:chgData name="Usuario invitado" userId="S::urn:spo:anon#a571d9258488c367fa2b716f8379093b8854126f7b657d68cddd10358a9d4375::" providerId="AD" clId="Web-{8748FB79-F408-05F1-21FC-9574CCEEACB7}" dt="2023-10-12T20:01:17.866" v="595"/>
          <ac:grpSpMkLst>
            <pc:docMk/>
            <pc:sldMk cId="4081676810" sldId="262"/>
            <ac:grpSpMk id="44" creationId="{50F37AA1-A09B-4E28-987B-38E5060E1BAE}"/>
          </ac:grpSpMkLst>
        </pc:grpChg>
        <pc:grpChg chg="add del">
          <ac:chgData name="Usuario invitado" userId="S::urn:spo:anon#a571d9258488c367fa2b716f8379093b8854126f7b657d68cddd10358a9d4375::" providerId="AD" clId="Web-{8748FB79-F408-05F1-21FC-9574CCEEACB7}" dt="2023-10-12T20:01:16.819" v="594"/>
          <ac:grpSpMkLst>
            <pc:docMk/>
            <pc:sldMk cId="4081676810" sldId="262"/>
            <ac:grpSpMk id="45" creationId="{9494E066-0146-46E9-BAF1-C33240ABA294}"/>
          </ac:grpSpMkLst>
        </pc:grpChg>
        <pc:grpChg chg="add del">
          <ac:chgData name="Usuario invitado" userId="S::urn:spo:anon#a571d9258488c367fa2b716f8379093b8854126f7b657d68cddd10358a9d4375::" providerId="AD" clId="Web-{8748FB79-F408-05F1-21FC-9574CCEEACB7}" dt="2023-10-12T20:01:16.819" v="594"/>
          <ac:grpSpMkLst>
            <pc:docMk/>
            <pc:sldMk cId="4081676810" sldId="262"/>
            <ac:grpSpMk id="53" creationId="{50F37AA1-A09B-4E28-987B-38E5060E1BAE}"/>
          </ac:grpSpMkLst>
        </pc:grpChg>
        <pc:graphicFrameChg chg="add mod ord modGraphic">
          <ac:chgData name="Usuario invitado" userId="S::urn:spo:anon#a571d9258488c367fa2b716f8379093b8854126f7b657d68cddd10358a9d4375::" providerId="AD" clId="Web-{8748FB79-F408-05F1-21FC-9574CCEEACB7}" dt="2023-10-12T20:01:17.866" v="595"/>
          <ac:graphicFrameMkLst>
            <pc:docMk/>
            <pc:sldMk cId="4081676810" sldId="262"/>
            <ac:graphicFrameMk id="4" creationId="{8E6B0D92-52EE-CF57-7DCA-69367031854A}"/>
          </ac:graphicFrameMkLst>
        </pc:graphicFrameChg>
        <pc:cxnChg chg="add del">
          <ac:chgData name="Usuario invitado" userId="S::urn:spo:anon#a571d9258488c367fa2b716f8379093b8854126f7b657d68cddd10358a9d4375::" providerId="AD" clId="Web-{8748FB79-F408-05F1-21FC-9574CCEEACB7}" dt="2023-10-12T20:00:34.615" v="588"/>
          <ac:cxnSpMkLst>
            <pc:docMk/>
            <pc:sldMk cId="4081676810" sldId="262"/>
            <ac:cxnSpMk id="11" creationId="{3A513CAD-9784-4D35-BAF9-1F7DDD697BDB}"/>
          </ac:cxnSpMkLst>
        </pc:cxnChg>
        <pc:cxnChg chg="add del">
          <ac:chgData name="Usuario invitado" userId="S::urn:spo:anon#a571d9258488c367fa2b716f8379093b8854126f7b657d68cddd10358a9d4375::" providerId="AD" clId="Web-{8748FB79-F408-05F1-21FC-9574CCEEACB7}" dt="2023-10-12T20:01:17.866" v="595"/>
          <ac:cxnSpMkLst>
            <pc:docMk/>
            <pc:sldMk cId="4081676810" sldId="262"/>
            <ac:cxnSpMk id="16" creationId="{AE0C0B2A-3FD1-4235-A16E-0ED1E028A93E}"/>
          </ac:cxnSpMkLst>
        </pc:cxnChg>
        <pc:cxnChg chg="add">
          <ac:chgData name="Usuario invitado" userId="S::urn:spo:anon#a571d9258488c367fa2b716f8379093b8854126f7b657d68cddd10358a9d4375::" providerId="AD" clId="Web-{8748FB79-F408-05F1-21FC-9574CCEEACB7}" dt="2023-10-12T20:01:17.866" v="595"/>
          <ac:cxnSpMkLst>
            <pc:docMk/>
            <pc:sldMk cId="4081676810" sldId="262"/>
            <ac:cxnSpMk id="40" creationId="{AE0C0B2A-3FD1-4235-A16E-0ED1E028A93E}"/>
          </ac:cxnSpMkLst>
        </pc:cxnChg>
        <pc:cxnChg chg="add del">
          <ac:chgData name="Usuario invitado" userId="S::urn:spo:anon#a571d9258488c367fa2b716f8379093b8854126f7b657d68cddd10358a9d4375::" providerId="AD" clId="Web-{8748FB79-F408-05F1-21FC-9574CCEEACB7}" dt="2023-10-12T20:01:16.819" v="594"/>
          <ac:cxnSpMkLst>
            <pc:docMk/>
            <pc:sldMk cId="4081676810" sldId="262"/>
            <ac:cxnSpMk id="43" creationId="{AE0C0B2A-3FD1-4235-A16E-0ED1E028A93E}"/>
          </ac:cxnSpMkLst>
        </pc:cxnChg>
        <pc:cxnChg chg="add">
          <ac:chgData name="Usuario invitado" userId="S::urn:spo:anon#a571d9258488c367fa2b716f8379093b8854126f7b657d68cddd10358a9d4375::" providerId="AD" clId="Web-{8748FB79-F408-05F1-21FC-9574CCEEACB7}" dt="2023-10-12T20:01:17.866" v="595"/>
          <ac:cxnSpMkLst>
            <pc:docMk/>
            <pc:sldMk cId="4081676810" sldId="262"/>
            <ac:cxnSpMk id="50" creationId="{4E653B57-2620-424D-ADAF-60975D8F8C5C}"/>
          </ac:cxnSpMkLst>
        </pc:cxnChg>
      </pc:sldChg>
      <pc:sldChg chg="addSp delSp modSp new mod setBg">
        <pc:chgData name="Usuario invitado" userId="S::urn:spo:anon#a571d9258488c367fa2b716f8379093b8854126f7b657d68cddd10358a9d4375::" providerId="AD" clId="Web-{8748FB79-F408-05F1-21FC-9574CCEEACB7}" dt="2023-10-12T20:11:55.743" v="660"/>
        <pc:sldMkLst>
          <pc:docMk/>
          <pc:sldMk cId="2081257529" sldId="263"/>
        </pc:sldMkLst>
        <pc:spChg chg="mod">
          <ac:chgData name="Usuario invitado" userId="S::urn:spo:anon#a571d9258488c367fa2b716f8379093b8854126f7b657d68cddd10358a9d4375::" providerId="AD" clId="Web-{8748FB79-F408-05F1-21FC-9574CCEEACB7}" dt="2023-10-12T20:11:48.618" v="658"/>
          <ac:spMkLst>
            <pc:docMk/>
            <pc:sldMk cId="2081257529" sldId="263"/>
            <ac:spMk id="2" creationId="{90922DC7-87BC-B154-B9B9-70908C3CAD88}"/>
          </ac:spMkLst>
        </pc:spChg>
        <pc:spChg chg="del">
          <ac:chgData name="Usuario invitado" userId="S::urn:spo:anon#a571d9258488c367fa2b716f8379093b8854126f7b657d68cddd10358a9d4375::" providerId="AD" clId="Web-{8748FB79-F408-05F1-21FC-9574CCEEACB7}" dt="2023-10-12T20:10:54.288" v="642"/>
          <ac:spMkLst>
            <pc:docMk/>
            <pc:sldMk cId="2081257529" sldId="263"/>
            <ac:spMk id="3" creationId="{C9B8FCEE-7762-CC01-1B6B-B51E260D773F}"/>
          </ac:spMkLst>
        </pc:spChg>
        <pc:spChg chg="add del mod">
          <ac:chgData name="Usuario invitado" userId="S::urn:spo:anon#a571d9258488c367fa2b716f8379093b8854126f7b657d68cddd10358a9d4375::" providerId="AD" clId="Web-{8748FB79-F408-05F1-21FC-9574CCEEACB7}" dt="2023-10-12T20:11:39.117" v="653"/>
          <ac:spMkLst>
            <pc:docMk/>
            <pc:sldMk cId="2081257529" sldId="263"/>
            <ac:spMk id="4" creationId="{70AC8AA4-7BCE-BD35-5744-F03C565C2F44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11:14.867" v="645"/>
          <ac:spMkLst>
            <pc:docMk/>
            <pc:sldMk cId="2081257529" sldId="263"/>
            <ac:spMk id="11" creationId="{EEE96A74-B62B-4642-AB22-7776A5F48CE7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11:22.336" v="647"/>
          <ac:spMkLst>
            <pc:docMk/>
            <pc:sldMk cId="2081257529" sldId="263"/>
            <ac:spMk id="14" creationId="{DB66C9CD-6BF4-44CA-8078-0BB819080761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11:22.336" v="647"/>
          <ac:spMkLst>
            <pc:docMk/>
            <pc:sldMk cId="2081257529" sldId="263"/>
            <ac:spMk id="15" creationId="{FE717EA5-D945-93D3-E70D-31394782CE51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11:25.101" v="649"/>
          <ac:spMkLst>
            <pc:docMk/>
            <pc:sldMk cId="2081257529" sldId="263"/>
            <ac:spMk id="18" creationId="{EEE96A74-B62B-4642-AB22-7776A5F48CE7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11:28.430" v="651"/>
          <ac:spMkLst>
            <pc:docMk/>
            <pc:sldMk cId="2081257529" sldId="263"/>
            <ac:spMk id="45" creationId="{72C53508-B3F0-4B95-A7BB-3FB94033C4EC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11:48.618" v="658"/>
          <ac:spMkLst>
            <pc:docMk/>
            <pc:sldMk cId="2081257529" sldId="263"/>
            <ac:spMk id="48" creationId="{EEE96A74-B62B-4642-AB22-7776A5F48CE7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11:45.618" v="655"/>
          <ac:spMkLst>
            <pc:docMk/>
            <pc:sldMk cId="2081257529" sldId="263"/>
            <ac:spMk id="63" creationId="{3011B0B3-5679-4759-90B8-3B908C4CBD21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11:45.618" v="655"/>
          <ac:spMkLst>
            <pc:docMk/>
            <pc:sldMk cId="2081257529" sldId="263"/>
            <ac:spMk id="77" creationId="{1B5DF063-A889-4037-8C0F-D6D424107150}"/>
          </ac:spMkLst>
        </pc:spChg>
        <pc:spChg chg="add del">
          <ac:chgData name="Usuario invitado" userId="S::urn:spo:anon#a571d9258488c367fa2b716f8379093b8854126f7b657d68cddd10358a9d4375::" providerId="AD" clId="Web-{8748FB79-F408-05F1-21FC-9574CCEEACB7}" dt="2023-10-12T20:11:48.493" v="657"/>
          <ac:spMkLst>
            <pc:docMk/>
            <pc:sldMk cId="2081257529" sldId="263"/>
            <ac:spMk id="81" creationId="{3011B0B3-5679-4759-90B8-3B908C4CBD21}"/>
          </ac:spMkLst>
        </pc:spChg>
        <pc:spChg chg="add">
          <ac:chgData name="Usuario invitado" userId="S::urn:spo:anon#a571d9258488c367fa2b716f8379093b8854126f7b657d68cddd10358a9d4375::" providerId="AD" clId="Web-{8748FB79-F408-05F1-21FC-9574CCEEACB7}" dt="2023-10-12T20:11:48.618" v="658"/>
          <ac:spMkLst>
            <pc:docMk/>
            <pc:sldMk cId="2081257529" sldId="263"/>
            <ac:spMk id="87" creationId="{3011B0B3-5679-4759-90B8-3B908C4CBD21}"/>
          </ac:spMkLst>
        </pc:spChg>
        <pc:spChg chg="add">
          <ac:chgData name="Usuario invitado" userId="S::urn:spo:anon#a571d9258488c367fa2b716f8379093b8854126f7b657d68cddd10358a9d4375::" providerId="AD" clId="Web-{8748FB79-F408-05F1-21FC-9574CCEEACB7}" dt="2023-10-12T20:11:48.618" v="658"/>
          <ac:spMkLst>
            <pc:docMk/>
            <pc:sldMk cId="2081257529" sldId="263"/>
            <ac:spMk id="89" creationId="{1B5DF063-A889-4037-8C0F-D6D424107150}"/>
          </ac:spMkLst>
        </pc:spChg>
        <pc:grpChg chg="add del">
          <ac:chgData name="Usuario invitado" userId="S::urn:spo:anon#a571d9258488c367fa2b716f8379093b8854126f7b657d68cddd10358a9d4375::" providerId="AD" clId="Web-{8748FB79-F408-05F1-21FC-9574CCEEACB7}" dt="2023-10-12T20:11:28.430" v="651"/>
          <ac:grpSpMkLst>
            <pc:docMk/>
            <pc:sldMk cId="2081257529" sldId="263"/>
            <ac:grpSpMk id="23" creationId="{7DC925D4-A222-4AF4-B410-4AFDEE4557B2}"/>
          </ac:grpSpMkLst>
        </pc:grpChg>
        <pc:grpChg chg="add del">
          <ac:chgData name="Usuario invitado" userId="S::urn:spo:anon#a571d9258488c367fa2b716f8379093b8854126f7b657d68cddd10358a9d4375::" providerId="AD" clId="Web-{8748FB79-F408-05F1-21FC-9574CCEEACB7}" dt="2023-10-12T20:11:28.430" v="651"/>
          <ac:grpSpMkLst>
            <pc:docMk/>
            <pc:sldMk cId="2081257529" sldId="263"/>
            <ac:grpSpMk id="32" creationId="{9494E066-0146-46E9-BAF1-C33240ABA294}"/>
          </ac:grpSpMkLst>
        </pc:grpChg>
        <pc:grpChg chg="add del">
          <ac:chgData name="Usuario invitado" userId="S::urn:spo:anon#a571d9258488c367fa2b716f8379093b8854126f7b657d68cddd10358a9d4375::" providerId="AD" clId="Web-{8748FB79-F408-05F1-21FC-9574CCEEACB7}" dt="2023-10-12T20:11:28.430" v="651"/>
          <ac:grpSpMkLst>
            <pc:docMk/>
            <pc:sldMk cId="2081257529" sldId="263"/>
            <ac:grpSpMk id="33" creationId="{5EE5DB50-1341-4A9E-A206-967EBBDE449F}"/>
          </ac:grpSpMkLst>
        </pc:grpChg>
        <pc:grpChg chg="add del">
          <ac:chgData name="Usuario invitado" userId="S::urn:spo:anon#a571d9258488c367fa2b716f8379093b8854126f7b657d68cddd10358a9d4375::" providerId="AD" clId="Web-{8748FB79-F408-05F1-21FC-9574CCEEACB7}" dt="2023-10-12T20:11:45.618" v="655"/>
          <ac:grpSpMkLst>
            <pc:docMk/>
            <pc:sldMk cId="2081257529" sldId="263"/>
            <ac:grpSpMk id="57" creationId="{9494E066-0146-46E9-BAF1-C33240ABA294}"/>
          </ac:grpSpMkLst>
        </pc:grpChg>
        <pc:grpChg chg="add del">
          <ac:chgData name="Usuario invitado" userId="S::urn:spo:anon#a571d9258488c367fa2b716f8379093b8854126f7b657d68cddd10358a9d4375::" providerId="AD" clId="Web-{8748FB79-F408-05F1-21FC-9574CCEEACB7}" dt="2023-10-12T20:11:45.618" v="655"/>
          <ac:grpSpMkLst>
            <pc:docMk/>
            <pc:sldMk cId="2081257529" sldId="263"/>
            <ac:grpSpMk id="65" creationId="{50F37AA1-A09B-4E28-987B-38E5060E1BAE}"/>
          </ac:grpSpMkLst>
        </pc:grpChg>
        <pc:grpChg chg="add del">
          <ac:chgData name="Usuario invitado" userId="S::urn:spo:anon#a571d9258488c367fa2b716f8379093b8854126f7b657d68cddd10358a9d4375::" providerId="AD" clId="Web-{8748FB79-F408-05F1-21FC-9574CCEEACB7}" dt="2023-10-12T20:11:48.493" v="657"/>
          <ac:grpSpMkLst>
            <pc:docMk/>
            <pc:sldMk cId="2081257529" sldId="263"/>
            <ac:grpSpMk id="80" creationId="{9494E066-0146-46E9-BAF1-C33240ABA294}"/>
          </ac:grpSpMkLst>
        </pc:grpChg>
        <pc:grpChg chg="add del">
          <ac:chgData name="Usuario invitado" userId="S::urn:spo:anon#a571d9258488c367fa2b716f8379093b8854126f7b657d68cddd10358a9d4375::" providerId="AD" clId="Web-{8748FB79-F408-05F1-21FC-9574CCEEACB7}" dt="2023-10-12T20:11:48.493" v="657"/>
          <ac:grpSpMkLst>
            <pc:docMk/>
            <pc:sldMk cId="2081257529" sldId="263"/>
            <ac:grpSpMk id="82" creationId="{50F37AA1-A09B-4E28-987B-38E5060E1BAE}"/>
          </ac:grpSpMkLst>
        </pc:grpChg>
        <pc:grpChg chg="add">
          <ac:chgData name="Usuario invitado" userId="S::urn:spo:anon#a571d9258488c367fa2b716f8379093b8854126f7b657d68cddd10358a9d4375::" providerId="AD" clId="Web-{8748FB79-F408-05F1-21FC-9574CCEEACB7}" dt="2023-10-12T20:11:48.618" v="658"/>
          <ac:grpSpMkLst>
            <pc:docMk/>
            <pc:sldMk cId="2081257529" sldId="263"/>
            <ac:grpSpMk id="86" creationId="{9494E066-0146-46E9-BAF1-C33240ABA294}"/>
          </ac:grpSpMkLst>
        </pc:grpChg>
        <pc:grpChg chg="add">
          <ac:chgData name="Usuario invitado" userId="S::urn:spo:anon#a571d9258488c367fa2b716f8379093b8854126f7b657d68cddd10358a9d4375::" providerId="AD" clId="Web-{8748FB79-F408-05F1-21FC-9574CCEEACB7}" dt="2023-10-12T20:11:48.618" v="658"/>
          <ac:grpSpMkLst>
            <pc:docMk/>
            <pc:sldMk cId="2081257529" sldId="263"/>
            <ac:grpSpMk id="88" creationId="{50F37AA1-A09B-4E28-987B-38E5060E1BAE}"/>
          </ac:grpSpMkLst>
        </pc:grpChg>
        <pc:graphicFrameChg chg="add del mod ord modGraphic">
          <ac:chgData name="Usuario invitado" userId="S::urn:spo:anon#a571d9258488c367fa2b716f8379093b8854126f7b657d68cddd10358a9d4375::" providerId="AD" clId="Web-{8748FB79-F408-05F1-21FC-9574CCEEACB7}" dt="2023-10-12T20:11:28.445" v="652"/>
          <ac:graphicFrameMkLst>
            <pc:docMk/>
            <pc:sldMk cId="2081257529" sldId="263"/>
            <ac:graphicFrameMk id="6" creationId="{6FC22715-51DE-A781-508D-A20FAFF81C40}"/>
          </ac:graphicFrameMkLst>
        </pc:graphicFrameChg>
        <pc:graphicFrameChg chg="add del">
          <ac:chgData name="Usuario invitado" userId="S::urn:spo:anon#a571d9258488c367fa2b716f8379093b8854126f7b657d68cddd10358a9d4375::" providerId="AD" clId="Web-{8748FB79-F408-05F1-21FC-9574CCEEACB7}" dt="2023-10-12T20:11:22.336" v="647"/>
          <ac:graphicFrameMkLst>
            <pc:docMk/>
            <pc:sldMk cId="2081257529" sldId="263"/>
            <ac:graphicFrameMk id="9" creationId="{6FC22715-51DE-A781-508D-A20FAFF81C40}"/>
          </ac:graphicFrameMkLst>
        </pc:graphicFrameChg>
        <pc:graphicFrameChg chg="add del">
          <ac:chgData name="Usuario invitado" userId="S::urn:spo:anon#a571d9258488c367fa2b716f8379093b8854126f7b657d68cddd10358a9d4375::" providerId="AD" clId="Web-{8748FB79-F408-05F1-21FC-9574CCEEACB7}" dt="2023-10-12T20:11:25.101" v="649"/>
          <ac:graphicFrameMkLst>
            <pc:docMk/>
            <pc:sldMk cId="2081257529" sldId="263"/>
            <ac:graphicFrameMk id="20" creationId="{6FC22715-51DE-A781-508D-A20FAFF81C40}"/>
          </ac:graphicFrameMkLst>
        </pc:graphicFrameChg>
        <pc:graphicFrameChg chg="add del">
          <ac:chgData name="Usuario invitado" userId="S::urn:spo:anon#a571d9258488c367fa2b716f8379093b8854126f7b657d68cddd10358a9d4375::" providerId="AD" clId="Web-{8748FB79-F408-05F1-21FC-9574CCEEACB7}" dt="2023-10-12T20:11:28.430" v="651"/>
          <ac:graphicFrameMkLst>
            <pc:docMk/>
            <pc:sldMk cId="2081257529" sldId="263"/>
            <ac:graphicFrameMk id="46" creationId="{6FC22715-51DE-A781-508D-A20FAFF81C40}"/>
          </ac:graphicFrameMkLst>
        </pc:graphicFrameChg>
        <pc:graphicFrameChg chg="add mod modGraphic">
          <ac:chgData name="Usuario invitado" userId="S::urn:spo:anon#a571d9258488c367fa2b716f8379093b8854126f7b657d68cddd10358a9d4375::" providerId="AD" clId="Web-{8748FB79-F408-05F1-21FC-9574CCEEACB7}" dt="2023-10-12T20:11:55.743" v="660"/>
          <ac:graphicFrameMkLst>
            <pc:docMk/>
            <pc:sldMk cId="2081257529" sldId="263"/>
            <ac:graphicFrameMk id="50" creationId="{6FC22715-51DE-A781-508D-A20FAFF81C40}"/>
          </ac:graphicFrameMkLst>
        </pc:graphicFrameChg>
        <pc:cxnChg chg="add del">
          <ac:chgData name="Usuario invitado" userId="S::urn:spo:anon#a571d9258488c367fa2b716f8379093b8854126f7b657d68cddd10358a9d4375::" providerId="AD" clId="Web-{8748FB79-F408-05F1-21FC-9574CCEEACB7}" dt="2023-10-12T20:11:14.867" v="645"/>
          <ac:cxnSpMkLst>
            <pc:docMk/>
            <pc:sldMk cId="2081257529" sldId="263"/>
            <ac:cxnSpMk id="13" creationId="{9B4757C4-228A-47E5-94C8-058312AB27F8}"/>
          </ac:cxnSpMkLst>
        </pc:cxnChg>
        <pc:cxnChg chg="add del">
          <ac:chgData name="Usuario invitado" userId="S::urn:spo:anon#a571d9258488c367fa2b716f8379093b8854126f7b657d68cddd10358a9d4375::" providerId="AD" clId="Web-{8748FB79-F408-05F1-21FC-9574CCEEACB7}" dt="2023-10-12T20:11:22.336" v="647"/>
          <ac:cxnSpMkLst>
            <pc:docMk/>
            <pc:sldMk cId="2081257529" sldId="263"/>
            <ac:cxnSpMk id="16" creationId="{CC9CF63D-A2A3-4ECF-BC53-4B0D56918FB4}"/>
          </ac:cxnSpMkLst>
        </pc:cxnChg>
        <pc:cxnChg chg="add del">
          <ac:chgData name="Usuario invitado" userId="S::urn:spo:anon#a571d9258488c367fa2b716f8379093b8854126f7b657d68cddd10358a9d4375::" providerId="AD" clId="Web-{8748FB79-F408-05F1-21FC-9574CCEEACB7}" dt="2023-10-12T20:11:25.101" v="649"/>
          <ac:cxnSpMkLst>
            <pc:docMk/>
            <pc:sldMk cId="2081257529" sldId="263"/>
            <ac:cxnSpMk id="19" creationId="{9B4757C4-228A-47E5-94C8-058312AB27F8}"/>
          </ac:cxnSpMkLst>
        </pc:cxnChg>
        <pc:cxnChg chg="add del">
          <ac:chgData name="Usuario invitado" userId="S::urn:spo:anon#a571d9258488c367fa2b716f8379093b8854126f7b657d68cddd10358a9d4375::" providerId="AD" clId="Web-{8748FB79-F408-05F1-21FC-9574CCEEACB7}" dt="2023-10-12T20:11:28.430" v="651"/>
          <ac:cxnSpMkLst>
            <pc:docMk/>
            <pc:sldMk cId="2081257529" sldId="263"/>
            <ac:cxnSpMk id="21" creationId="{58EBA113-6605-4291-A31D-0BEA2EFFB5D3}"/>
          </ac:cxnSpMkLst>
        </pc:cxnChg>
        <pc:cxnChg chg="add del">
          <ac:chgData name="Usuario invitado" userId="S::urn:spo:anon#a571d9258488c367fa2b716f8379093b8854126f7b657d68cddd10358a9d4375::" providerId="AD" clId="Web-{8748FB79-F408-05F1-21FC-9574CCEEACB7}" dt="2023-10-12T20:11:28.430" v="651"/>
          <ac:cxnSpMkLst>
            <pc:docMk/>
            <pc:sldMk cId="2081257529" sldId="263"/>
            <ac:cxnSpMk id="22" creationId="{AE0C0B2A-3FD1-4235-A16E-0ED1E028A93E}"/>
          </ac:cxnSpMkLst>
        </pc:cxnChg>
        <pc:cxnChg chg="add del">
          <ac:chgData name="Usuario invitado" userId="S::urn:spo:anon#a571d9258488c367fa2b716f8379093b8854126f7b657d68cddd10358a9d4375::" providerId="AD" clId="Web-{8748FB79-F408-05F1-21FC-9574CCEEACB7}" dt="2023-10-12T20:11:48.618" v="658"/>
          <ac:cxnSpMkLst>
            <pc:docMk/>
            <pc:sldMk cId="2081257529" sldId="263"/>
            <ac:cxnSpMk id="49" creationId="{9B4757C4-228A-47E5-94C8-058312AB27F8}"/>
          </ac:cxnSpMkLst>
        </pc:cxnChg>
        <pc:cxnChg chg="add del">
          <ac:chgData name="Usuario invitado" userId="S::urn:spo:anon#a571d9258488c367fa2b716f8379093b8854126f7b657d68cddd10358a9d4375::" providerId="AD" clId="Web-{8748FB79-F408-05F1-21FC-9574CCEEACB7}" dt="2023-10-12T20:11:45.618" v="655"/>
          <ac:cxnSpMkLst>
            <pc:docMk/>
            <pc:sldMk cId="2081257529" sldId="263"/>
            <ac:cxnSpMk id="55" creationId="{AE0C0B2A-3FD1-4235-A16E-0ED1E028A93E}"/>
          </ac:cxnSpMkLst>
        </pc:cxnChg>
        <pc:cxnChg chg="add del">
          <ac:chgData name="Usuario invitado" userId="S::urn:spo:anon#a571d9258488c367fa2b716f8379093b8854126f7b657d68cddd10358a9d4375::" providerId="AD" clId="Web-{8748FB79-F408-05F1-21FC-9574CCEEACB7}" dt="2023-10-12T20:11:48.493" v="657"/>
          <ac:cxnSpMkLst>
            <pc:docMk/>
            <pc:sldMk cId="2081257529" sldId="263"/>
            <ac:cxnSpMk id="79" creationId="{AE0C0B2A-3FD1-4235-A16E-0ED1E028A93E}"/>
          </ac:cxnSpMkLst>
        </pc:cxnChg>
        <pc:cxnChg chg="add del">
          <ac:chgData name="Usuario invitado" userId="S::urn:spo:anon#a571d9258488c367fa2b716f8379093b8854126f7b657d68cddd10358a9d4375::" providerId="AD" clId="Web-{8748FB79-F408-05F1-21FC-9574CCEEACB7}" dt="2023-10-12T20:11:48.493" v="657"/>
          <ac:cxnSpMkLst>
            <pc:docMk/>
            <pc:sldMk cId="2081257529" sldId="263"/>
            <ac:cxnSpMk id="83" creationId="{4E653B57-2620-424D-ADAF-60975D8F8C5C}"/>
          </ac:cxnSpMkLst>
        </pc:cxnChg>
        <pc:cxnChg chg="add">
          <ac:chgData name="Usuario invitado" userId="S::urn:spo:anon#a571d9258488c367fa2b716f8379093b8854126f7b657d68cddd10358a9d4375::" providerId="AD" clId="Web-{8748FB79-F408-05F1-21FC-9574CCEEACB7}" dt="2023-10-12T20:11:48.618" v="658"/>
          <ac:cxnSpMkLst>
            <pc:docMk/>
            <pc:sldMk cId="2081257529" sldId="263"/>
            <ac:cxnSpMk id="85" creationId="{AE0C0B2A-3FD1-4235-A16E-0ED1E028A93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13A12-E0C4-405B-A0B7-468B6DC2E3F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E2FB12-ACC8-42B8-859F-1144F39A054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Personalización del Tostado de Café</a:t>
          </a:r>
          <a:endParaRPr lang="en-US"/>
        </a:p>
      </dgm:t>
    </dgm:pt>
    <dgm:pt modelId="{ED5DA8A4-CA6E-4F4C-BCBB-8905D9353DA0}" type="parTrans" cxnId="{F5780846-9E9A-49FD-B9A9-65158A2B24A8}">
      <dgm:prSet/>
      <dgm:spPr/>
      <dgm:t>
        <a:bodyPr/>
        <a:lstStyle/>
        <a:p>
          <a:endParaRPr lang="en-US"/>
        </a:p>
      </dgm:t>
    </dgm:pt>
    <dgm:pt modelId="{95ECDDF9-01E0-4C4D-9EE0-75C2C29F0F86}" type="sibTrans" cxnId="{F5780846-9E9A-49FD-B9A9-65158A2B24A8}">
      <dgm:prSet/>
      <dgm:spPr/>
      <dgm:t>
        <a:bodyPr/>
        <a:lstStyle/>
        <a:p>
          <a:endParaRPr lang="en-US"/>
        </a:p>
      </dgm:t>
    </dgm:pt>
    <dgm:pt modelId="{8EAD9AEF-708A-4C75-B45C-3E87A3ED5E3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Marketing Basado en la Identidad Nacional</a:t>
          </a:r>
          <a:endParaRPr lang="en-US"/>
        </a:p>
      </dgm:t>
    </dgm:pt>
    <dgm:pt modelId="{4C16ACE2-583A-4986-A3F5-12E23A82CEB1}" type="parTrans" cxnId="{BE8B53AA-3755-427B-AA55-6F5A164C9FFB}">
      <dgm:prSet/>
      <dgm:spPr/>
      <dgm:t>
        <a:bodyPr/>
        <a:lstStyle/>
        <a:p>
          <a:endParaRPr lang="en-US"/>
        </a:p>
      </dgm:t>
    </dgm:pt>
    <dgm:pt modelId="{FC272049-E91C-401A-9C8E-99EB3C8C237A}" type="sibTrans" cxnId="{BE8B53AA-3755-427B-AA55-6F5A164C9FFB}">
      <dgm:prSet/>
      <dgm:spPr/>
      <dgm:t>
        <a:bodyPr/>
        <a:lstStyle/>
        <a:p>
          <a:endParaRPr lang="en-US"/>
        </a:p>
      </dgm:t>
    </dgm:pt>
    <dgm:pt modelId="{CA02970D-8448-47AB-B82C-318AD0B832B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Explorar Bibliotecas de Visualización en Python</a:t>
          </a:r>
          <a:endParaRPr lang="en-US"/>
        </a:p>
      </dgm:t>
    </dgm:pt>
    <dgm:pt modelId="{E0A9236A-D106-4A68-A028-9BA99F603A7A}" type="parTrans" cxnId="{F1BE5F0D-B575-4135-BDB2-7720E490726F}">
      <dgm:prSet/>
      <dgm:spPr/>
      <dgm:t>
        <a:bodyPr/>
        <a:lstStyle/>
        <a:p>
          <a:endParaRPr lang="en-US"/>
        </a:p>
      </dgm:t>
    </dgm:pt>
    <dgm:pt modelId="{223489A0-862F-4851-9727-2A05AB4DAD73}" type="sibTrans" cxnId="{F1BE5F0D-B575-4135-BDB2-7720E490726F}">
      <dgm:prSet/>
      <dgm:spPr/>
      <dgm:t>
        <a:bodyPr/>
        <a:lstStyle/>
        <a:p>
          <a:endParaRPr lang="en-US"/>
        </a:p>
      </dgm:t>
    </dgm:pt>
    <dgm:pt modelId="{701F9A31-A8C8-4B4A-85F5-AE18CB4CBECB}" type="pres">
      <dgm:prSet presAssocID="{44F13A12-E0C4-405B-A0B7-468B6DC2E3FF}" presName="root" presStyleCnt="0">
        <dgm:presLayoutVars>
          <dgm:dir/>
          <dgm:resizeHandles val="exact"/>
        </dgm:presLayoutVars>
      </dgm:prSet>
      <dgm:spPr/>
    </dgm:pt>
    <dgm:pt modelId="{E43A9B49-5D9E-4351-BBC9-2E060CB7190F}" type="pres">
      <dgm:prSet presAssocID="{B5E2FB12-ACC8-42B8-859F-1144F39A054C}" presName="compNode" presStyleCnt="0"/>
      <dgm:spPr/>
    </dgm:pt>
    <dgm:pt modelId="{03EF27D5-1BEF-41B9-9D0A-B5AB5F1BF343}" type="pres">
      <dgm:prSet presAssocID="{B5E2FB12-ACC8-42B8-859F-1144F39A05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fé"/>
        </a:ext>
      </dgm:extLst>
    </dgm:pt>
    <dgm:pt modelId="{AC631EB2-DFB6-4C25-9604-5AD512B3CBF7}" type="pres">
      <dgm:prSet presAssocID="{B5E2FB12-ACC8-42B8-859F-1144F39A054C}" presName="spaceRect" presStyleCnt="0"/>
      <dgm:spPr/>
    </dgm:pt>
    <dgm:pt modelId="{6C00EC51-F460-4727-BF4F-71CE3DCCD7D2}" type="pres">
      <dgm:prSet presAssocID="{B5E2FB12-ACC8-42B8-859F-1144F39A054C}" presName="textRect" presStyleLbl="revTx" presStyleIdx="0" presStyleCnt="3">
        <dgm:presLayoutVars>
          <dgm:chMax val="1"/>
          <dgm:chPref val="1"/>
        </dgm:presLayoutVars>
      </dgm:prSet>
      <dgm:spPr/>
    </dgm:pt>
    <dgm:pt modelId="{04401AE0-D25C-4DD5-A55C-4CC759AF2AC8}" type="pres">
      <dgm:prSet presAssocID="{95ECDDF9-01E0-4C4D-9EE0-75C2C29F0F86}" presName="sibTrans" presStyleCnt="0"/>
      <dgm:spPr/>
    </dgm:pt>
    <dgm:pt modelId="{E17522F4-4B92-4C1F-A374-7983470B235F}" type="pres">
      <dgm:prSet presAssocID="{8EAD9AEF-708A-4C75-B45C-3E87A3ED5E32}" presName="compNode" presStyleCnt="0"/>
      <dgm:spPr/>
    </dgm:pt>
    <dgm:pt modelId="{B813AED7-7FFC-4213-A43C-D9D60BA74848}" type="pres">
      <dgm:prSet presAssocID="{8EAD9AEF-708A-4C75-B45C-3E87A3ED5E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E7BFC0E8-6306-47F3-AD7E-556E27B87425}" type="pres">
      <dgm:prSet presAssocID="{8EAD9AEF-708A-4C75-B45C-3E87A3ED5E32}" presName="spaceRect" presStyleCnt="0"/>
      <dgm:spPr/>
    </dgm:pt>
    <dgm:pt modelId="{62EF70B9-4AF6-4970-8A98-8D6FF2CEA0E4}" type="pres">
      <dgm:prSet presAssocID="{8EAD9AEF-708A-4C75-B45C-3E87A3ED5E32}" presName="textRect" presStyleLbl="revTx" presStyleIdx="1" presStyleCnt="3">
        <dgm:presLayoutVars>
          <dgm:chMax val="1"/>
          <dgm:chPref val="1"/>
        </dgm:presLayoutVars>
      </dgm:prSet>
      <dgm:spPr/>
    </dgm:pt>
    <dgm:pt modelId="{BAA789A7-F695-401E-B629-C7FEDB87EFA1}" type="pres">
      <dgm:prSet presAssocID="{FC272049-E91C-401A-9C8E-99EB3C8C237A}" presName="sibTrans" presStyleCnt="0"/>
      <dgm:spPr/>
    </dgm:pt>
    <dgm:pt modelId="{0C3C6C26-1D4E-4267-8D28-D7B8D5841F49}" type="pres">
      <dgm:prSet presAssocID="{CA02970D-8448-47AB-B82C-318AD0B832B6}" presName="compNode" presStyleCnt="0"/>
      <dgm:spPr/>
    </dgm:pt>
    <dgm:pt modelId="{3639AD4F-8D99-4ACF-BFAC-785C3014A4AE}" type="pres">
      <dgm:prSet presAssocID="{CA02970D-8448-47AB-B82C-318AD0B832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5C349E-64FC-4498-8292-07858423ACEF}" type="pres">
      <dgm:prSet presAssocID="{CA02970D-8448-47AB-B82C-318AD0B832B6}" presName="spaceRect" presStyleCnt="0"/>
      <dgm:spPr/>
    </dgm:pt>
    <dgm:pt modelId="{3AB4DFA4-709A-4629-87E1-4934C0B7F7BA}" type="pres">
      <dgm:prSet presAssocID="{CA02970D-8448-47AB-B82C-318AD0B832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BE5F0D-B575-4135-BDB2-7720E490726F}" srcId="{44F13A12-E0C4-405B-A0B7-468B6DC2E3FF}" destId="{CA02970D-8448-47AB-B82C-318AD0B832B6}" srcOrd="2" destOrd="0" parTransId="{E0A9236A-D106-4A68-A028-9BA99F603A7A}" sibTransId="{223489A0-862F-4851-9727-2A05AB4DAD73}"/>
    <dgm:cxn modelId="{49AAA311-5891-4B2C-AF41-5F71D9BBF760}" type="presOf" srcId="{44F13A12-E0C4-405B-A0B7-468B6DC2E3FF}" destId="{701F9A31-A8C8-4B4A-85F5-AE18CB4CBECB}" srcOrd="0" destOrd="0" presId="urn:microsoft.com/office/officeart/2018/2/layout/IconLabelList"/>
    <dgm:cxn modelId="{F5780846-9E9A-49FD-B9A9-65158A2B24A8}" srcId="{44F13A12-E0C4-405B-A0B7-468B6DC2E3FF}" destId="{B5E2FB12-ACC8-42B8-859F-1144F39A054C}" srcOrd="0" destOrd="0" parTransId="{ED5DA8A4-CA6E-4F4C-BCBB-8905D9353DA0}" sibTransId="{95ECDDF9-01E0-4C4D-9EE0-75C2C29F0F86}"/>
    <dgm:cxn modelId="{C86D9F7F-17DB-47FA-B1AE-15236171687A}" type="presOf" srcId="{B5E2FB12-ACC8-42B8-859F-1144F39A054C}" destId="{6C00EC51-F460-4727-BF4F-71CE3DCCD7D2}" srcOrd="0" destOrd="0" presId="urn:microsoft.com/office/officeart/2018/2/layout/IconLabelList"/>
    <dgm:cxn modelId="{FD85C689-28FD-4751-A899-8A00C16ACC66}" type="presOf" srcId="{8EAD9AEF-708A-4C75-B45C-3E87A3ED5E32}" destId="{62EF70B9-4AF6-4970-8A98-8D6FF2CEA0E4}" srcOrd="0" destOrd="0" presId="urn:microsoft.com/office/officeart/2018/2/layout/IconLabelList"/>
    <dgm:cxn modelId="{BE8B53AA-3755-427B-AA55-6F5A164C9FFB}" srcId="{44F13A12-E0C4-405B-A0B7-468B6DC2E3FF}" destId="{8EAD9AEF-708A-4C75-B45C-3E87A3ED5E32}" srcOrd="1" destOrd="0" parTransId="{4C16ACE2-583A-4986-A3F5-12E23A82CEB1}" sibTransId="{FC272049-E91C-401A-9C8E-99EB3C8C237A}"/>
    <dgm:cxn modelId="{571556D7-036F-4494-9FD6-3BAD59D6D4ED}" type="presOf" srcId="{CA02970D-8448-47AB-B82C-318AD0B832B6}" destId="{3AB4DFA4-709A-4629-87E1-4934C0B7F7BA}" srcOrd="0" destOrd="0" presId="urn:microsoft.com/office/officeart/2018/2/layout/IconLabelList"/>
    <dgm:cxn modelId="{EF7FC523-629F-4334-A345-E4AD7A06B00B}" type="presParOf" srcId="{701F9A31-A8C8-4B4A-85F5-AE18CB4CBECB}" destId="{E43A9B49-5D9E-4351-BBC9-2E060CB7190F}" srcOrd="0" destOrd="0" presId="urn:microsoft.com/office/officeart/2018/2/layout/IconLabelList"/>
    <dgm:cxn modelId="{3C9B0EA3-53F3-42DE-B298-9F01E45B0A8A}" type="presParOf" srcId="{E43A9B49-5D9E-4351-BBC9-2E060CB7190F}" destId="{03EF27D5-1BEF-41B9-9D0A-B5AB5F1BF343}" srcOrd="0" destOrd="0" presId="urn:microsoft.com/office/officeart/2018/2/layout/IconLabelList"/>
    <dgm:cxn modelId="{2088C6C1-0257-404E-8F20-D71205C2C2FD}" type="presParOf" srcId="{E43A9B49-5D9E-4351-BBC9-2E060CB7190F}" destId="{AC631EB2-DFB6-4C25-9604-5AD512B3CBF7}" srcOrd="1" destOrd="0" presId="urn:microsoft.com/office/officeart/2018/2/layout/IconLabelList"/>
    <dgm:cxn modelId="{58D318A7-1424-44FC-9411-FB41926234C9}" type="presParOf" srcId="{E43A9B49-5D9E-4351-BBC9-2E060CB7190F}" destId="{6C00EC51-F460-4727-BF4F-71CE3DCCD7D2}" srcOrd="2" destOrd="0" presId="urn:microsoft.com/office/officeart/2018/2/layout/IconLabelList"/>
    <dgm:cxn modelId="{40B412D1-172E-4AB4-8AA0-471335E19C66}" type="presParOf" srcId="{701F9A31-A8C8-4B4A-85F5-AE18CB4CBECB}" destId="{04401AE0-D25C-4DD5-A55C-4CC759AF2AC8}" srcOrd="1" destOrd="0" presId="urn:microsoft.com/office/officeart/2018/2/layout/IconLabelList"/>
    <dgm:cxn modelId="{9A0965F1-2A20-4C41-B031-D45BD084430E}" type="presParOf" srcId="{701F9A31-A8C8-4B4A-85F5-AE18CB4CBECB}" destId="{E17522F4-4B92-4C1F-A374-7983470B235F}" srcOrd="2" destOrd="0" presId="urn:microsoft.com/office/officeart/2018/2/layout/IconLabelList"/>
    <dgm:cxn modelId="{5591CC17-56A7-4767-929D-44E7E287734C}" type="presParOf" srcId="{E17522F4-4B92-4C1F-A374-7983470B235F}" destId="{B813AED7-7FFC-4213-A43C-D9D60BA74848}" srcOrd="0" destOrd="0" presId="urn:microsoft.com/office/officeart/2018/2/layout/IconLabelList"/>
    <dgm:cxn modelId="{C8513BB9-F201-42A9-87E5-83E8C70D9EE0}" type="presParOf" srcId="{E17522F4-4B92-4C1F-A374-7983470B235F}" destId="{E7BFC0E8-6306-47F3-AD7E-556E27B87425}" srcOrd="1" destOrd="0" presId="urn:microsoft.com/office/officeart/2018/2/layout/IconLabelList"/>
    <dgm:cxn modelId="{9D1B70E8-1ED1-42CF-8B6C-499C5A65DC12}" type="presParOf" srcId="{E17522F4-4B92-4C1F-A374-7983470B235F}" destId="{62EF70B9-4AF6-4970-8A98-8D6FF2CEA0E4}" srcOrd="2" destOrd="0" presId="urn:microsoft.com/office/officeart/2018/2/layout/IconLabelList"/>
    <dgm:cxn modelId="{57DA11A0-714A-4C3D-86D9-DA0285B929A7}" type="presParOf" srcId="{701F9A31-A8C8-4B4A-85F5-AE18CB4CBECB}" destId="{BAA789A7-F695-401E-B629-C7FEDB87EFA1}" srcOrd="3" destOrd="0" presId="urn:microsoft.com/office/officeart/2018/2/layout/IconLabelList"/>
    <dgm:cxn modelId="{77381E83-7370-44C0-BFDF-30A4ACA9A0CD}" type="presParOf" srcId="{701F9A31-A8C8-4B4A-85F5-AE18CB4CBECB}" destId="{0C3C6C26-1D4E-4267-8D28-D7B8D5841F49}" srcOrd="4" destOrd="0" presId="urn:microsoft.com/office/officeart/2018/2/layout/IconLabelList"/>
    <dgm:cxn modelId="{DEAE0D9A-4829-459C-B471-5B1E9A9DE10E}" type="presParOf" srcId="{0C3C6C26-1D4E-4267-8D28-D7B8D5841F49}" destId="{3639AD4F-8D99-4ACF-BFAC-785C3014A4AE}" srcOrd="0" destOrd="0" presId="urn:microsoft.com/office/officeart/2018/2/layout/IconLabelList"/>
    <dgm:cxn modelId="{CFF2593A-0F97-47A8-9401-AA2696CE82E4}" type="presParOf" srcId="{0C3C6C26-1D4E-4267-8D28-D7B8D5841F49}" destId="{C95C349E-64FC-4498-8292-07858423ACEF}" srcOrd="1" destOrd="0" presId="urn:microsoft.com/office/officeart/2018/2/layout/IconLabelList"/>
    <dgm:cxn modelId="{6C629BCF-FECC-4F35-B8E8-53C3CB4F1467}" type="presParOf" srcId="{0C3C6C26-1D4E-4267-8D28-D7B8D5841F49}" destId="{3AB4DFA4-709A-4629-87E1-4934C0B7F7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F27D5-1BEF-41B9-9D0A-B5AB5F1BF343}">
      <dsp:nvSpPr>
        <dsp:cNvPr id="0" name=""/>
        <dsp:cNvSpPr/>
      </dsp:nvSpPr>
      <dsp:spPr>
        <a:xfrm>
          <a:off x="1114289" y="841636"/>
          <a:ext cx="1283242" cy="1283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0EC51-F460-4727-BF4F-71CE3DCCD7D2}">
      <dsp:nvSpPr>
        <dsp:cNvPr id="0" name=""/>
        <dsp:cNvSpPr/>
      </dsp:nvSpPr>
      <dsp:spPr>
        <a:xfrm>
          <a:off x="330086" y="2478554"/>
          <a:ext cx="2851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Personalización del Tostado de Café</a:t>
          </a:r>
          <a:endParaRPr lang="en-US" sz="2100" kern="1200"/>
        </a:p>
      </dsp:txBody>
      <dsp:txXfrm>
        <a:off x="330086" y="2478554"/>
        <a:ext cx="2851650" cy="720000"/>
      </dsp:txXfrm>
    </dsp:sp>
    <dsp:sp modelId="{B813AED7-7FFC-4213-A43C-D9D60BA74848}">
      <dsp:nvSpPr>
        <dsp:cNvPr id="0" name=""/>
        <dsp:cNvSpPr/>
      </dsp:nvSpPr>
      <dsp:spPr>
        <a:xfrm>
          <a:off x="4464978" y="841636"/>
          <a:ext cx="1283242" cy="1283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F70B9-4AF6-4970-8A98-8D6FF2CEA0E4}">
      <dsp:nvSpPr>
        <dsp:cNvPr id="0" name=""/>
        <dsp:cNvSpPr/>
      </dsp:nvSpPr>
      <dsp:spPr>
        <a:xfrm>
          <a:off x="3680774" y="2478554"/>
          <a:ext cx="2851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Marketing Basado en la Identidad Nacional</a:t>
          </a:r>
          <a:endParaRPr lang="en-US" sz="2100" kern="1200"/>
        </a:p>
      </dsp:txBody>
      <dsp:txXfrm>
        <a:off x="3680774" y="2478554"/>
        <a:ext cx="2851650" cy="720000"/>
      </dsp:txXfrm>
    </dsp:sp>
    <dsp:sp modelId="{3639AD4F-8D99-4ACF-BFAC-785C3014A4AE}">
      <dsp:nvSpPr>
        <dsp:cNvPr id="0" name=""/>
        <dsp:cNvSpPr/>
      </dsp:nvSpPr>
      <dsp:spPr>
        <a:xfrm>
          <a:off x="7815667" y="841636"/>
          <a:ext cx="1283242" cy="1283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4DFA4-709A-4629-87E1-4934C0B7F7BA}">
      <dsp:nvSpPr>
        <dsp:cNvPr id="0" name=""/>
        <dsp:cNvSpPr/>
      </dsp:nvSpPr>
      <dsp:spPr>
        <a:xfrm>
          <a:off x="7031463" y="2478554"/>
          <a:ext cx="28516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Explorar Bibliotecas de Visualización en Python</a:t>
          </a:r>
          <a:endParaRPr lang="en-US" sz="2100" kern="1200"/>
        </a:p>
      </dsp:txBody>
      <dsp:txXfrm>
        <a:off x="7031463" y="2478554"/>
        <a:ext cx="28516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4ED1F-FB5C-4BD5-A7D9-82694B497AB2}" type="datetimeFigureOut">
              <a:rPr lang="es-CR" smtClean="0"/>
              <a:t>13/10/2023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2D2AA-9720-45A9-BE86-F394A31B8AB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2183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2D2AA-9720-45A9-BE86-F394A31B8AB8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98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1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2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4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8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2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5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B0A30C-F33D-5C62-FA33-DC75B08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Precios del café a nivel mundial con su relación geográfica</a:t>
            </a:r>
            <a:endParaRPr lang="es-CR" sz="37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15568-F7C5-2C89-02A5-CADAD41D7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s-E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Arguedas Gutiérrez</a:t>
            </a:r>
            <a:r>
              <a:rPr lang="es-CO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7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Josafat</a:t>
            </a:r>
            <a:r>
              <a:rPr lang="es-CO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s-CO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Arias Sanabria</a:t>
            </a:r>
            <a:r>
              <a:rPr lang="es-CO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Francisco</a:t>
            </a:r>
          </a:p>
          <a:p>
            <a:pPr>
              <a:lnSpc>
                <a:spcPct val="115000"/>
              </a:lnSpc>
            </a:pPr>
            <a:r>
              <a:rPr lang="es-E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Salazar Vargas</a:t>
            </a:r>
            <a:r>
              <a:rPr lang="es-CO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Gerardo</a:t>
            </a:r>
          </a:p>
          <a:p>
            <a:pPr>
              <a:lnSpc>
                <a:spcPct val="115000"/>
              </a:lnSpc>
            </a:pPr>
            <a:r>
              <a:rPr lang="es-CO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Soza Hidalgo</a:t>
            </a:r>
            <a:r>
              <a:rPr lang="es-CO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Angie</a:t>
            </a:r>
            <a:r>
              <a:rPr lang="es-CO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CR" sz="17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s-CR" sz="1700"/>
          </a:p>
        </p:txBody>
      </p:sp>
      <p:pic>
        <p:nvPicPr>
          <p:cNvPr id="4" name="Picture 3" descr="Primer plano de una taza de café en una mesa">
            <a:extLst>
              <a:ext uri="{FF2B5EF4-FFF2-40B4-BE49-F238E27FC236}">
                <a16:creationId xmlns:a16="http://schemas.microsoft.com/office/drawing/2014/main" id="{BC509D6F-0FD4-0B50-7486-8CF503316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6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2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8052F-222D-C356-DBAF-80C0D46C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Marcas de café y sus precios</a:t>
            </a:r>
          </a:p>
        </p:txBody>
      </p:sp>
      <p:pic>
        <p:nvPicPr>
          <p:cNvPr id="4" name="Marcador de contenido 3" descr="Gráfico, Histograma&#10;&#10;Descripción generada automáticamente">
            <a:extLst>
              <a:ext uri="{FF2B5EF4-FFF2-40B4-BE49-F238E27FC236}">
                <a16:creationId xmlns:a16="http://schemas.microsoft.com/office/drawing/2014/main" id="{6FC8DC81-2A4C-63BA-C458-B549AEBCD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55" y="1685925"/>
            <a:ext cx="5850691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3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4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6FFB7D5-1540-FE2F-53D1-7CF26AC3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r>
              <a:rPr lang="es-CR" sz="4800" dirty="0"/>
              <a:t>Precios</a:t>
            </a:r>
            <a:r>
              <a:rPr lang="en-US" sz="4800" dirty="0"/>
              <a:t> y </a:t>
            </a:r>
            <a:r>
              <a:rPr lang="en-US" sz="4800" dirty="0" err="1"/>
              <a:t>su</a:t>
            </a:r>
            <a:r>
              <a:rPr lang="en-US" sz="4800" dirty="0"/>
              <a:t> </a:t>
            </a:r>
            <a:r>
              <a:rPr lang="en-US" sz="4800" dirty="0" err="1"/>
              <a:t>calificación</a:t>
            </a:r>
            <a:r>
              <a:rPr lang="en-US" sz="4800" dirty="0"/>
              <a:t>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1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38D31FC-C71F-07A4-9D2D-15A56E045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25" y="1581582"/>
            <a:ext cx="4999885" cy="32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8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990BC-11FD-A1CC-272B-4211C661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53" y="0"/>
            <a:ext cx="10213200" cy="1112836"/>
          </a:xfrm>
        </p:spPr>
        <p:txBody>
          <a:bodyPr/>
          <a:lstStyle/>
          <a:p>
            <a:r>
              <a:rPr lang="es-CR" dirty="0"/>
              <a:t>Ratings de marcas en Costa Rica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2F225AE-5F3A-8A8C-2882-170EB82EB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7" y="1792425"/>
            <a:ext cx="10058399" cy="48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3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7C36-4A22-F3AB-C6F4-8F369A93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Precios de café según la marca</a:t>
            </a:r>
            <a:endParaRPr lang="es-C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95A79E2-E5D6-2ACE-C65C-2C4D849E6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2" y="2080224"/>
            <a:ext cx="10965188" cy="4593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3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B0BE7-2CF0-0669-54F9-21A652A5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s-CR" dirty="0"/>
              <a:t>Conclusiones</a:t>
            </a:r>
            <a:endParaRPr lang="es-CR"/>
          </a:p>
        </p:txBody>
      </p:sp>
      <p:pic>
        <p:nvPicPr>
          <p:cNvPr id="5" name="Picture 4" descr="Especias en botes en el mostrador">
            <a:extLst>
              <a:ext uri="{FF2B5EF4-FFF2-40B4-BE49-F238E27FC236}">
                <a16:creationId xmlns:a16="http://schemas.microsoft.com/office/drawing/2014/main" id="{C654C5D5-5A13-CED5-3896-4EEE568E2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0" r="33911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45CD0-1562-7072-EC49-2772384E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r>
              <a:rPr lang="es-ES" dirty="0"/>
              <a:t>Tostado del Café e Influencia en la Calidad</a:t>
            </a:r>
          </a:p>
          <a:p>
            <a:r>
              <a:rPr lang="es-ES" dirty="0"/>
              <a:t>Variación de Precios según el País</a:t>
            </a:r>
          </a:p>
          <a:p>
            <a:r>
              <a:rPr lang="es-ES" dirty="0"/>
              <a:t>Python es una herramienta excelente para el análisis de datos en la industria del café.</a:t>
            </a:r>
          </a:p>
          <a:p>
            <a:r>
              <a:rPr lang="es-ES" dirty="0"/>
              <a:t>Python es una herramienta excelente para el análisis de datos en la industria del café.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2924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6EE25-856E-1A90-943E-90842045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Recomendaciones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25C0CBE-01CC-0315-E402-BD11E94400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51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gura humana de madera">
            <a:extLst>
              <a:ext uri="{FF2B5EF4-FFF2-40B4-BE49-F238E27FC236}">
                <a16:creationId xmlns:a16="http://schemas.microsoft.com/office/drawing/2014/main" id="{F53FB530-0F15-2D8A-8B7E-ADEC16342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2678805"/>
            <a:ext cx="12191999" cy="417919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820C1-23BA-A0BA-3033-A0D039FF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769810"/>
            <a:ext cx="4457690" cy="1332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Dudas?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3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55D7A-366F-3062-F50E-71042FC12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20600" y="-1013389"/>
            <a:ext cx="6857999" cy="88848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83C021-522E-240F-565A-39DB1274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396" y="395289"/>
            <a:ext cx="4075200" cy="222668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Gracias por su atención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3051BA-EC19-4D8D-B5E3-10AF20026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35921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78C318-2188-4C14-8EEF-F9F6C8CC3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4B20085-9D92-406D-8A76-E698EA918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C553453-D3A3-4D6C-AB29-56E1D615F6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7AAE47F8-C3A8-4034-9064-8C3241A964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A1BD09C1-6EAB-4FD0-8E3E-5395370F4C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3A35D392-3E6C-44DF-8AE9-9623BC0EB2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3DA3B67-52C7-4832-9866-8D5A52359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96787C3-F164-4304-9FBF-2445183468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8E004CCF-6644-4C43-B8CA-1BCC5C46A2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3824467A-05FD-4A66-8B5A-A544E93045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6093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6F138E-2621-B0BB-7C77-F7B6C100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s-CO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INTRODUCCION</a:t>
            </a:r>
            <a:br>
              <a:rPr lang="es-C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CR" dirty="0"/>
          </a:p>
        </p:txBody>
      </p:sp>
      <p:pic>
        <p:nvPicPr>
          <p:cNvPr id="5" name="Picture 4" descr="Hombre sirviendo leche en una taza">
            <a:extLst>
              <a:ext uri="{FF2B5EF4-FFF2-40B4-BE49-F238E27FC236}">
                <a16:creationId xmlns:a16="http://schemas.microsoft.com/office/drawing/2014/main" id="{ED3C85FE-9BD5-A521-56C3-A60529A4D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00" r="20291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78BE11-D847-F6BF-25BE-C046F6F1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s-ES" sz="1400" b="1" i="1" dirty="0">
                <a:effectLst/>
                <a:latin typeface="Söhne"/>
              </a:rPr>
              <a:t>El café es una bebida apreciada en todo el mundo, y su experiencia va más allá de la cafeína. En esta era de análisis de datos, Python se convierte en una herramienta poderosa para </a:t>
            </a:r>
            <a:r>
              <a:rPr lang="es-ES" sz="1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explorar</a:t>
            </a:r>
            <a:r>
              <a:rPr lang="es-ES" sz="1400" b="1" i="1" dirty="0">
                <a:effectLst/>
                <a:latin typeface="Söhne"/>
              </a:rPr>
              <a:t> cómo el tostado y el valor del café afectan la percepción de los consumidores. En este análisis, investigaremos el impacto de diferentes grados de tostado y el valor promedio de los cafés de Costa Rica y Colombia. Utilizaremos Python, con su capacidad para manejar datos complejos, para obtener valiosas perspectivas sobre el mundo del café.</a:t>
            </a:r>
            <a:endParaRPr lang="es-CR" sz="1400" b="1" dirty="0"/>
          </a:p>
        </p:txBody>
      </p:sp>
    </p:spTree>
    <p:extLst>
      <p:ext uri="{BB962C8B-B14F-4D97-AF65-F5344CB8AC3E}">
        <p14:creationId xmlns:p14="http://schemas.microsoft.com/office/powerpoint/2010/main" val="397461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1E1276-62FA-0E54-99A5-0FBDF605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O" sz="22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DESCRIPCION DE PROCESAMIENTO DE LA INFORMACION</a:t>
            </a:r>
            <a:br>
              <a:rPr lang="es-CR" sz="22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CR" sz="2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2470D-1C26-441C-AF03-39DC9235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64801"/>
            <a:ext cx="6328800" cy="39137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s-E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este estudio, empleamos Python para procesar datos, organizándolos en estructuras que facilitan su consulta. Aplicamos técnicas estadísticas y visualización para explorar las relaciones entre precio, región de cultivo y calidad del café. Calculamos estadísticas descriptivas como promedios y desviaciones estándar para comprender la distribución de precios y calificaciones. Además, utilizamos gráficos y visualizaciones para representar patrones y tendencias en los datos. Este análisis con Python sienta las bases del estudio y proporciona valiosas perspectivas sobre cómo distintos factores impactan la percepción del café por parte de los consumidores.</a:t>
            </a:r>
            <a:endParaRPr lang="es-C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4" descr="Diagramas y gráficos vistosos">
            <a:extLst>
              <a:ext uri="{FF2B5EF4-FFF2-40B4-BE49-F238E27FC236}">
                <a16:creationId xmlns:a16="http://schemas.microsoft.com/office/drawing/2014/main" id="{C18638A2-723F-8FDB-CEE9-DCCD3BC35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3" r="25455" b="-2"/>
          <a:stretch/>
        </p:blipFill>
        <p:spPr>
          <a:xfrm>
            <a:off x="7766050" y="540000"/>
            <a:ext cx="388496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2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F57E0-AEC1-8AE4-FF18-0A8F4D29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O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ANALISIS DE LOS DATOS</a:t>
            </a:r>
            <a:br>
              <a:rPr lang="es-CR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C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A7DE81-E6CC-917F-47D1-C6CF8681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s-CR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Medium-Light: 20.31%</a:t>
            </a:r>
          </a:p>
          <a:p>
            <a:pPr>
              <a:lnSpc>
                <a:spcPct val="140000"/>
              </a:lnSpc>
            </a:pPr>
            <a:r>
              <a:rPr lang="es-CR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Medium-Dark: 20.0%</a:t>
            </a:r>
          </a:p>
          <a:p>
            <a:pPr>
              <a:lnSpc>
                <a:spcPct val="140000"/>
              </a:lnSpc>
            </a:pPr>
            <a:r>
              <a:rPr lang="es-CR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Medium: 20.1%</a:t>
            </a:r>
          </a:p>
          <a:p>
            <a:pPr>
              <a:lnSpc>
                <a:spcPct val="140000"/>
              </a:lnSpc>
            </a:pPr>
            <a:r>
              <a:rPr lang="es-CR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Light: 20.37%</a:t>
            </a:r>
          </a:p>
          <a:p>
            <a:pPr>
              <a:lnSpc>
                <a:spcPct val="140000"/>
              </a:lnSpc>
            </a:pPr>
            <a:r>
              <a:rPr lang="es-CR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Dark: 19.21%</a:t>
            </a:r>
          </a:p>
          <a:p>
            <a:pPr>
              <a:lnSpc>
                <a:spcPct val="140000"/>
              </a:lnSpc>
            </a:pPr>
            <a:r>
              <a:rPr lang="es-CR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de cafés: 2095</a:t>
            </a:r>
            <a:endParaRPr lang="es-CR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Un par de frijol&#10;&#10;Descripción generada automáticamente con confianza baja">
            <a:extLst>
              <a:ext uri="{FF2B5EF4-FFF2-40B4-BE49-F238E27FC236}">
                <a16:creationId xmlns:a16="http://schemas.microsoft.com/office/drawing/2014/main" id="{82D6B1FE-1FF6-DA29-0801-F3756F142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67" r="30806"/>
          <a:stretch/>
        </p:blipFill>
        <p:spPr>
          <a:xfrm>
            <a:off x="6080462" y="10"/>
            <a:ext cx="6111538" cy="685799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E943157-EA45-D8D0-A2FE-3065B60A910F}"/>
              </a:ext>
            </a:extLst>
          </p:cNvPr>
          <p:cNvSpPr txBox="1">
            <a:spLocks/>
          </p:cNvSpPr>
          <p:nvPr/>
        </p:nvSpPr>
        <p:spPr>
          <a:xfrm>
            <a:off x="0" y="1482362"/>
            <a:ext cx="4078800" cy="1453003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s-CO">
                <a:latin typeface="Times New Roman" panose="02020603050405020304" pitchFamily="18" charset="0"/>
                <a:ea typeface="Arial" panose="020B0604020202020204" pitchFamily="34" charset="0"/>
              </a:rPr>
              <a:t>Tostados de café</a:t>
            </a:r>
            <a:br>
              <a:rPr lang="es-CR"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2328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C256E4-7A2E-74D2-0CC0-EA60DD2B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s-CR" dirty="0"/>
              <a:t>Orígenes</a:t>
            </a:r>
          </a:p>
        </p:txBody>
      </p:sp>
      <p:pic>
        <p:nvPicPr>
          <p:cNvPr id="5" name="Picture 4" descr="Bandeja de cafés para llevar">
            <a:extLst>
              <a:ext uri="{FF2B5EF4-FFF2-40B4-BE49-F238E27FC236}">
                <a16:creationId xmlns:a16="http://schemas.microsoft.com/office/drawing/2014/main" id="{0649998D-F143-6680-11BD-AF9C8A3F0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2" r="22602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FC1F0-FF7D-DAC0-099C-937F75A0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 fontScale="70000" lnSpcReduction="20000"/>
          </a:bodyPr>
          <a:lstStyle/>
          <a:p>
            <a:endParaRPr lang="es-CR" sz="1900" dirty="0"/>
          </a:p>
          <a:p>
            <a:r>
              <a:rPr lang="es-CR" sz="320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Marcas de Café provenientes de Costa Rica: 85</a:t>
            </a:r>
          </a:p>
          <a:p>
            <a:r>
              <a:rPr lang="es-CR" sz="3200" spc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Marcas de Café provenientes de Colombia: 199</a:t>
            </a:r>
          </a:p>
        </p:txBody>
      </p:sp>
    </p:spTree>
    <p:extLst>
      <p:ext uri="{BB962C8B-B14F-4D97-AF65-F5344CB8AC3E}">
        <p14:creationId xmlns:p14="http://schemas.microsoft.com/office/powerpoint/2010/main" val="230639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163290-A59E-E248-C9CF-849EAE94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s-CR"/>
              <a:t>Rating 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5515E709-1911-A3E1-6B35-6E4DF4853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r>
              <a:rPr lang="es-CR" spc="0" dirty="0">
                <a:latin typeface="+mj-lt"/>
                <a:ea typeface="+mj-ea"/>
                <a:cs typeface="+mj-cs"/>
              </a:rPr>
              <a:t>Media de rating para café de Costa Rica: 93.0</a:t>
            </a:r>
          </a:p>
          <a:p>
            <a:r>
              <a:rPr lang="es-CR" spc="0" dirty="0">
                <a:latin typeface="+mj-lt"/>
                <a:ea typeface="+mj-ea"/>
                <a:cs typeface="+mj-cs"/>
              </a:rPr>
              <a:t>Media de rating para café de Colombia: 92.0</a:t>
            </a:r>
          </a:p>
        </p:txBody>
      </p:sp>
      <p:pic>
        <p:nvPicPr>
          <p:cNvPr id="21" name="Picture 4" descr="Granos de café">
            <a:extLst>
              <a:ext uri="{FF2B5EF4-FFF2-40B4-BE49-F238E27FC236}">
                <a16:creationId xmlns:a16="http://schemas.microsoft.com/office/drawing/2014/main" id="{A1E9857C-0AF5-426B-1512-6C3B4DE89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5" r="22039" b="-1"/>
          <a:stretch/>
        </p:blipFill>
        <p:spPr>
          <a:xfrm>
            <a:off x="6080462" y="10"/>
            <a:ext cx="61115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8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7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7427F-6B14-C19F-6B33-4B2987F7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Marcas destacadas de Costa Rica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86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83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E6B0D92-52EE-CF57-7DCA-693670318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78622"/>
              </p:ext>
            </p:extLst>
          </p:nvPr>
        </p:nvGraphicFramePr>
        <p:xfrm>
          <a:off x="6654799" y="925229"/>
          <a:ext cx="4996213" cy="500488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485427">
                  <a:extLst>
                    <a:ext uri="{9D8B030D-6E8A-4147-A177-3AD203B41FA5}">
                      <a16:colId xmlns:a16="http://schemas.microsoft.com/office/drawing/2014/main" val="904984193"/>
                    </a:ext>
                  </a:extLst>
                </a:gridCol>
                <a:gridCol w="1510786">
                  <a:extLst>
                    <a:ext uri="{9D8B030D-6E8A-4147-A177-3AD203B41FA5}">
                      <a16:colId xmlns:a16="http://schemas.microsoft.com/office/drawing/2014/main" val="1837624310"/>
                    </a:ext>
                  </a:extLst>
                </a:gridCol>
              </a:tblGrid>
              <a:tr h="472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 b="0" cap="none" spc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 marL="202196" marR="151647" marT="91440" marB="1010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cap="none" spc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 marL="202196" marR="151647" marT="91440" marB="1010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98364"/>
                  </a:ext>
                </a:extLst>
              </a:tr>
              <a:tr h="411994"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Costa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Coast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Blend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728341"/>
                  </a:ext>
                </a:extLst>
              </a:tr>
              <a:tr h="411994"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Flight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Seasonal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Espresso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06390"/>
                  </a:ext>
                </a:extLst>
              </a:tr>
              <a:tr h="411994">
                <a:tc>
                  <a:txBody>
                    <a:bodyPr/>
                    <a:lstStyle/>
                    <a:p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Coffea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Diversa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Cioiccie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5924"/>
                  </a:ext>
                </a:extLst>
              </a:tr>
              <a:tr h="411994"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Costa Rica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Farmer's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Project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51012"/>
                  </a:ext>
                </a:extLst>
              </a:tr>
              <a:tr h="411994"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Costa Rica Aris Red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Honey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Lot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64366"/>
                  </a:ext>
                </a:extLst>
              </a:tr>
              <a:tr h="411994"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Costa Rica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Yellow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Honey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Lot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Kinka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99024"/>
                  </a:ext>
                </a:extLst>
              </a:tr>
              <a:tr h="411994"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Costa Rica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Anaerobic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95581"/>
                  </a:ext>
                </a:extLst>
              </a:tr>
              <a:tr h="411994"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Costa Rica Black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Honey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47667"/>
                  </a:ext>
                </a:extLst>
              </a:tr>
              <a:tr h="411994">
                <a:tc>
                  <a:txBody>
                    <a:bodyPr/>
                    <a:lstStyle/>
                    <a:p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Chokoreeto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Espresso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Blend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59024"/>
                  </a:ext>
                </a:extLst>
              </a:tr>
              <a:tr h="411994">
                <a:tc>
                  <a:txBody>
                    <a:bodyPr/>
                    <a:lstStyle/>
                    <a:p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Secret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Lovers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Blend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1409"/>
                  </a:ext>
                </a:extLst>
              </a:tr>
              <a:tr h="411994">
                <a:tc>
                  <a:txBody>
                    <a:bodyPr/>
                    <a:lstStyle/>
                    <a:p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Backwoods</a:t>
                      </a:r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200" cap="none" spc="0" err="1">
                          <a:solidFill>
                            <a:schemeClr val="tx1"/>
                          </a:solidFill>
                        </a:rPr>
                        <a:t>Espresso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cap="none" spc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 marL="202196" marR="151647" marT="91440" marB="1010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941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7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922DC7-87BC-B154-B9B9-70908C3C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59" y="1238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 err="1"/>
              <a:t>Promedio</a:t>
            </a:r>
            <a:r>
              <a:rPr lang="en-US" sz="3400" dirty="0"/>
              <a:t> de </a:t>
            </a:r>
            <a:r>
              <a:rPr lang="en-US" sz="3400" dirty="0" err="1"/>
              <a:t>precios</a:t>
            </a:r>
            <a:r>
              <a:rPr lang="en-US" sz="3400" dirty="0"/>
              <a:t> </a:t>
            </a:r>
            <a:r>
              <a:rPr lang="en-US" sz="3400" dirty="0" err="1"/>
              <a:t>en</a:t>
            </a:r>
            <a:r>
              <a:rPr lang="en-US" sz="3400" dirty="0"/>
              <a:t> $USD </a:t>
            </a:r>
            <a:r>
              <a:rPr lang="en-US" sz="3400" dirty="0" err="1"/>
              <a:t>por</a:t>
            </a:r>
            <a:r>
              <a:rPr lang="en-US" sz="3400" dirty="0"/>
              <a:t> 100gm de café.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6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3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E653B57-2620-424D-ADAF-60975D8F8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Marcador de contenido 5">
            <a:extLst>
              <a:ext uri="{FF2B5EF4-FFF2-40B4-BE49-F238E27FC236}">
                <a16:creationId xmlns:a16="http://schemas.microsoft.com/office/drawing/2014/main" id="{6FC22715-51DE-A781-508D-A20FAFF81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648442"/>
              </p:ext>
            </p:extLst>
          </p:nvPr>
        </p:nvGraphicFramePr>
        <p:xfrm>
          <a:off x="5865983" y="228667"/>
          <a:ext cx="2960441" cy="4223960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{3B4B98B0-60AC-42C2-AFA5-B58CD77FA1E5}</a:tableStyleId>
              </a:tblPr>
              <a:tblGrid>
                <a:gridCol w="1867576">
                  <a:extLst>
                    <a:ext uri="{9D8B030D-6E8A-4147-A177-3AD203B41FA5}">
                      <a16:colId xmlns:a16="http://schemas.microsoft.com/office/drawing/2014/main" val="3411456941"/>
                    </a:ext>
                  </a:extLst>
                </a:gridCol>
                <a:gridCol w="1092865">
                  <a:extLst>
                    <a:ext uri="{9D8B030D-6E8A-4147-A177-3AD203B41FA5}">
                      <a16:colId xmlns:a16="http://schemas.microsoft.com/office/drawing/2014/main" val="1933550901"/>
                    </a:ext>
                  </a:extLst>
                </a:gridCol>
              </a:tblGrid>
              <a:tr h="167207">
                <a:tc>
                  <a:txBody>
                    <a:bodyPr/>
                    <a:lstStyle/>
                    <a:p>
                      <a:pPr fontAlgn="t"/>
                      <a:endParaRPr lang="es-ES" sz="5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s-ES" sz="1100" b="1" cap="all" spc="60" dirty="0">
                          <a:solidFill>
                            <a:schemeClr val="tx1"/>
                          </a:solidFill>
                          <a:effectLst/>
                        </a:rPr>
                        <a:t>País de localización </a:t>
                      </a:r>
                      <a:endParaRPr lang="es-ES" sz="1100" b="1" i="0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860" marR="51860" marT="51860" marB="51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ES" sz="5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s-ES" sz="1100" b="1" cap="all" spc="60" dirty="0">
                          <a:solidFill>
                            <a:schemeClr val="tx1"/>
                          </a:solidFill>
                          <a:effectLst/>
                        </a:rPr>
                        <a:t>Promedio</a:t>
                      </a:r>
                      <a:r>
                        <a:rPr lang="es-ES" sz="500" b="1" cap="all" spc="6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500" b="1" i="0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860" marR="51860" marT="51860" marB="51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288200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Australia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42.78  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252043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Belgium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3.02 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77664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797853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China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26.22             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9941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England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92.18   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196175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Guatemala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3.62    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359248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Hawai'i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17.55 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48247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Honduras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11.46 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50402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 Kong 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13.32 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051519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13.24  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05799"/>
                  </a:ext>
                </a:extLst>
              </a:tr>
            </a:tbl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EC6A54DF-3B91-F49C-F236-82B29AC96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069357"/>
              </p:ext>
            </p:extLst>
          </p:nvPr>
        </p:nvGraphicFramePr>
        <p:xfrm>
          <a:off x="9132998" y="251140"/>
          <a:ext cx="2725498" cy="4308464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{3B4B98B0-60AC-42C2-AFA5-B58CD77FA1E5}</a:tableStyleId>
              </a:tblPr>
              <a:tblGrid>
                <a:gridCol w="1632633">
                  <a:extLst>
                    <a:ext uri="{9D8B030D-6E8A-4147-A177-3AD203B41FA5}">
                      <a16:colId xmlns:a16="http://schemas.microsoft.com/office/drawing/2014/main" val="3411456941"/>
                    </a:ext>
                  </a:extLst>
                </a:gridCol>
                <a:gridCol w="1092865">
                  <a:extLst>
                    <a:ext uri="{9D8B030D-6E8A-4147-A177-3AD203B41FA5}">
                      <a16:colId xmlns:a16="http://schemas.microsoft.com/office/drawing/2014/main" val="1933550901"/>
                    </a:ext>
                  </a:extLst>
                </a:gridCol>
              </a:tblGrid>
              <a:tr h="328040">
                <a:tc>
                  <a:txBody>
                    <a:bodyPr/>
                    <a:lstStyle/>
                    <a:p>
                      <a:pPr fontAlgn="t"/>
                      <a:endParaRPr lang="es-ES" sz="11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s-ES" sz="1100" b="1" cap="all" spc="60" dirty="0">
                          <a:solidFill>
                            <a:schemeClr val="tx1"/>
                          </a:solidFill>
                          <a:effectLst/>
                        </a:rPr>
                        <a:t>País de localización </a:t>
                      </a:r>
                      <a:endParaRPr lang="es-ES" sz="1100" b="1" i="0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860" marR="51860" marT="51860" marB="51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ES" sz="11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s-ES" sz="1100" b="1" cap="all" spc="60" dirty="0">
                          <a:solidFill>
                            <a:schemeClr val="tx1"/>
                          </a:solidFill>
                          <a:effectLst/>
                        </a:rPr>
                        <a:t>Promedio </a:t>
                      </a:r>
                      <a:endParaRPr lang="es-ES" sz="1100" b="1" i="0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860" marR="51860" marT="51860" marB="51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288200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Kenya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6.91               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246738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Malaysia 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8.11 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3104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Mexico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10.58             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523643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Taiwan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9.46  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54767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50549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Taiwan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9.16 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27722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Uganda         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3.96 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18847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8.46 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87697"/>
                  </a:ext>
                </a:extLst>
              </a:tr>
              <a:tr h="200618">
                <a:tc>
                  <a:txBody>
                    <a:bodyPr/>
                    <a:lstStyle/>
                    <a:p>
                      <a:pPr marL="0" lvl="0" algn="just" defTabSz="914400" rtl="0" eaLnBrk="1" latinLnBrk="0" hangingPunct="1">
                        <a:buNone/>
                      </a:pP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Costa Rica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just" defTabSz="914400" rtl="0" eaLnBrk="1" latinLnBrk="0" hangingPunct="1">
                        <a:buNone/>
                      </a:pPr>
                      <a:r>
                        <a:rPr lang="es-ES" sz="11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18517"/>
                  </a:ext>
                </a:extLst>
              </a:tr>
              <a:tr h="531580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States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Floyd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5.88  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08699"/>
                  </a:ext>
                </a:extLst>
              </a:tr>
            </a:tbl>
          </a:graphicData>
        </a:graphic>
      </p:graphicFrame>
      <p:graphicFrame>
        <p:nvGraphicFramePr>
          <p:cNvPr id="4" name="Marcador de contenido 5">
            <a:extLst>
              <a:ext uri="{FF2B5EF4-FFF2-40B4-BE49-F238E27FC236}">
                <a16:creationId xmlns:a16="http://schemas.microsoft.com/office/drawing/2014/main" id="{EF74BB21-522D-8BC3-0F8D-8D8AF90D3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28660"/>
              </p:ext>
            </p:extLst>
          </p:nvPr>
        </p:nvGraphicFramePr>
        <p:xfrm>
          <a:off x="849485" y="2123096"/>
          <a:ext cx="2725498" cy="2090144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{3B4B98B0-60AC-42C2-AFA5-B58CD77FA1E5}</a:tableStyleId>
              </a:tblPr>
              <a:tblGrid>
                <a:gridCol w="1632633">
                  <a:extLst>
                    <a:ext uri="{9D8B030D-6E8A-4147-A177-3AD203B41FA5}">
                      <a16:colId xmlns:a16="http://schemas.microsoft.com/office/drawing/2014/main" val="3411456941"/>
                    </a:ext>
                  </a:extLst>
                </a:gridCol>
                <a:gridCol w="1092865">
                  <a:extLst>
                    <a:ext uri="{9D8B030D-6E8A-4147-A177-3AD203B41FA5}">
                      <a16:colId xmlns:a16="http://schemas.microsoft.com/office/drawing/2014/main" val="1933550901"/>
                    </a:ext>
                  </a:extLst>
                </a:gridCol>
              </a:tblGrid>
              <a:tr h="328040">
                <a:tc>
                  <a:txBody>
                    <a:bodyPr/>
                    <a:lstStyle/>
                    <a:p>
                      <a:pPr fontAlgn="t"/>
                      <a:endParaRPr lang="es-ES" sz="11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s-ES" sz="1100" b="1" cap="all" spc="60" dirty="0">
                          <a:solidFill>
                            <a:schemeClr val="tx1"/>
                          </a:solidFill>
                          <a:effectLst/>
                        </a:rPr>
                        <a:t>País de localización </a:t>
                      </a:r>
                      <a:endParaRPr lang="es-ES" sz="1100" b="1" i="0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860" marR="51860" marT="51860" marB="51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s-ES" sz="1100" b="1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 fontAlgn="base"/>
                      <a:r>
                        <a:rPr lang="es-ES" sz="1100" b="1" cap="all" spc="60" dirty="0">
                          <a:solidFill>
                            <a:schemeClr val="tx1"/>
                          </a:solidFill>
                          <a:effectLst/>
                        </a:rPr>
                        <a:t>Promedio </a:t>
                      </a:r>
                      <a:endParaRPr lang="es-ES" sz="1100" b="1" i="0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860" marR="51860" marT="51860" marB="518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288200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Australia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42.78  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379862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Belgium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3.02              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44897"/>
                  </a:ext>
                </a:extLst>
              </a:tr>
              <a:tr h="366099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5.5             </a:t>
                      </a:r>
                    </a:p>
                  </a:txBody>
                  <a:tcPr marL="0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291950"/>
                  </a:ext>
                </a:extLst>
              </a:tr>
              <a:tr h="215662"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China 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914400" rtl="0" eaLnBrk="1" fontAlgn="t" latinLnBrk="0" hangingPunct="1"/>
                      <a:endParaRPr lang="es-ES" sz="110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fontAlgn="base" latinLnBrk="0" hangingPunct="1"/>
                      <a:r>
                        <a:rPr lang="es-ES" sz="11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26.22 </a:t>
                      </a:r>
                    </a:p>
                  </a:txBody>
                  <a:tcPr marL="9025" marR="2044" marT="1022" marB="345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8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25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FA7A81-9A3C-0F43-FB2C-0EB18BF0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Tostado del café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D7BE06F-4FDF-10F0-84A0-2E13534D2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0"/>
          <a:stretch/>
        </p:blipFill>
        <p:spPr bwMode="auto">
          <a:xfrm>
            <a:off x="6651127" y="1653945"/>
            <a:ext cx="4999885" cy="354745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538157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542</Words>
  <Application>Microsoft Office PowerPoint</Application>
  <PresentationFormat>Panorámica</PresentationFormat>
  <Paragraphs>173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Avenir Next LT Pro</vt:lpstr>
      <vt:lpstr>Calibri</vt:lpstr>
      <vt:lpstr>Goudy Old Style</vt:lpstr>
      <vt:lpstr>Söhne</vt:lpstr>
      <vt:lpstr>Times New Roman</vt:lpstr>
      <vt:lpstr>Wingdings</vt:lpstr>
      <vt:lpstr>FrostyVTI</vt:lpstr>
      <vt:lpstr>Precios del café a nivel mundial con su relación geográfica</vt:lpstr>
      <vt:lpstr>INTRODUCCION </vt:lpstr>
      <vt:lpstr>DESCRIPCION DE PROCESAMIENTO DE LA INFORMACION </vt:lpstr>
      <vt:lpstr>ANALISIS DE LOS DATOS </vt:lpstr>
      <vt:lpstr>Orígenes</vt:lpstr>
      <vt:lpstr>Rating </vt:lpstr>
      <vt:lpstr>Marcas destacadas de Costa Rica</vt:lpstr>
      <vt:lpstr>Promedio de precios en $USD por 100gm de café.</vt:lpstr>
      <vt:lpstr>Tostado del café</vt:lpstr>
      <vt:lpstr>Marcas de café y sus precios</vt:lpstr>
      <vt:lpstr>Precios y su calificación </vt:lpstr>
      <vt:lpstr>Ratings de marcas en Costa Rica</vt:lpstr>
      <vt:lpstr>Precios de café según la marca</vt:lpstr>
      <vt:lpstr>Conclusiones</vt:lpstr>
      <vt:lpstr>Recomendaciones</vt:lpstr>
      <vt:lpstr>Dudas?</vt:lpstr>
      <vt:lpstr>Gracias por su atención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del café a nivel mundial con su relación geográfica</dc:title>
  <dc:creator>JOSAFAT ARGUEDAS GUTIERREZ</dc:creator>
  <cp:lastModifiedBy>JOSAFAT ARGUEDAS GUTIERREZ</cp:lastModifiedBy>
  <cp:revision>76</cp:revision>
  <dcterms:created xsi:type="dcterms:W3CDTF">2023-10-10T22:53:08Z</dcterms:created>
  <dcterms:modified xsi:type="dcterms:W3CDTF">2023-10-14T05:05:20Z</dcterms:modified>
</cp:coreProperties>
</file>