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F0143-A609-F9E4-884D-ECAC65543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D1401-4F5C-9280-E8C2-72526E62A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1C4EE4-93FA-A3F0-FEB4-D858DD22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5AE11A-60B8-7CA8-E2EF-ACA2E0CE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DAA04C-BC14-BCB0-B25A-FF88901C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35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6E77A-6DFD-1B38-030B-FB77E67C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20EC16-FEEF-085B-F8B3-6388901EC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9B95BC-A93D-D715-CB33-01AC8DB7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D6C44D-EFD7-9F00-DB55-24E9AED9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39C2F-D460-E5CE-07F2-D274190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63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AD8FB2-45C8-E83C-D722-F40C5E3D5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987FBE-7FED-947F-4934-D5B1E847B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B27AA-B3D2-00E5-4C39-6E03AF7C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90B90-CEEB-9234-F53C-83E70211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BC8A23-E84B-B324-00E7-FE10BEC1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0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3EBBC-E03A-3CF5-B040-375E41A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5C412F-3B63-B368-2EA0-47998450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914661-8265-69F0-C54D-F36C93BE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73AED-B4AE-0565-51DB-3E72DECA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BCCF43-6816-B912-DAD6-441F8BB8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61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0F007-314C-44BF-038B-E47FD218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C563D1-3607-4E9B-135E-1A06A81C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3109AE-E998-4EE9-E3CE-322CFDE0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BE0C8-2E09-67C1-3FBD-604AFC46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51965-2737-4FA0-B1FE-9BB74020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9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30E66-E445-782A-0DB4-E9B7BD33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32557-0FC9-C9C2-D6B3-F5DE7BDC7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4F4E01-C887-CEF5-5839-451E26B2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1B4F4-5D4C-8B11-AFF2-43C2766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71161C-1BF8-2568-6031-CF802B66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CF3E5C-F6E7-DF93-4891-D3F930DD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5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32E94-C813-5244-32DA-F37540A2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2BFEB-A1A6-BF71-6936-F32FD9406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670B3B-A696-7B2D-954D-D91156327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8B8500-7DDC-0906-06C7-B7FAD6A9B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2D997E-579A-46A8-731D-D38541055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7085EB-59D7-CBA1-2A8E-5DFEF526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DBB08A-6188-F0CF-3D8F-CA8E2EE3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E9B38B-133D-926B-BA2E-F30AC089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0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1854D-5C28-BE20-C58E-C0D62800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AB8C5D-3B40-9903-406F-EAAA0EDA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56EA74-2470-F3EE-1460-677286CC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13B1C5-ECDD-2B96-8A55-80AAF853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33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D4FE52-E85E-E82F-5972-BD652177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07944B-C536-29AD-E772-71EB0837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AC8323-AE16-FC1C-B94A-62C31BD5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14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A9F20-6E96-C7C2-2A49-4EEC886A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6A3A8-8364-B12D-9C68-3B48E424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00B4A3-04F0-D5F1-DCAB-0631D70D7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340E46-B7CA-5048-A862-BF84D07E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7010E7-01C9-2997-A1C2-3C986C97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641AFC-F3AE-6995-07AE-B73E7DB6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00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31625-231F-C18D-9798-A75EAACB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0C935B-8439-4304-102B-517948C71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257F20-7FFB-A4A2-635C-7E6410D1F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DA08B0-CCAF-6DD9-BAC5-94DCBB89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D5E163-874B-E1F5-DBEC-CB2ED1EE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8622D1-8DF4-F563-063B-83ECDBC8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05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870247-7640-12C8-8B2C-6E65FACD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7C3FA-B1DB-4A61-104D-A234E9E9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1B3A2-3FBA-63FF-FDC6-959778338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FAA32-5216-4E52-9034-3928CA37919A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CD45B-4AC8-0AAF-53E4-A4079FC4D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9C5169-818E-FA19-3C80-A39B0B2DC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92984-D049-446C-B86B-64184F4FD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04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ouble flèche verticale 3">
            <a:extLst>
              <a:ext uri="{FF2B5EF4-FFF2-40B4-BE49-F238E27FC236}">
                <a16:creationId xmlns:a16="http://schemas.microsoft.com/office/drawing/2014/main" id="{A6870AD4-FE25-4CDC-DEA7-22E8198C8693}"/>
              </a:ext>
            </a:extLst>
          </p:cNvPr>
          <p:cNvSpPr/>
          <p:nvPr/>
        </p:nvSpPr>
        <p:spPr>
          <a:xfrm rot="2785877">
            <a:off x="520372" y="1854852"/>
            <a:ext cx="328035" cy="1577104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lèche : gauche 79">
            <a:extLst>
              <a:ext uri="{FF2B5EF4-FFF2-40B4-BE49-F238E27FC236}">
                <a16:creationId xmlns:a16="http://schemas.microsoft.com/office/drawing/2014/main" id="{9C3C70FE-40EA-34FA-ADCC-37B54E9A84C7}"/>
              </a:ext>
            </a:extLst>
          </p:cNvPr>
          <p:cNvSpPr/>
          <p:nvPr/>
        </p:nvSpPr>
        <p:spPr>
          <a:xfrm rot="5400000">
            <a:off x="509538" y="3179953"/>
            <a:ext cx="1028051" cy="372197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7" name="Flèche : courbe vers la droite 156">
            <a:extLst>
              <a:ext uri="{FF2B5EF4-FFF2-40B4-BE49-F238E27FC236}">
                <a16:creationId xmlns:a16="http://schemas.microsoft.com/office/drawing/2014/main" id="{FEF3EA48-AAF1-297C-C86C-FCC988615B7D}"/>
              </a:ext>
            </a:extLst>
          </p:cNvPr>
          <p:cNvSpPr/>
          <p:nvPr/>
        </p:nvSpPr>
        <p:spPr>
          <a:xfrm rot="6057932">
            <a:off x="10063816" y="33634"/>
            <a:ext cx="689570" cy="2792301"/>
          </a:xfrm>
          <a:prstGeom prst="curvedRightArrow">
            <a:avLst>
              <a:gd name="adj1" fmla="val 23987"/>
              <a:gd name="adj2" fmla="val 55963"/>
              <a:gd name="adj3" fmla="val 54058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Flèche : gauche 7">
            <a:extLst>
              <a:ext uri="{FF2B5EF4-FFF2-40B4-BE49-F238E27FC236}">
                <a16:creationId xmlns:a16="http://schemas.microsoft.com/office/drawing/2014/main" id="{2ABE862A-8BD8-0F72-9D49-82F08E826D57}"/>
              </a:ext>
            </a:extLst>
          </p:cNvPr>
          <p:cNvSpPr/>
          <p:nvPr/>
        </p:nvSpPr>
        <p:spPr>
          <a:xfrm rot="19373194">
            <a:off x="9825628" y="2729623"/>
            <a:ext cx="1179592" cy="310959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1" name="Flèche : gauche 150">
            <a:extLst>
              <a:ext uri="{FF2B5EF4-FFF2-40B4-BE49-F238E27FC236}">
                <a16:creationId xmlns:a16="http://schemas.microsoft.com/office/drawing/2014/main" id="{F7A69E9D-F55A-20CB-1FF6-B19825A4803D}"/>
              </a:ext>
            </a:extLst>
          </p:cNvPr>
          <p:cNvSpPr/>
          <p:nvPr/>
        </p:nvSpPr>
        <p:spPr>
          <a:xfrm rot="5400000">
            <a:off x="9992042" y="4070351"/>
            <a:ext cx="1161247" cy="314484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3F79E592-80D2-8990-B16C-3F0538626CEA}"/>
              </a:ext>
            </a:extLst>
          </p:cNvPr>
          <p:cNvSpPr txBox="1"/>
          <p:nvPr/>
        </p:nvSpPr>
        <p:spPr>
          <a:xfrm>
            <a:off x="1858131" y="2405236"/>
            <a:ext cx="116275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R.C.Branco</a:t>
            </a:r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B5041063-27FB-ED58-AB02-4045EA765262}"/>
              </a:ext>
            </a:extLst>
          </p:cNvPr>
          <p:cNvGrpSpPr/>
          <p:nvPr/>
        </p:nvGrpSpPr>
        <p:grpSpPr>
          <a:xfrm>
            <a:off x="498190" y="4442407"/>
            <a:ext cx="125362" cy="114584"/>
            <a:chOff x="9456173" y="2113936"/>
            <a:chExt cx="250723" cy="295092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F61A76DB-7D82-0DCB-49C3-32585ACDE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6173" y="2113936"/>
              <a:ext cx="250723" cy="2950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D070D6A2-52C3-3156-EA09-95D23255B0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6173" y="2113936"/>
              <a:ext cx="250723" cy="2950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F914DA4E-2C27-B2E4-DC68-8271EF3CECFC}"/>
              </a:ext>
            </a:extLst>
          </p:cNvPr>
          <p:cNvCxnSpPr>
            <a:cxnSpLocks/>
          </p:cNvCxnSpPr>
          <p:nvPr/>
        </p:nvCxnSpPr>
        <p:spPr>
          <a:xfrm flipH="1">
            <a:off x="560871" y="4358628"/>
            <a:ext cx="649426" cy="1410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FA67585B-2316-8C85-2BAE-8DF33FC0296A}"/>
              </a:ext>
            </a:extLst>
          </p:cNvPr>
          <p:cNvSpPr txBox="1"/>
          <p:nvPr/>
        </p:nvSpPr>
        <p:spPr>
          <a:xfrm>
            <a:off x="960759" y="4070215"/>
            <a:ext cx="10147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Estaçao elevatoria</a:t>
            </a:r>
          </a:p>
        </p:txBody>
      </p:sp>
      <p:sp>
        <p:nvSpPr>
          <p:cNvPr id="67" name="Flèche : gauche 66">
            <a:extLst>
              <a:ext uri="{FF2B5EF4-FFF2-40B4-BE49-F238E27FC236}">
                <a16:creationId xmlns:a16="http://schemas.microsoft.com/office/drawing/2014/main" id="{85419006-84D3-1859-D337-4F4709932E23}"/>
              </a:ext>
            </a:extLst>
          </p:cNvPr>
          <p:cNvSpPr/>
          <p:nvPr/>
        </p:nvSpPr>
        <p:spPr>
          <a:xfrm rot="632837">
            <a:off x="487378" y="1038607"/>
            <a:ext cx="2741506" cy="91223"/>
          </a:xfrm>
          <a:prstGeom prst="leftArrow">
            <a:avLst>
              <a:gd name="adj1" fmla="val 50000"/>
              <a:gd name="adj2" fmla="val 56253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59" name="Flèche : courbe vers la gauche 158">
            <a:extLst>
              <a:ext uri="{FF2B5EF4-FFF2-40B4-BE49-F238E27FC236}">
                <a16:creationId xmlns:a16="http://schemas.microsoft.com/office/drawing/2014/main" id="{59473877-85CF-60D5-61BF-2F2706BD403E}"/>
              </a:ext>
            </a:extLst>
          </p:cNvPr>
          <p:cNvSpPr/>
          <p:nvPr/>
        </p:nvSpPr>
        <p:spPr>
          <a:xfrm rot="7330968">
            <a:off x="1301935" y="4137427"/>
            <a:ext cx="332404" cy="2397331"/>
          </a:xfrm>
          <a:prstGeom prst="curved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522D65-BC26-8979-833D-310ED0D60E15}"/>
              </a:ext>
            </a:extLst>
          </p:cNvPr>
          <p:cNvSpPr txBox="1"/>
          <p:nvPr/>
        </p:nvSpPr>
        <p:spPr>
          <a:xfrm>
            <a:off x="7030066" y="5655884"/>
            <a:ext cx="14748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R.Cruz da Bravo</a:t>
            </a:r>
          </a:p>
        </p:txBody>
      </p:sp>
      <p:sp>
        <p:nvSpPr>
          <p:cNvPr id="179" name="Flèche : gauche 178">
            <a:extLst>
              <a:ext uri="{FF2B5EF4-FFF2-40B4-BE49-F238E27FC236}">
                <a16:creationId xmlns:a16="http://schemas.microsoft.com/office/drawing/2014/main" id="{8562A9E3-215F-56E8-9A9C-02D428F35AB7}"/>
              </a:ext>
            </a:extLst>
          </p:cNvPr>
          <p:cNvSpPr/>
          <p:nvPr/>
        </p:nvSpPr>
        <p:spPr>
          <a:xfrm rot="13664656">
            <a:off x="6763410" y="4957808"/>
            <a:ext cx="1214098" cy="296082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2108626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FERNANDES Laluan</dc:creator>
  <cp:lastModifiedBy>FERNANDES Laluan</cp:lastModifiedBy>
  <cp:revision>30</cp:revision>
  <dcterms:created xsi:type="dcterms:W3CDTF">2025-07-11T16:14:53Z</dcterms:created>
  <dcterms:modified xsi:type="dcterms:W3CDTF">2025-07-14T16:28:04Z</dcterms:modified>
</cp:coreProperties>
</file>