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9393"/>
    <a:srgbClr val="FEFC71"/>
    <a:srgbClr val="F5FC70"/>
    <a:srgbClr val="FBFD95"/>
    <a:srgbClr val="C2C2C2"/>
    <a:srgbClr val="A1E6EF"/>
    <a:srgbClr val="A3EDE6"/>
    <a:srgbClr val="112485"/>
    <a:srgbClr val="B01600"/>
    <a:srgbClr val="B81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04"/>
    <p:restoredTop sz="94637"/>
  </p:normalViewPr>
  <p:slideViewPr>
    <p:cSldViewPr snapToGrid="0" snapToObjects="1">
      <p:cViewPr>
        <p:scale>
          <a:sx n="150" d="100"/>
          <a:sy n="150" d="100"/>
        </p:scale>
        <p:origin x="-2560" y="-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670D-2A7C-4040-8B04-094244FB6AEF}" type="datetimeFigureOut">
              <a:rPr kumimoji="1" lang="zh-CN" altLang="en-US" smtClean="0"/>
              <a:t>16/9/19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9B27-0A58-304F-B667-FFD818F6D8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074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670D-2A7C-4040-8B04-094244FB6AEF}" type="datetimeFigureOut">
              <a:rPr kumimoji="1" lang="zh-CN" altLang="en-US" smtClean="0"/>
              <a:t>16/9/19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9B27-0A58-304F-B667-FFD818F6D8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3793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670D-2A7C-4040-8B04-094244FB6AEF}" type="datetimeFigureOut">
              <a:rPr kumimoji="1" lang="zh-CN" altLang="en-US" smtClean="0"/>
              <a:t>16/9/19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9B27-0A58-304F-B667-FFD818F6D8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0699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670D-2A7C-4040-8B04-094244FB6AEF}" type="datetimeFigureOut">
              <a:rPr kumimoji="1" lang="zh-CN" altLang="en-US" smtClean="0"/>
              <a:t>16/9/19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9B27-0A58-304F-B667-FFD818F6D8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1124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670D-2A7C-4040-8B04-094244FB6AEF}" type="datetimeFigureOut">
              <a:rPr kumimoji="1" lang="zh-CN" altLang="en-US" smtClean="0"/>
              <a:t>16/9/19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9B27-0A58-304F-B667-FFD818F6D8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920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670D-2A7C-4040-8B04-094244FB6AEF}" type="datetimeFigureOut">
              <a:rPr kumimoji="1" lang="zh-CN" altLang="en-US" smtClean="0"/>
              <a:t>16/9/19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9B27-0A58-304F-B667-FFD818F6D8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892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670D-2A7C-4040-8B04-094244FB6AEF}" type="datetimeFigureOut">
              <a:rPr kumimoji="1" lang="zh-CN" altLang="en-US" smtClean="0"/>
              <a:t>16/9/19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9B27-0A58-304F-B667-FFD818F6D8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498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670D-2A7C-4040-8B04-094244FB6AEF}" type="datetimeFigureOut">
              <a:rPr kumimoji="1" lang="zh-CN" altLang="en-US" smtClean="0"/>
              <a:t>16/9/19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9B27-0A58-304F-B667-FFD818F6D8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4919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670D-2A7C-4040-8B04-094244FB6AEF}" type="datetimeFigureOut">
              <a:rPr kumimoji="1" lang="zh-CN" altLang="en-US" smtClean="0"/>
              <a:t>16/9/19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9B27-0A58-304F-B667-FFD818F6D8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4570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670D-2A7C-4040-8B04-094244FB6AEF}" type="datetimeFigureOut">
              <a:rPr kumimoji="1" lang="zh-CN" altLang="en-US" smtClean="0"/>
              <a:t>16/9/19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9B27-0A58-304F-B667-FFD818F6D8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5503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670D-2A7C-4040-8B04-094244FB6AEF}" type="datetimeFigureOut">
              <a:rPr kumimoji="1" lang="zh-CN" altLang="en-US" smtClean="0"/>
              <a:t>16/9/19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9B27-0A58-304F-B667-FFD818F6D8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1400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A670D-2A7C-4040-8B04-094244FB6AEF}" type="datetimeFigureOut">
              <a:rPr kumimoji="1" lang="zh-CN" altLang="en-US" smtClean="0"/>
              <a:t>16/9/19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09B27-0A58-304F-B667-FFD818F6D8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3525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17575" y="757352"/>
            <a:ext cx="3655292" cy="36537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985066" y="3117026"/>
            <a:ext cx="2592533" cy="2594077"/>
          </a:xfrm>
          <a:prstGeom prst="ellipse">
            <a:avLst/>
          </a:prstGeom>
          <a:solidFill>
            <a:srgbClr val="C2C2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直角三角形 7"/>
          <p:cNvSpPr/>
          <p:nvPr/>
        </p:nvSpPr>
        <p:spPr>
          <a:xfrm>
            <a:off x="3617575" y="757352"/>
            <a:ext cx="3655292" cy="3653781"/>
          </a:xfrm>
          <a:prstGeom prst="rtTriangle">
            <a:avLst/>
          </a:prstGeom>
          <a:solidFill>
            <a:srgbClr val="B01600"/>
          </a:solidFill>
          <a:ln>
            <a:noFill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直角三角形 9"/>
          <p:cNvSpPr/>
          <p:nvPr/>
        </p:nvSpPr>
        <p:spPr>
          <a:xfrm>
            <a:off x="4155208" y="-530951"/>
            <a:ext cx="2580025" cy="2576605"/>
          </a:xfrm>
          <a:prstGeom prst="rtTriangle">
            <a:avLst/>
          </a:prstGeom>
          <a:solidFill>
            <a:srgbClr val="112485"/>
          </a:solidFill>
          <a:ln>
            <a:noFill/>
          </a:ln>
          <a:scene3d>
            <a:camera prst="orthographicFront">
              <a:rot lat="0" lon="0" rev="27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 rot="2700069">
            <a:off x="5703577" y="1956122"/>
            <a:ext cx="1310931" cy="1273752"/>
          </a:xfrm>
          <a:prstGeom prst="rect">
            <a:avLst/>
          </a:prstGeom>
          <a:solidFill>
            <a:srgbClr val="A1E6EF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直角三角形 12"/>
          <p:cNvSpPr/>
          <p:nvPr/>
        </p:nvSpPr>
        <p:spPr>
          <a:xfrm>
            <a:off x="6616698" y="1026715"/>
            <a:ext cx="1308101" cy="1310083"/>
          </a:xfrm>
          <a:prstGeom prst="rtTriangle">
            <a:avLst/>
          </a:prstGeom>
          <a:solidFill>
            <a:srgbClr val="00B050"/>
          </a:solidFill>
          <a:ln>
            <a:noFill/>
          </a:ln>
          <a:scene3d>
            <a:camera prst="orthographicFront">
              <a:rot lat="0" lon="0" rev="189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平行四边形 13"/>
          <p:cNvSpPr/>
          <p:nvPr/>
        </p:nvSpPr>
        <p:spPr>
          <a:xfrm>
            <a:off x="3624885" y="3507399"/>
            <a:ext cx="2715492" cy="904311"/>
          </a:xfrm>
          <a:prstGeom prst="parallelogram">
            <a:avLst>
              <a:gd name="adj" fmla="val 99603"/>
            </a:avLst>
          </a:prstGeom>
          <a:solidFill>
            <a:srgbClr val="FEFC71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饼图 15"/>
          <p:cNvSpPr/>
          <p:nvPr/>
        </p:nvSpPr>
        <p:spPr>
          <a:xfrm>
            <a:off x="5973521" y="3112316"/>
            <a:ext cx="2594454" cy="2598787"/>
          </a:xfrm>
          <a:prstGeom prst="pie">
            <a:avLst>
              <a:gd name="adj1" fmla="val 23262"/>
              <a:gd name="adj2" fmla="val 16195146"/>
            </a:avLst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7091026" y="3488638"/>
            <a:ext cx="179722" cy="916434"/>
          </a:xfrm>
          <a:prstGeom prst="roundRect">
            <a:avLst/>
          </a:prstGeom>
          <a:solidFill>
            <a:srgbClr val="939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700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DengXian</vt:lpstr>
      <vt:lpstr>DengXian Light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Shan YE</dc:creator>
  <cp:lastModifiedBy>Shan YE</cp:lastModifiedBy>
  <cp:revision>6</cp:revision>
  <dcterms:created xsi:type="dcterms:W3CDTF">2016-09-19T12:52:59Z</dcterms:created>
  <dcterms:modified xsi:type="dcterms:W3CDTF">2016-09-19T13:55:18Z</dcterms:modified>
</cp:coreProperties>
</file>