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D329-2A75-4008-9D56-B078ACBD46BA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F67B-583B-4650-AAB1-D66547C90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8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D329-2A75-4008-9D56-B078ACBD46BA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F67B-583B-4650-AAB1-D66547C90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1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D329-2A75-4008-9D56-B078ACBD46BA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F67B-583B-4650-AAB1-D66547C90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8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D329-2A75-4008-9D56-B078ACBD46BA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F67B-583B-4650-AAB1-D66547C90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9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D329-2A75-4008-9D56-B078ACBD46BA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F67B-583B-4650-AAB1-D66547C90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8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D329-2A75-4008-9D56-B078ACBD46BA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F67B-583B-4650-AAB1-D66547C90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2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D329-2A75-4008-9D56-B078ACBD46BA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F67B-583B-4650-AAB1-D66547C90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0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D329-2A75-4008-9D56-B078ACBD46BA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F67B-583B-4650-AAB1-D66547C90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4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D329-2A75-4008-9D56-B078ACBD46BA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F67B-583B-4650-AAB1-D66547C90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4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D329-2A75-4008-9D56-B078ACBD46BA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F67B-583B-4650-AAB1-D66547C90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3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D329-2A75-4008-9D56-B078ACBD46BA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F67B-583B-4650-AAB1-D66547C90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3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2D329-2A75-4008-9D56-B078ACBD46BA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FF67B-583B-4650-AAB1-D66547C90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INFO 5100 – Application Engineering and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200" dirty="0"/>
              <a:t>Organ Donation and Transplantation System</a:t>
            </a:r>
          </a:p>
          <a:p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106008" y="4958862"/>
            <a:ext cx="3648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members: </a:t>
            </a:r>
            <a:r>
              <a:rPr lang="en-US" dirty="0" err="1"/>
              <a:t>Apoorva</a:t>
            </a:r>
            <a:r>
              <a:rPr lang="en-US" dirty="0"/>
              <a:t> </a:t>
            </a:r>
            <a:r>
              <a:rPr lang="en-US" dirty="0" err="1"/>
              <a:t>Lakhmani</a:t>
            </a:r>
            <a:endParaRPr lang="en-US" dirty="0"/>
          </a:p>
          <a:p>
            <a:r>
              <a:rPr lang="en-US" dirty="0"/>
              <a:t>	             Neha </a:t>
            </a:r>
            <a:r>
              <a:rPr lang="en-US" dirty="0" err="1"/>
              <a:t>Lalwani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98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level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753"/>
            <a:ext cx="10515600" cy="4857210"/>
          </a:xfrm>
        </p:spPr>
        <p:txBody>
          <a:bodyPr/>
          <a:lstStyle/>
          <a:p>
            <a:r>
              <a:rPr lang="en-US" dirty="0"/>
              <a:t>Patients to Donor ratio over 5 years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634" y="1887521"/>
            <a:ext cx="78200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65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6347"/>
          </a:xfrm>
        </p:spPr>
        <p:txBody>
          <a:bodyPr/>
          <a:lstStyle/>
          <a:p>
            <a:r>
              <a:rPr lang="en-US" dirty="0"/>
              <a:t>Country Level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460"/>
            <a:ext cx="10515600" cy="4819503"/>
          </a:xfrm>
        </p:spPr>
        <p:txBody>
          <a:bodyPr/>
          <a:lstStyle/>
          <a:p>
            <a:r>
              <a:rPr lang="en-US" dirty="0"/>
              <a:t>Availability of donors for patients by organ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375" y="1814612"/>
            <a:ext cx="9583249" cy="442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12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Country Level Reports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4029" y="1935148"/>
            <a:ext cx="6240543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4656" y="1432874"/>
            <a:ext cx="4317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Donors in every state 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899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161" y="260716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4748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motivation behind this project is to make the organ donation and transplantation available at a global level to the patients through technology. We aim to build a transparent system (managed by a central authority like WHO) for this process in order to minimize the deaths caused due to unavailability of organs for transplantation</a:t>
            </a:r>
          </a:p>
        </p:txBody>
      </p:sp>
    </p:spTree>
    <p:extLst>
      <p:ext uri="{BB962C8B-B14F-4D97-AF65-F5344CB8AC3E}">
        <p14:creationId xmlns:p14="http://schemas.microsoft.com/office/powerpoint/2010/main" val="205989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Model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1533" y="1825625"/>
            <a:ext cx="70889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17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2141"/>
          </a:xfrm>
        </p:spPr>
        <p:txBody>
          <a:bodyPr>
            <a:normAutofit fontScale="90000"/>
          </a:bodyPr>
          <a:lstStyle/>
          <a:p>
            <a:r>
              <a:rPr lang="en-US" dirty="0"/>
              <a:t>Donor Registration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701" y="1112363"/>
            <a:ext cx="6598763" cy="511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8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Screening Panel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5286" y="1825625"/>
            <a:ext cx="46414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5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1568"/>
          </a:xfrm>
        </p:spPr>
        <p:txBody>
          <a:bodyPr>
            <a:normAutofit fontScale="90000"/>
          </a:bodyPr>
          <a:lstStyle/>
          <a:p>
            <a:r>
              <a:rPr lang="en-US" dirty="0"/>
              <a:t>Find Donor Request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8764" y="952500"/>
            <a:ext cx="5854471" cy="522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397"/>
          </a:xfrm>
        </p:spPr>
        <p:txBody>
          <a:bodyPr>
            <a:normAutofit fontScale="90000"/>
          </a:bodyPr>
          <a:lstStyle/>
          <a:p>
            <a:r>
              <a:rPr lang="en-US" dirty="0"/>
              <a:t>Flow of Find a donor request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2167" y="1140643"/>
            <a:ext cx="7487665" cy="5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58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823"/>
          </a:xfrm>
        </p:spPr>
        <p:txBody>
          <a:bodyPr>
            <a:normAutofit fontScale="90000"/>
          </a:bodyPr>
          <a:lstStyle/>
          <a:p>
            <a:r>
              <a:rPr lang="en-US" dirty="0"/>
              <a:t>State level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6948"/>
            <a:ext cx="10515600" cy="5140015"/>
          </a:xfrm>
        </p:spPr>
        <p:txBody>
          <a:bodyPr/>
          <a:lstStyle/>
          <a:p>
            <a:r>
              <a:rPr lang="en-US" dirty="0"/>
              <a:t>Comparison of average waiting period for organ transplantation in 2 cities of a state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897" y="1884617"/>
            <a:ext cx="7629525" cy="419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1444"/>
          </a:xfrm>
        </p:spPr>
        <p:txBody>
          <a:bodyPr/>
          <a:lstStyle/>
          <a:p>
            <a:r>
              <a:rPr lang="en-US" dirty="0"/>
              <a:t>State level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1164"/>
            <a:ext cx="10515600" cy="4351338"/>
          </a:xfrm>
        </p:spPr>
        <p:txBody>
          <a:bodyPr/>
          <a:lstStyle/>
          <a:p>
            <a:r>
              <a:rPr lang="en-US" dirty="0"/>
              <a:t>City wise Number of donors over 5 years: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403" y="1772240"/>
            <a:ext cx="7239000" cy="451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10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153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INFO 5100 – Application Engineering and Development</vt:lpstr>
      <vt:lpstr>Problem Statement</vt:lpstr>
      <vt:lpstr>Object Model</vt:lpstr>
      <vt:lpstr>Donor Registration</vt:lpstr>
      <vt:lpstr>Initial Screening Panel</vt:lpstr>
      <vt:lpstr>Find Donor Request</vt:lpstr>
      <vt:lpstr>Flow of Find a donor request</vt:lpstr>
      <vt:lpstr>State level Reports</vt:lpstr>
      <vt:lpstr>State level Reports</vt:lpstr>
      <vt:lpstr>State level reports</vt:lpstr>
      <vt:lpstr>Country Level Reports</vt:lpstr>
      <vt:lpstr>Country Level Reports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5100 – Application Engineering and Development</dc:title>
  <dc:creator>ApoorvaLakhmani</dc:creator>
  <cp:lastModifiedBy>Neha</cp:lastModifiedBy>
  <cp:revision>32</cp:revision>
  <dcterms:created xsi:type="dcterms:W3CDTF">2016-12-12T01:23:10Z</dcterms:created>
  <dcterms:modified xsi:type="dcterms:W3CDTF">2016-12-13T01:21:24Z</dcterms:modified>
</cp:coreProperties>
</file>