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4"/>
  </p:notesMasterIdLst>
  <p:sldIdLst>
    <p:sldId id="256" r:id="rId2"/>
    <p:sldId id="303" r:id="rId3"/>
    <p:sldId id="314" r:id="rId4"/>
    <p:sldId id="260" r:id="rId5"/>
    <p:sldId id="261" r:id="rId6"/>
    <p:sldId id="304" r:id="rId7"/>
    <p:sldId id="342" r:id="rId8"/>
    <p:sldId id="316" r:id="rId9"/>
    <p:sldId id="341" r:id="rId10"/>
    <p:sldId id="309" r:id="rId11"/>
    <p:sldId id="312" r:id="rId12"/>
    <p:sldId id="313" r:id="rId13"/>
    <p:sldId id="315" r:id="rId14"/>
    <p:sldId id="258" r:id="rId15"/>
    <p:sldId id="318" r:id="rId16"/>
    <p:sldId id="322" r:id="rId17"/>
    <p:sldId id="323" r:id="rId18"/>
    <p:sldId id="324" r:id="rId19"/>
    <p:sldId id="325" r:id="rId20"/>
    <p:sldId id="327" r:id="rId21"/>
    <p:sldId id="328" r:id="rId22"/>
    <p:sldId id="343" r:id="rId23"/>
    <p:sldId id="330" r:id="rId24"/>
    <p:sldId id="344" r:id="rId25"/>
    <p:sldId id="333" r:id="rId26"/>
    <p:sldId id="334" r:id="rId27"/>
    <p:sldId id="335" r:id="rId28"/>
    <p:sldId id="336" r:id="rId29"/>
    <p:sldId id="338" r:id="rId30"/>
    <p:sldId id="339" r:id="rId31"/>
    <p:sldId id="280" r:id="rId32"/>
    <p:sldId id="340" r:id="rId33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35"/>
      <p:bold r:id="rId36"/>
    </p:embeddedFont>
    <p:embeddedFont>
      <p:font typeface="Fira Code Light" panose="020B0809050000020004" pitchFamily="49" charset="0"/>
      <p:regular r:id="rId37"/>
      <p:bold r:id="rId38"/>
    </p:embeddedFont>
    <p:embeddedFont>
      <p:font typeface="Oswald" panose="00000500000000000000" pitchFamily="2" charset="0"/>
      <p:regular r:id="rId39"/>
      <p:bold r:id="rId40"/>
    </p:embeddedFont>
    <p:embeddedFont>
      <p:font typeface="Roboto Condensed Light" panose="02000000000000000000" pitchFamily="2" charset="0"/>
      <p:regular r:id="rId41"/>
      <p:italic r:id="rId42"/>
    </p:embeddedFont>
    <p:embeddedFont>
      <p:font typeface="VNF Quicksand" panose="020B0500040000020004" pitchFamily="34" charset="0"/>
      <p:bold r:id="rId43"/>
    </p:embeddedFont>
    <p:embeddedFont>
      <p:font typeface="VNF-Oswald" panose="02000506000000020004" pitchFamily="2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9D9"/>
    <a:srgbClr val="E2E2E2"/>
    <a:srgbClr val="1E1E2C"/>
    <a:srgbClr val="29283D"/>
    <a:srgbClr val="6A9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7C1088-B9C8-4D0C-B82C-5EB7F907E682}" v="902" dt="2025-05-26T09:53:00.534"/>
  </p1510:revLst>
</p1510:revInfo>
</file>

<file path=ppt/tableStyles.xml><?xml version="1.0" encoding="utf-8"?>
<a:tblStyleLst xmlns:a="http://schemas.openxmlformats.org/drawingml/2006/main" def="{D80DCACF-8BF1-4974-81EC-34B29DDE0388}">
  <a:tblStyle styleId="{D80DCACF-8BF1-4974-81EC-34B29DDE03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U MINH QUAN" userId="28a52992-b32c-4eae-a17e-8a440d16e947" providerId="ADAL" clId="{887C1088-B9C8-4D0C-B82C-5EB7F907E682}"/>
    <pc:docChg chg="undo custSel addSld delSld modSld sldOrd delMainMaster">
      <pc:chgData name="LUU MINH QUAN" userId="28a52992-b32c-4eae-a17e-8a440d16e947" providerId="ADAL" clId="{887C1088-B9C8-4D0C-B82C-5EB7F907E682}" dt="2025-05-26T09:53:00.534" v="3247" actId="14100"/>
      <pc:docMkLst>
        <pc:docMk/>
      </pc:docMkLst>
      <pc:sldChg chg="delSp mod">
        <pc:chgData name="LUU MINH QUAN" userId="28a52992-b32c-4eae-a17e-8a440d16e947" providerId="ADAL" clId="{887C1088-B9C8-4D0C-B82C-5EB7F907E682}" dt="2025-05-22T14:17:23.867" v="1756" actId="478"/>
        <pc:sldMkLst>
          <pc:docMk/>
          <pc:sldMk cId="0" sldId="256"/>
        </pc:sldMkLst>
      </pc:sldChg>
      <pc:sldChg chg="del">
        <pc:chgData name="LUU MINH QUAN" userId="28a52992-b32c-4eae-a17e-8a440d16e947" providerId="ADAL" clId="{887C1088-B9C8-4D0C-B82C-5EB7F907E682}" dt="2025-05-22T13:16:32.669" v="1" actId="47"/>
        <pc:sldMkLst>
          <pc:docMk/>
          <pc:sldMk cId="0" sldId="257"/>
        </pc:sldMkLst>
      </pc:sldChg>
      <pc:sldChg chg="modSp mod">
        <pc:chgData name="LUU MINH QUAN" userId="28a52992-b32c-4eae-a17e-8a440d16e947" providerId="ADAL" clId="{887C1088-B9C8-4D0C-B82C-5EB7F907E682}" dt="2025-05-26T08:38:27.189" v="2682" actId="14100"/>
        <pc:sldMkLst>
          <pc:docMk/>
          <pc:sldMk cId="0" sldId="258"/>
        </pc:sldMkLst>
        <pc:spChg chg="mod">
          <ac:chgData name="LUU MINH QUAN" userId="28a52992-b32c-4eae-a17e-8a440d16e947" providerId="ADAL" clId="{887C1088-B9C8-4D0C-B82C-5EB7F907E682}" dt="2025-05-26T08:38:17.130" v="2644" actId="20577"/>
          <ac:spMkLst>
            <pc:docMk/>
            <pc:sldMk cId="0" sldId="258"/>
            <ac:spMk id="10" creationId="{EC8768D1-7166-908D-CFCC-9C8AD97A48C6}"/>
          </ac:spMkLst>
        </pc:spChg>
        <pc:spChg chg="mod">
          <ac:chgData name="LUU MINH QUAN" userId="28a52992-b32c-4eae-a17e-8a440d16e947" providerId="ADAL" clId="{887C1088-B9C8-4D0C-B82C-5EB7F907E682}" dt="2025-05-26T08:38:27.189" v="2682" actId="14100"/>
          <ac:spMkLst>
            <pc:docMk/>
            <pc:sldMk cId="0" sldId="258"/>
            <ac:spMk id="25" creationId="{AFC7B407-A0F5-0316-98CA-9C4799C673A4}"/>
          </ac:spMkLst>
        </pc:spChg>
      </pc:sldChg>
      <pc:sldChg chg="modSp mod">
        <pc:chgData name="LUU MINH QUAN" userId="28a52992-b32c-4eae-a17e-8a440d16e947" providerId="ADAL" clId="{887C1088-B9C8-4D0C-B82C-5EB7F907E682}" dt="2025-05-26T08:41:22.618" v="2690" actId="20577"/>
        <pc:sldMkLst>
          <pc:docMk/>
          <pc:sldMk cId="0" sldId="261"/>
        </pc:sldMkLst>
        <pc:spChg chg="mod">
          <ac:chgData name="LUU MINH QUAN" userId="28a52992-b32c-4eae-a17e-8a440d16e947" providerId="ADAL" clId="{887C1088-B9C8-4D0C-B82C-5EB7F907E682}" dt="2025-05-26T08:41:22.618" v="2690" actId="20577"/>
          <ac:spMkLst>
            <pc:docMk/>
            <pc:sldMk cId="0" sldId="261"/>
            <ac:spMk id="666" creationId="{00000000-0000-0000-0000-000000000000}"/>
          </ac:spMkLst>
        </pc:spChg>
      </pc:sldChg>
      <pc:sldChg chg="addSp delSp modSp del mod ord modTransition">
        <pc:chgData name="LUU MINH QUAN" userId="28a52992-b32c-4eae-a17e-8a440d16e947" providerId="ADAL" clId="{887C1088-B9C8-4D0C-B82C-5EB7F907E682}" dt="2025-05-26T09:30:30.008" v="3028" actId="47"/>
        <pc:sldMkLst>
          <pc:docMk/>
          <pc:sldMk cId="0" sldId="262"/>
        </pc:sldMkLst>
      </pc:sldChg>
      <pc:sldChg chg="del">
        <pc:chgData name="LUU MINH QUAN" userId="28a52992-b32c-4eae-a17e-8a440d16e947" providerId="ADAL" clId="{887C1088-B9C8-4D0C-B82C-5EB7F907E682}" dt="2025-05-22T14:08:25.962" v="1611" actId="47"/>
        <pc:sldMkLst>
          <pc:docMk/>
          <pc:sldMk cId="0" sldId="263"/>
        </pc:sldMkLst>
      </pc:sldChg>
      <pc:sldChg chg="del">
        <pc:chgData name="LUU MINH QUAN" userId="28a52992-b32c-4eae-a17e-8a440d16e947" providerId="ADAL" clId="{887C1088-B9C8-4D0C-B82C-5EB7F907E682}" dt="2025-05-22T14:08:25.962" v="1611" actId="47"/>
        <pc:sldMkLst>
          <pc:docMk/>
          <pc:sldMk cId="0" sldId="264"/>
        </pc:sldMkLst>
      </pc:sldChg>
      <pc:sldChg chg="del">
        <pc:chgData name="LUU MINH QUAN" userId="28a52992-b32c-4eae-a17e-8a440d16e947" providerId="ADAL" clId="{887C1088-B9C8-4D0C-B82C-5EB7F907E682}" dt="2025-05-21T10:11:31.292" v="0" actId="47"/>
        <pc:sldMkLst>
          <pc:docMk/>
          <pc:sldMk cId="0" sldId="265"/>
        </pc:sldMkLst>
      </pc:sldChg>
      <pc:sldChg chg="del">
        <pc:chgData name="LUU MINH QUAN" userId="28a52992-b32c-4eae-a17e-8a440d16e947" providerId="ADAL" clId="{887C1088-B9C8-4D0C-B82C-5EB7F907E682}" dt="2025-05-22T14:08:25.962" v="1611" actId="47"/>
        <pc:sldMkLst>
          <pc:docMk/>
          <pc:sldMk cId="0" sldId="266"/>
        </pc:sldMkLst>
      </pc:sldChg>
      <pc:sldChg chg="del">
        <pc:chgData name="LUU MINH QUAN" userId="28a52992-b32c-4eae-a17e-8a440d16e947" providerId="ADAL" clId="{887C1088-B9C8-4D0C-B82C-5EB7F907E682}" dt="2025-05-22T14:08:25.962" v="1611" actId="47"/>
        <pc:sldMkLst>
          <pc:docMk/>
          <pc:sldMk cId="0" sldId="267"/>
        </pc:sldMkLst>
      </pc:sldChg>
      <pc:sldChg chg="del">
        <pc:chgData name="LUU MINH QUAN" userId="28a52992-b32c-4eae-a17e-8a440d16e947" providerId="ADAL" clId="{887C1088-B9C8-4D0C-B82C-5EB7F907E682}" dt="2025-05-22T14:08:25.962" v="1611" actId="47"/>
        <pc:sldMkLst>
          <pc:docMk/>
          <pc:sldMk cId="0" sldId="268"/>
        </pc:sldMkLst>
      </pc:sldChg>
      <pc:sldChg chg="del">
        <pc:chgData name="LUU MINH QUAN" userId="28a52992-b32c-4eae-a17e-8a440d16e947" providerId="ADAL" clId="{887C1088-B9C8-4D0C-B82C-5EB7F907E682}" dt="2025-05-22T14:08:25.962" v="1611" actId="47"/>
        <pc:sldMkLst>
          <pc:docMk/>
          <pc:sldMk cId="0" sldId="269"/>
        </pc:sldMkLst>
      </pc:sldChg>
      <pc:sldChg chg="del">
        <pc:chgData name="LUU MINH QUAN" userId="28a52992-b32c-4eae-a17e-8a440d16e947" providerId="ADAL" clId="{887C1088-B9C8-4D0C-B82C-5EB7F907E682}" dt="2025-05-22T14:08:25.962" v="1611" actId="47"/>
        <pc:sldMkLst>
          <pc:docMk/>
          <pc:sldMk cId="0" sldId="270"/>
        </pc:sldMkLst>
      </pc:sldChg>
      <pc:sldChg chg="del">
        <pc:chgData name="LUU MINH QUAN" userId="28a52992-b32c-4eae-a17e-8a440d16e947" providerId="ADAL" clId="{887C1088-B9C8-4D0C-B82C-5EB7F907E682}" dt="2025-05-22T14:08:25.962" v="1611" actId="47"/>
        <pc:sldMkLst>
          <pc:docMk/>
          <pc:sldMk cId="0" sldId="271"/>
        </pc:sldMkLst>
      </pc:sldChg>
      <pc:sldChg chg="del">
        <pc:chgData name="LUU MINH QUAN" userId="28a52992-b32c-4eae-a17e-8a440d16e947" providerId="ADAL" clId="{887C1088-B9C8-4D0C-B82C-5EB7F907E682}" dt="2025-05-22T14:08:25.962" v="1611" actId="47"/>
        <pc:sldMkLst>
          <pc:docMk/>
          <pc:sldMk cId="0" sldId="272"/>
        </pc:sldMkLst>
      </pc:sldChg>
      <pc:sldChg chg="del">
        <pc:chgData name="LUU MINH QUAN" userId="28a52992-b32c-4eae-a17e-8a440d16e947" providerId="ADAL" clId="{887C1088-B9C8-4D0C-B82C-5EB7F907E682}" dt="2025-05-22T14:08:25.962" v="1611" actId="47"/>
        <pc:sldMkLst>
          <pc:docMk/>
          <pc:sldMk cId="0" sldId="273"/>
        </pc:sldMkLst>
      </pc:sldChg>
      <pc:sldChg chg="del">
        <pc:chgData name="LUU MINH QUAN" userId="28a52992-b32c-4eae-a17e-8a440d16e947" providerId="ADAL" clId="{887C1088-B9C8-4D0C-B82C-5EB7F907E682}" dt="2025-05-22T14:08:25.962" v="1611" actId="47"/>
        <pc:sldMkLst>
          <pc:docMk/>
          <pc:sldMk cId="0" sldId="274"/>
        </pc:sldMkLst>
      </pc:sldChg>
      <pc:sldChg chg="del">
        <pc:chgData name="LUU MINH QUAN" userId="28a52992-b32c-4eae-a17e-8a440d16e947" providerId="ADAL" clId="{887C1088-B9C8-4D0C-B82C-5EB7F907E682}" dt="2025-05-22T14:08:25.962" v="1611" actId="47"/>
        <pc:sldMkLst>
          <pc:docMk/>
          <pc:sldMk cId="0" sldId="275"/>
        </pc:sldMkLst>
      </pc:sldChg>
      <pc:sldChg chg="del">
        <pc:chgData name="LUU MINH QUAN" userId="28a52992-b32c-4eae-a17e-8a440d16e947" providerId="ADAL" clId="{887C1088-B9C8-4D0C-B82C-5EB7F907E682}" dt="2025-05-22T14:08:25.962" v="1611" actId="47"/>
        <pc:sldMkLst>
          <pc:docMk/>
          <pc:sldMk cId="0" sldId="276"/>
        </pc:sldMkLst>
      </pc:sldChg>
      <pc:sldChg chg="del">
        <pc:chgData name="LUU MINH QUAN" userId="28a52992-b32c-4eae-a17e-8a440d16e947" providerId="ADAL" clId="{887C1088-B9C8-4D0C-B82C-5EB7F907E682}" dt="2025-05-22T14:08:25.962" v="1611" actId="47"/>
        <pc:sldMkLst>
          <pc:docMk/>
          <pc:sldMk cId="0" sldId="277"/>
        </pc:sldMkLst>
      </pc:sldChg>
      <pc:sldChg chg="del">
        <pc:chgData name="LUU MINH QUAN" userId="28a52992-b32c-4eae-a17e-8a440d16e947" providerId="ADAL" clId="{887C1088-B9C8-4D0C-B82C-5EB7F907E682}" dt="2025-05-22T14:08:25.962" v="1611" actId="47"/>
        <pc:sldMkLst>
          <pc:docMk/>
          <pc:sldMk cId="0" sldId="278"/>
        </pc:sldMkLst>
      </pc:sldChg>
      <pc:sldChg chg="del">
        <pc:chgData name="LUU MINH QUAN" userId="28a52992-b32c-4eae-a17e-8a440d16e947" providerId="ADAL" clId="{887C1088-B9C8-4D0C-B82C-5EB7F907E682}" dt="2025-05-22T14:08:25.962" v="1611" actId="47"/>
        <pc:sldMkLst>
          <pc:docMk/>
          <pc:sldMk cId="0" sldId="279"/>
        </pc:sldMkLst>
      </pc:sldChg>
      <pc:sldChg chg="addSp delSp modSp mod modTransition">
        <pc:chgData name="LUU MINH QUAN" userId="28a52992-b32c-4eae-a17e-8a440d16e947" providerId="ADAL" clId="{887C1088-B9C8-4D0C-B82C-5EB7F907E682}" dt="2025-05-22T17:10:50.211" v="2583" actId="1076"/>
        <pc:sldMkLst>
          <pc:docMk/>
          <pc:sldMk cId="0" sldId="280"/>
        </pc:sldMkLst>
        <pc:spChg chg="add mod">
          <ac:chgData name="LUU MINH QUAN" userId="28a52992-b32c-4eae-a17e-8a440d16e947" providerId="ADAL" clId="{887C1088-B9C8-4D0C-B82C-5EB7F907E682}" dt="2025-05-22T16:41:28.915" v="1851" actId="1076"/>
          <ac:spMkLst>
            <pc:docMk/>
            <pc:sldMk cId="0" sldId="280"/>
            <ac:spMk id="2" creationId="{D1F2D82D-3485-09F6-051F-69DABEABB6D2}"/>
          </ac:spMkLst>
        </pc:spChg>
        <pc:spChg chg="add mod">
          <ac:chgData name="LUU MINH QUAN" userId="28a52992-b32c-4eae-a17e-8a440d16e947" providerId="ADAL" clId="{887C1088-B9C8-4D0C-B82C-5EB7F907E682}" dt="2025-05-22T16:42:21.763" v="1896" actId="1076"/>
          <ac:spMkLst>
            <pc:docMk/>
            <pc:sldMk cId="0" sldId="280"/>
            <ac:spMk id="3" creationId="{2F186CD9-3D22-766A-D4AA-1D785ED8DAC3}"/>
          </ac:spMkLst>
        </pc:spChg>
        <pc:spChg chg="add mod">
          <ac:chgData name="LUU MINH QUAN" userId="28a52992-b32c-4eae-a17e-8a440d16e947" providerId="ADAL" clId="{887C1088-B9C8-4D0C-B82C-5EB7F907E682}" dt="2025-05-22T16:42:38.848" v="1911" actId="1076"/>
          <ac:spMkLst>
            <pc:docMk/>
            <pc:sldMk cId="0" sldId="280"/>
            <ac:spMk id="5" creationId="{FB3768E9-D561-825B-4C92-88E9FFCDDF94}"/>
          </ac:spMkLst>
        </pc:spChg>
        <pc:spChg chg="add mod">
          <ac:chgData name="LUU MINH QUAN" userId="28a52992-b32c-4eae-a17e-8a440d16e947" providerId="ADAL" clId="{887C1088-B9C8-4D0C-B82C-5EB7F907E682}" dt="2025-05-22T14:17:16.545" v="1755" actId="1076"/>
          <ac:spMkLst>
            <pc:docMk/>
            <pc:sldMk cId="0" sldId="280"/>
            <ac:spMk id="8" creationId="{56EDF7BE-F9DC-2F46-CD5F-6F8F7398FDB3}"/>
          </ac:spMkLst>
        </pc:spChg>
        <pc:spChg chg="mod">
          <ac:chgData name="LUU MINH QUAN" userId="28a52992-b32c-4eae-a17e-8a440d16e947" providerId="ADAL" clId="{887C1088-B9C8-4D0C-B82C-5EB7F907E682}" dt="2025-05-22T17:10:13.248" v="2569"/>
          <ac:spMkLst>
            <pc:docMk/>
            <pc:sldMk cId="0" sldId="280"/>
            <ac:spMk id="12" creationId="{A13F9837-06A8-9A67-ED54-4E35A636F5E6}"/>
          </ac:spMkLst>
        </pc:spChg>
        <pc:spChg chg="mod">
          <ac:chgData name="LUU MINH QUAN" userId="28a52992-b32c-4eae-a17e-8a440d16e947" providerId="ADAL" clId="{887C1088-B9C8-4D0C-B82C-5EB7F907E682}" dt="2025-05-22T17:10:24.974" v="2573"/>
          <ac:spMkLst>
            <pc:docMk/>
            <pc:sldMk cId="0" sldId="280"/>
            <ac:spMk id="15" creationId="{E985FBC8-418B-DCBA-9609-6B33B85E92FE}"/>
          </ac:spMkLst>
        </pc:spChg>
        <pc:spChg chg="mod">
          <ac:chgData name="LUU MINH QUAN" userId="28a52992-b32c-4eae-a17e-8a440d16e947" providerId="ADAL" clId="{887C1088-B9C8-4D0C-B82C-5EB7F907E682}" dt="2025-05-22T17:10:30.792" v="2576"/>
          <ac:spMkLst>
            <pc:docMk/>
            <pc:sldMk cId="0" sldId="280"/>
            <ac:spMk id="18" creationId="{243F12A2-EC97-3A34-938D-ECA0085FB820}"/>
          </ac:spMkLst>
        </pc:spChg>
        <pc:spChg chg="mod">
          <ac:chgData name="LUU MINH QUAN" userId="28a52992-b32c-4eae-a17e-8a440d16e947" providerId="ADAL" clId="{887C1088-B9C8-4D0C-B82C-5EB7F907E682}" dt="2025-05-22T17:10:35.885" v="2578"/>
          <ac:spMkLst>
            <pc:docMk/>
            <pc:sldMk cId="0" sldId="280"/>
            <ac:spMk id="21" creationId="{6B235577-D357-B5BA-EF0E-F5FB5827F7C5}"/>
          </ac:spMkLst>
        </pc:spChg>
        <pc:spChg chg="mod">
          <ac:chgData name="LUU MINH QUAN" userId="28a52992-b32c-4eae-a17e-8a440d16e947" providerId="ADAL" clId="{887C1088-B9C8-4D0C-B82C-5EB7F907E682}" dt="2025-05-22T17:10:43.415" v="2581"/>
          <ac:spMkLst>
            <pc:docMk/>
            <pc:sldMk cId="0" sldId="280"/>
            <ac:spMk id="24" creationId="{7237E165-D658-C93D-0B31-4073678A80D8}"/>
          </ac:spMkLst>
        </pc:spChg>
        <pc:spChg chg="mod ord">
          <ac:chgData name="LUU MINH QUAN" userId="28a52992-b32c-4eae-a17e-8a440d16e947" providerId="ADAL" clId="{887C1088-B9C8-4D0C-B82C-5EB7F907E682}" dt="2025-05-22T16:43:51.130" v="1947" actId="166"/>
          <ac:spMkLst>
            <pc:docMk/>
            <pc:sldMk cId="0" sldId="280"/>
            <ac:spMk id="3354" creationId="{00000000-0000-0000-0000-000000000000}"/>
          </ac:spMkLst>
        </pc:spChg>
        <pc:grpChg chg="add mod">
          <ac:chgData name="LUU MINH QUAN" userId="28a52992-b32c-4eae-a17e-8a440d16e947" providerId="ADAL" clId="{887C1088-B9C8-4D0C-B82C-5EB7F907E682}" dt="2025-05-22T17:10:20.593" v="2572" actId="1076"/>
          <ac:grpSpMkLst>
            <pc:docMk/>
            <pc:sldMk cId="0" sldId="280"/>
            <ac:grpSpMk id="10" creationId="{D15BC63A-9FC3-48D8-9DA4-3A290FDB1D37}"/>
          </ac:grpSpMkLst>
        </pc:grpChg>
        <pc:grpChg chg="add mod">
          <ac:chgData name="LUU MINH QUAN" userId="28a52992-b32c-4eae-a17e-8a440d16e947" providerId="ADAL" clId="{887C1088-B9C8-4D0C-B82C-5EB7F907E682}" dt="2025-05-22T17:10:28.087" v="2575" actId="1076"/>
          <ac:grpSpMkLst>
            <pc:docMk/>
            <pc:sldMk cId="0" sldId="280"/>
            <ac:grpSpMk id="13" creationId="{00D47785-1FB6-E3C7-6842-BD194093D849}"/>
          </ac:grpSpMkLst>
        </pc:grpChg>
        <pc:grpChg chg="add mod">
          <ac:chgData name="LUU MINH QUAN" userId="28a52992-b32c-4eae-a17e-8a440d16e947" providerId="ADAL" clId="{887C1088-B9C8-4D0C-B82C-5EB7F907E682}" dt="2025-05-22T17:10:32.378" v="2577" actId="1076"/>
          <ac:grpSpMkLst>
            <pc:docMk/>
            <pc:sldMk cId="0" sldId="280"/>
            <ac:grpSpMk id="16" creationId="{21C11368-E13B-9931-F2FA-34B931B2D363}"/>
          </ac:grpSpMkLst>
        </pc:grpChg>
        <pc:grpChg chg="add mod">
          <ac:chgData name="LUU MINH QUAN" userId="28a52992-b32c-4eae-a17e-8a440d16e947" providerId="ADAL" clId="{887C1088-B9C8-4D0C-B82C-5EB7F907E682}" dt="2025-05-22T17:10:40.437" v="2580" actId="1076"/>
          <ac:grpSpMkLst>
            <pc:docMk/>
            <pc:sldMk cId="0" sldId="280"/>
            <ac:grpSpMk id="19" creationId="{FCC8179C-90AE-DBB0-0D31-D9F08F529A69}"/>
          </ac:grpSpMkLst>
        </pc:grpChg>
        <pc:grpChg chg="add mod">
          <ac:chgData name="LUU MINH QUAN" userId="28a52992-b32c-4eae-a17e-8a440d16e947" providerId="ADAL" clId="{887C1088-B9C8-4D0C-B82C-5EB7F907E682}" dt="2025-05-22T17:10:50.211" v="2583" actId="1076"/>
          <ac:grpSpMkLst>
            <pc:docMk/>
            <pc:sldMk cId="0" sldId="280"/>
            <ac:grpSpMk id="22" creationId="{A64ACB54-21B5-8C19-AD44-46C9FA3933DD}"/>
          </ac:grpSpMkLst>
        </pc:grpChg>
        <pc:picChg chg="mod">
          <ac:chgData name="LUU MINH QUAN" userId="28a52992-b32c-4eae-a17e-8a440d16e947" providerId="ADAL" clId="{887C1088-B9C8-4D0C-B82C-5EB7F907E682}" dt="2025-05-22T17:10:13.248" v="2569"/>
          <ac:picMkLst>
            <pc:docMk/>
            <pc:sldMk cId="0" sldId="280"/>
            <ac:picMk id="11" creationId="{DBF10ABB-8094-7187-4064-B1BE2B3AA1D0}"/>
          </ac:picMkLst>
        </pc:picChg>
        <pc:picChg chg="mod">
          <ac:chgData name="LUU MINH QUAN" userId="28a52992-b32c-4eae-a17e-8a440d16e947" providerId="ADAL" clId="{887C1088-B9C8-4D0C-B82C-5EB7F907E682}" dt="2025-05-22T17:10:24.974" v="2573"/>
          <ac:picMkLst>
            <pc:docMk/>
            <pc:sldMk cId="0" sldId="280"/>
            <ac:picMk id="14" creationId="{B9B994A4-1B80-0EEA-5A05-132C6B839E93}"/>
          </ac:picMkLst>
        </pc:picChg>
        <pc:picChg chg="mod">
          <ac:chgData name="LUU MINH QUAN" userId="28a52992-b32c-4eae-a17e-8a440d16e947" providerId="ADAL" clId="{887C1088-B9C8-4D0C-B82C-5EB7F907E682}" dt="2025-05-22T17:10:30.792" v="2576"/>
          <ac:picMkLst>
            <pc:docMk/>
            <pc:sldMk cId="0" sldId="280"/>
            <ac:picMk id="17" creationId="{3DDEC7D9-0843-C1A3-6528-079B7B27B240}"/>
          </ac:picMkLst>
        </pc:picChg>
        <pc:picChg chg="mod">
          <ac:chgData name="LUU MINH QUAN" userId="28a52992-b32c-4eae-a17e-8a440d16e947" providerId="ADAL" clId="{887C1088-B9C8-4D0C-B82C-5EB7F907E682}" dt="2025-05-22T17:10:35.885" v="2578"/>
          <ac:picMkLst>
            <pc:docMk/>
            <pc:sldMk cId="0" sldId="280"/>
            <ac:picMk id="20" creationId="{C9A6B061-688E-3083-253E-3A77CFDD2121}"/>
          </ac:picMkLst>
        </pc:picChg>
        <pc:picChg chg="mod">
          <ac:chgData name="LUU MINH QUAN" userId="28a52992-b32c-4eae-a17e-8a440d16e947" providerId="ADAL" clId="{887C1088-B9C8-4D0C-B82C-5EB7F907E682}" dt="2025-05-22T17:10:43.415" v="2581"/>
          <ac:picMkLst>
            <pc:docMk/>
            <pc:sldMk cId="0" sldId="280"/>
            <ac:picMk id="23" creationId="{C6070F00-5E9A-29B7-1672-B2DFF7CBC833}"/>
          </ac:picMkLst>
        </pc:picChg>
      </pc:sldChg>
      <pc:sldChg chg="del">
        <pc:chgData name="LUU MINH QUAN" userId="28a52992-b32c-4eae-a17e-8a440d16e947" providerId="ADAL" clId="{887C1088-B9C8-4D0C-B82C-5EB7F907E682}" dt="2025-05-22T14:15:58.865" v="1744" actId="47"/>
        <pc:sldMkLst>
          <pc:docMk/>
          <pc:sldMk cId="0" sldId="281"/>
        </pc:sldMkLst>
      </pc:sldChg>
      <pc:sldChg chg="del">
        <pc:chgData name="LUU MINH QUAN" userId="28a52992-b32c-4eae-a17e-8a440d16e947" providerId="ADAL" clId="{887C1088-B9C8-4D0C-B82C-5EB7F907E682}" dt="2025-05-22T14:08:56.658" v="1613" actId="47"/>
        <pc:sldMkLst>
          <pc:docMk/>
          <pc:sldMk cId="0" sldId="282"/>
        </pc:sldMkLst>
      </pc:sldChg>
      <pc:sldChg chg="del">
        <pc:chgData name="LUU MINH QUAN" userId="28a52992-b32c-4eae-a17e-8a440d16e947" providerId="ADAL" clId="{887C1088-B9C8-4D0C-B82C-5EB7F907E682}" dt="2025-05-22T14:08:30.183" v="1612" actId="47"/>
        <pc:sldMkLst>
          <pc:docMk/>
          <pc:sldMk cId="0" sldId="283"/>
        </pc:sldMkLst>
      </pc:sldChg>
      <pc:sldChg chg="del">
        <pc:chgData name="LUU MINH QUAN" userId="28a52992-b32c-4eae-a17e-8a440d16e947" providerId="ADAL" clId="{887C1088-B9C8-4D0C-B82C-5EB7F907E682}" dt="2025-05-22T14:08:30.183" v="1612" actId="47"/>
        <pc:sldMkLst>
          <pc:docMk/>
          <pc:sldMk cId="0" sldId="284"/>
        </pc:sldMkLst>
      </pc:sldChg>
      <pc:sldChg chg="del">
        <pc:chgData name="LUU MINH QUAN" userId="28a52992-b32c-4eae-a17e-8a440d16e947" providerId="ADAL" clId="{887C1088-B9C8-4D0C-B82C-5EB7F907E682}" dt="2025-05-22T14:08:30.183" v="1612" actId="47"/>
        <pc:sldMkLst>
          <pc:docMk/>
          <pc:sldMk cId="0" sldId="285"/>
        </pc:sldMkLst>
      </pc:sldChg>
      <pc:sldChg chg="del">
        <pc:chgData name="LUU MINH QUAN" userId="28a52992-b32c-4eae-a17e-8a440d16e947" providerId="ADAL" clId="{887C1088-B9C8-4D0C-B82C-5EB7F907E682}" dt="2025-05-22T14:08:30.183" v="1612" actId="47"/>
        <pc:sldMkLst>
          <pc:docMk/>
          <pc:sldMk cId="0" sldId="286"/>
        </pc:sldMkLst>
      </pc:sldChg>
      <pc:sldChg chg="del">
        <pc:chgData name="LUU MINH QUAN" userId="28a52992-b32c-4eae-a17e-8a440d16e947" providerId="ADAL" clId="{887C1088-B9C8-4D0C-B82C-5EB7F907E682}" dt="2025-05-22T14:08:30.183" v="1612" actId="47"/>
        <pc:sldMkLst>
          <pc:docMk/>
          <pc:sldMk cId="0" sldId="287"/>
        </pc:sldMkLst>
      </pc:sldChg>
      <pc:sldChg chg="del">
        <pc:chgData name="LUU MINH QUAN" userId="28a52992-b32c-4eae-a17e-8a440d16e947" providerId="ADAL" clId="{887C1088-B9C8-4D0C-B82C-5EB7F907E682}" dt="2025-05-22T14:08:30.183" v="1612" actId="47"/>
        <pc:sldMkLst>
          <pc:docMk/>
          <pc:sldMk cId="0" sldId="302"/>
        </pc:sldMkLst>
      </pc:sldChg>
      <pc:sldChg chg="addSp delSp modSp mod">
        <pc:chgData name="LUU MINH QUAN" userId="28a52992-b32c-4eae-a17e-8a440d16e947" providerId="ADAL" clId="{887C1088-B9C8-4D0C-B82C-5EB7F907E682}" dt="2025-05-26T09:26:34.294" v="2970" actId="1076"/>
        <pc:sldMkLst>
          <pc:docMk/>
          <pc:sldMk cId="84098398" sldId="304"/>
        </pc:sldMkLst>
        <pc:spChg chg="add mod">
          <ac:chgData name="LUU MINH QUAN" userId="28a52992-b32c-4eae-a17e-8a440d16e947" providerId="ADAL" clId="{887C1088-B9C8-4D0C-B82C-5EB7F907E682}" dt="2025-05-26T09:23:56.671" v="2929" actId="1076"/>
          <ac:spMkLst>
            <pc:docMk/>
            <pc:sldMk cId="84098398" sldId="304"/>
            <ac:spMk id="2" creationId="{B8549DE8-49CC-CD77-C357-30E18C4D5213}"/>
          </ac:spMkLst>
        </pc:spChg>
        <pc:spChg chg="add mod">
          <ac:chgData name="LUU MINH QUAN" userId="28a52992-b32c-4eae-a17e-8a440d16e947" providerId="ADAL" clId="{887C1088-B9C8-4D0C-B82C-5EB7F907E682}" dt="2025-05-26T09:23:56.671" v="2929" actId="1076"/>
          <ac:spMkLst>
            <pc:docMk/>
            <pc:sldMk cId="84098398" sldId="304"/>
            <ac:spMk id="3" creationId="{B003D8D3-D3CF-8604-0071-49D346F266B7}"/>
          </ac:spMkLst>
        </pc:spChg>
        <pc:spChg chg="add mod">
          <ac:chgData name="LUU MINH QUAN" userId="28a52992-b32c-4eae-a17e-8a440d16e947" providerId="ADAL" clId="{887C1088-B9C8-4D0C-B82C-5EB7F907E682}" dt="2025-05-26T09:23:56.671" v="2929" actId="1076"/>
          <ac:spMkLst>
            <pc:docMk/>
            <pc:sldMk cId="84098398" sldId="304"/>
            <ac:spMk id="5" creationId="{A57521AE-5807-049C-31FD-BCA00FED53B7}"/>
          </ac:spMkLst>
        </pc:spChg>
        <pc:picChg chg="add mod">
          <ac:chgData name="LUU MINH QUAN" userId="28a52992-b32c-4eae-a17e-8a440d16e947" providerId="ADAL" clId="{887C1088-B9C8-4D0C-B82C-5EB7F907E682}" dt="2025-05-26T09:26:24.681" v="2966" actId="1076"/>
          <ac:picMkLst>
            <pc:docMk/>
            <pc:sldMk cId="84098398" sldId="304"/>
            <ac:picMk id="6" creationId="{AEE0DAE0-9568-59B2-9450-7D6B88EAA25F}"/>
          </ac:picMkLst>
        </pc:picChg>
        <pc:picChg chg="add mod">
          <ac:chgData name="LUU MINH QUAN" userId="28a52992-b32c-4eae-a17e-8a440d16e947" providerId="ADAL" clId="{887C1088-B9C8-4D0C-B82C-5EB7F907E682}" dt="2025-05-26T09:26:34.294" v="2970" actId="1076"/>
          <ac:picMkLst>
            <pc:docMk/>
            <pc:sldMk cId="84098398" sldId="304"/>
            <ac:picMk id="7" creationId="{B5DBF672-7E7D-A704-993F-03C7D01467A1}"/>
          </ac:picMkLst>
        </pc:picChg>
        <pc:picChg chg="del">
          <ac:chgData name="LUU MINH QUAN" userId="28a52992-b32c-4eae-a17e-8a440d16e947" providerId="ADAL" clId="{887C1088-B9C8-4D0C-B82C-5EB7F907E682}" dt="2025-05-26T09:23:44.437" v="2927" actId="478"/>
          <ac:picMkLst>
            <pc:docMk/>
            <pc:sldMk cId="84098398" sldId="304"/>
            <ac:picMk id="22" creationId="{5DC2C7A9-E883-3613-9E23-E413938ED230}"/>
          </ac:picMkLst>
        </pc:picChg>
      </pc:sldChg>
      <pc:sldChg chg="del">
        <pc:chgData name="LUU MINH QUAN" userId="28a52992-b32c-4eae-a17e-8a440d16e947" providerId="ADAL" clId="{887C1088-B9C8-4D0C-B82C-5EB7F907E682}" dt="2025-05-26T08:34:58.560" v="2586" actId="47"/>
        <pc:sldMkLst>
          <pc:docMk/>
          <pc:sldMk cId="103062128" sldId="305"/>
        </pc:sldMkLst>
      </pc:sldChg>
      <pc:sldChg chg="addSp delSp modSp del mod">
        <pc:chgData name="LUU MINH QUAN" userId="28a52992-b32c-4eae-a17e-8a440d16e947" providerId="ADAL" clId="{887C1088-B9C8-4D0C-B82C-5EB7F907E682}" dt="2025-05-26T09:24:03.243" v="2930" actId="47"/>
        <pc:sldMkLst>
          <pc:docMk/>
          <pc:sldMk cId="2678878820" sldId="306"/>
        </pc:sldMkLst>
        <pc:spChg chg="add mod">
          <ac:chgData name="LUU MINH QUAN" userId="28a52992-b32c-4eae-a17e-8a440d16e947" providerId="ADAL" clId="{887C1088-B9C8-4D0C-B82C-5EB7F907E682}" dt="2025-05-26T09:20:08.488" v="2783" actId="20577"/>
          <ac:spMkLst>
            <pc:docMk/>
            <pc:sldMk cId="2678878820" sldId="306"/>
            <ac:spMk id="3" creationId="{0BC594A9-B36F-71FC-2898-FFCBE847D0BD}"/>
          </ac:spMkLst>
        </pc:spChg>
        <pc:spChg chg="add mod">
          <ac:chgData name="LUU MINH QUAN" userId="28a52992-b32c-4eae-a17e-8a440d16e947" providerId="ADAL" clId="{887C1088-B9C8-4D0C-B82C-5EB7F907E682}" dt="2025-05-26T09:22:56.916" v="2926" actId="20577"/>
          <ac:spMkLst>
            <pc:docMk/>
            <pc:sldMk cId="2678878820" sldId="306"/>
            <ac:spMk id="6" creationId="{AD50C90B-4BD1-A177-5794-4C907EDAFA1B}"/>
          </ac:spMkLst>
        </pc:spChg>
        <pc:spChg chg="mod">
          <ac:chgData name="LUU MINH QUAN" userId="28a52992-b32c-4eae-a17e-8a440d16e947" providerId="ADAL" clId="{887C1088-B9C8-4D0C-B82C-5EB7F907E682}" dt="2025-05-26T09:22:52.695" v="2916" actId="20577"/>
          <ac:spMkLst>
            <pc:docMk/>
            <pc:sldMk cId="2678878820" sldId="306"/>
            <ac:spMk id="11" creationId="{9F54D706-9C89-EABA-C6D5-4C73A787B2FD}"/>
          </ac:spMkLst>
        </pc:spChg>
        <pc:picChg chg="add mod">
          <ac:chgData name="LUU MINH QUAN" userId="28a52992-b32c-4eae-a17e-8a440d16e947" providerId="ADAL" clId="{887C1088-B9C8-4D0C-B82C-5EB7F907E682}" dt="2025-05-26T09:01:04.245" v="2710" actId="1076"/>
          <ac:picMkLst>
            <pc:docMk/>
            <pc:sldMk cId="2678878820" sldId="306"/>
            <ac:picMk id="2" creationId="{AEDFE360-64A4-3E2B-4DC9-452AA2BD70ED}"/>
          </ac:picMkLst>
        </pc:picChg>
        <pc:picChg chg="add del mod">
          <ac:chgData name="LUU MINH QUAN" userId="28a52992-b32c-4eae-a17e-8a440d16e947" providerId="ADAL" clId="{887C1088-B9C8-4D0C-B82C-5EB7F907E682}" dt="2025-05-26T09:20:00.225" v="2782" actId="478"/>
          <ac:picMkLst>
            <pc:docMk/>
            <pc:sldMk cId="2678878820" sldId="306"/>
            <ac:picMk id="5" creationId="{8907DE94-E962-E3B1-DDB5-8829B4209969}"/>
          </ac:picMkLst>
        </pc:picChg>
      </pc:sldChg>
      <pc:sldChg chg="del">
        <pc:chgData name="LUU MINH QUAN" userId="28a52992-b32c-4eae-a17e-8a440d16e947" providerId="ADAL" clId="{887C1088-B9C8-4D0C-B82C-5EB7F907E682}" dt="2025-05-26T08:36:30.145" v="2596" actId="47"/>
        <pc:sldMkLst>
          <pc:docMk/>
          <pc:sldMk cId="3484936159" sldId="307"/>
        </pc:sldMkLst>
      </pc:sldChg>
      <pc:sldChg chg="del">
        <pc:chgData name="LUU MINH QUAN" userId="28a52992-b32c-4eae-a17e-8a440d16e947" providerId="ADAL" clId="{887C1088-B9C8-4D0C-B82C-5EB7F907E682}" dt="2025-05-26T08:34:06.456" v="2585" actId="47"/>
        <pc:sldMkLst>
          <pc:docMk/>
          <pc:sldMk cId="889943645" sldId="308"/>
        </pc:sldMkLst>
      </pc:sldChg>
      <pc:sldChg chg="addSp delSp modSp mod">
        <pc:chgData name="LUU MINH QUAN" userId="28a52992-b32c-4eae-a17e-8a440d16e947" providerId="ADAL" clId="{887C1088-B9C8-4D0C-B82C-5EB7F907E682}" dt="2025-05-26T08:56:10.833" v="2703" actId="2711"/>
        <pc:sldMkLst>
          <pc:docMk/>
          <pc:sldMk cId="2079243958" sldId="309"/>
        </pc:sldMkLst>
        <pc:spChg chg="add mod">
          <ac:chgData name="LUU MINH QUAN" userId="28a52992-b32c-4eae-a17e-8a440d16e947" providerId="ADAL" clId="{887C1088-B9C8-4D0C-B82C-5EB7F907E682}" dt="2025-05-26T08:36:49.613" v="2621"/>
          <ac:spMkLst>
            <pc:docMk/>
            <pc:sldMk cId="2079243958" sldId="309"/>
            <ac:spMk id="3" creationId="{56F96817-62E3-A96F-764F-7F08E246B9A5}"/>
          </ac:spMkLst>
        </pc:spChg>
        <pc:spChg chg="mod">
          <ac:chgData name="LUU MINH QUAN" userId="28a52992-b32c-4eae-a17e-8a440d16e947" providerId="ADAL" clId="{887C1088-B9C8-4D0C-B82C-5EB7F907E682}" dt="2025-05-26T08:56:10.833" v="2703" actId="2711"/>
          <ac:spMkLst>
            <pc:docMk/>
            <pc:sldMk cId="2079243958" sldId="309"/>
            <ac:spMk id="11" creationId="{0F3493FF-1499-8048-75FB-0A7F26F11A18}"/>
          </ac:spMkLst>
        </pc:spChg>
        <pc:spChg chg="del">
          <ac:chgData name="LUU MINH QUAN" userId="28a52992-b32c-4eae-a17e-8a440d16e947" providerId="ADAL" clId="{887C1088-B9C8-4D0C-B82C-5EB7F907E682}" dt="2025-05-26T08:36:49.454" v="2620" actId="478"/>
          <ac:spMkLst>
            <pc:docMk/>
            <pc:sldMk cId="2079243958" sldId="309"/>
            <ac:spMk id="12" creationId="{64DCD560-6806-DADF-AA27-EDA50473C4F7}"/>
          </ac:spMkLst>
        </pc:spChg>
        <pc:picChg chg="add mod">
          <ac:chgData name="LUU MINH QUAN" userId="28a52992-b32c-4eae-a17e-8a440d16e947" providerId="ADAL" clId="{887C1088-B9C8-4D0C-B82C-5EB7F907E682}" dt="2025-05-26T08:35:41.634" v="2595" actId="1076"/>
          <ac:picMkLst>
            <pc:docMk/>
            <pc:sldMk cId="2079243958" sldId="309"/>
            <ac:picMk id="2" creationId="{932F46E7-11B8-B18E-FC30-4EF62AB761BA}"/>
          </ac:picMkLst>
        </pc:picChg>
        <pc:picChg chg="del">
          <ac:chgData name="LUU MINH QUAN" userId="28a52992-b32c-4eae-a17e-8a440d16e947" providerId="ADAL" clId="{887C1088-B9C8-4D0C-B82C-5EB7F907E682}" dt="2025-05-26T08:35:17.205" v="2587" actId="478"/>
          <ac:picMkLst>
            <pc:docMk/>
            <pc:sldMk cId="2079243958" sldId="309"/>
            <ac:picMk id="5" creationId="{F4EC7055-0948-CDEB-9B1C-51448F97522B}"/>
          </ac:picMkLst>
        </pc:picChg>
      </pc:sldChg>
      <pc:sldChg chg="modSp del mod">
        <pc:chgData name="LUU MINH QUAN" userId="28a52992-b32c-4eae-a17e-8a440d16e947" providerId="ADAL" clId="{887C1088-B9C8-4D0C-B82C-5EB7F907E682}" dt="2025-05-26T08:47:29.343" v="2693" actId="47"/>
        <pc:sldMkLst>
          <pc:docMk/>
          <pc:sldMk cId="1075593430" sldId="310"/>
        </pc:sldMkLst>
        <pc:spChg chg="mod">
          <ac:chgData name="LUU MINH QUAN" userId="28a52992-b32c-4eae-a17e-8a440d16e947" providerId="ADAL" clId="{887C1088-B9C8-4D0C-B82C-5EB7F907E682}" dt="2025-05-26T08:36:41.367" v="2619" actId="14100"/>
          <ac:spMkLst>
            <pc:docMk/>
            <pc:sldMk cId="1075593430" sldId="310"/>
            <ac:spMk id="12" creationId="{7A37C2F8-E6BE-726C-4B33-04C165D43F48}"/>
          </ac:spMkLst>
        </pc:spChg>
      </pc:sldChg>
      <pc:sldChg chg="del">
        <pc:chgData name="LUU MINH QUAN" userId="28a52992-b32c-4eae-a17e-8a440d16e947" providerId="ADAL" clId="{887C1088-B9C8-4D0C-B82C-5EB7F907E682}" dt="2025-05-26T08:30:33.484" v="2584" actId="47"/>
        <pc:sldMkLst>
          <pc:docMk/>
          <pc:sldMk cId="4071243354" sldId="311"/>
        </pc:sldMkLst>
      </pc:sldChg>
      <pc:sldChg chg="delSp mod">
        <pc:chgData name="LUU MINH QUAN" userId="28a52992-b32c-4eae-a17e-8a440d16e947" providerId="ADAL" clId="{887C1088-B9C8-4D0C-B82C-5EB7F907E682}" dt="2025-05-22T13:16:35.181" v="2" actId="478"/>
        <pc:sldMkLst>
          <pc:docMk/>
          <pc:sldMk cId="2694172430" sldId="314"/>
        </pc:sldMkLst>
      </pc:sldChg>
      <pc:sldChg chg="addSp delSp modSp mod">
        <pc:chgData name="LUU MINH QUAN" userId="28a52992-b32c-4eae-a17e-8a440d16e947" providerId="ADAL" clId="{887C1088-B9C8-4D0C-B82C-5EB7F907E682}" dt="2025-05-26T08:38:50.079" v="2689" actId="1076"/>
        <pc:sldMkLst>
          <pc:docMk/>
          <pc:sldMk cId="171409940" sldId="315"/>
        </pc:sldMkLst>
        <pc:spChg chg="add mod">
          <ac:chgData name="LUU MINH QUAN" userId="28a52992-b32c-4eae-a17e-8a440d16e947" providerId="ADAL" clId="{887C1088-B9C8-4D0C-B82C-5EB7F907E682}" dt="2025-05-26T08:38:50.079" v="2689" actId="1076"/>
          <ac:spMkLst>
            <pc:docMk/>
            <pc:sldMk cId="171409940" sldId="315"/>
            <ac:spMk id="2" creationId="{3227CEE3-97B0-F174-AFA2-96A233121B70}"/>
          </ac:spMkLst>
        </pc:spChg>
        <pc:spChg chg="del">
          <ac:chgData name="LUU MINH QUAN" userId="28a52992-b32c-4eae-a17e-8a440d16e947" providerId="ADAL" clId="{887C1088-B9C8-4D0C-B82C-5EB7F907E682}" dt="2025-05-26T08:37:04.257" v="2622" actId="478"/>
          <ac:spMkLst>
            <pc:docMk/>
            <pc:sldMk cId="171409940" sldId="315"/>
            <ac:spMk id="36" creationId="{228B80C0-8EAA-8E9C-D13F-DBCED7957624}"/>
          </ac:spMkLst>
        </pc:spChg>
        <pc:spChg chg="del mod">
          <ac:chgData name="LUU MINH QUAN" userId="28a52992-b32c-4eae-a17e-8a440d16e947" providerId="ADAL" clId="{887C1088-B9C8-4D0C-B82C-5EB7F907E682}" dt="2025-05-26T08:38:44.141" v="2686" actId="478"/>
          <ac:spMkLst>
            <pc:docMk/>
            <pc:sldMk cId="171409940" sldId="315"/>
            <ac:spMk id="38" creationId="{78E643C1-6F3D-BC22-9244-24F0DEF5CC0C}"/>
          </ac:spMkLst>
        </pc:spChg>
      </pc:sldChg>
      <pc:sldChg chg="addSp delSp modSp add mod">
        <pc:chgData name="LUU MINH QUAN" userId="28a52992-b32c-4eae-a17e-8a440d16e947" providerId="ADAL" clId="{887C1088-B9C8-4D0C-B82C-5EB7F907E682}" dt="2025-05-26T09:12:24.912" v="2723" actId="1076"/>
        <pc:sldMkLst>
          <pc:docMk/>
          <pc:sldMk cId="651715133" sldId="316"/>
        </pc:sldMkLst>
        <pc:spChg chg="add del mod">
          <ac:chgData name="LUU MINH QUAN" userId="28a52992-b32c-4eae-a17e-8a440d16e947" providerId="ADAL" clId="{887C1088-B9C8-4D0C-B82C-5EB7F907E682}" dt="2025-05-26T09:04:47.813" v="2715" actId="478"/>
          <ac:spMkLst>
            <pc:docMk/>
            <pc:sldMk cId="651715133" sldId="316"/>
            <ac:spMk id="3" creationId="{4FDA8F84-6F43-9888-9100-21E23CEA451A}"/>
          </ac:spMkLst>
        </pc:spChg>
        <pc:spChg chg="add mod">
          <ac:chgData name="LUU MINH QUAN" userId="28a52992-b32c-4eae-a17e-8a440d16e947" providerId="ADAL" clId="{887C1088-B9C8-4D0C-B82C-5EB7F907E682}" dt="2025-05-26T09:12:24.912" v="2723" actId="1076"/>
          <ac:spMkLst>
            <pc:docMk/>
            <pc:sldMk cId="651715133" sldId="316"/>
            <ac:spMk id="4" creationId="{CCDF7B8C-6230-5D7A-DB27-1A778C6DDB3A}"/>
          </ac:spMkLst>
        </pc:spChg>
        <pc:spChg chg="mod">
          <ac:chgData name="LUU MINH QUAN" userId="28a52992-b32c-4eae-a17e-8a440d16e947" providerId="ADAL" clId="{887C1088-B9C8-4D0C-B82C-5EB7F907E682}" dt="2025-05-26T09:04:29.361" v="2711" actId="1076"/>
          <ac:spMkLst>
            <pc:docMk/>
            <pc:sldMk cId="651715133" sldId="316"/>
            <ac:spMk id="11" creationId="{31281E41-943A-157E-4931-2D0F78FA308A}"/>
          </ac:spMkLst>
        </pc:spChg>
      </pc:sldChg>
      <pc:sldChg chg="del">
        <pc:chgData name="LUU MINH QUAN" userId="28a52992-b32c-4eae-a17e-8a440d16e947" providerId="ADAL" clId="{887C1088-B9C8-4D0C-B82C-5EB7F907E682}" dt="2025-05-26T08:47:11.265" v="2691" actId="2696"/>
        <pc:sldMkLst>
          <pc:docMk/>
          <pc:sldMk cId="3605419202" sldId="316"/>
        </pc:sldMkLst>
      </pc:sldChg>
      <pc:sldChg chg="addSp modSp add del mod">
        <pc:chgData name="LUU MINH QUAN" userId="28a52992-b32c-4eae-a17e-8a440d16e947" providerId="ADAL" clId="{887C1088-B9C8-4D0C-B82C-5EB7F907E682}" dt="2025-05-26T09:12:33.432" v="2725" actId="47"/>
        <pc:sldMkLst>
          <pc:docMk/>
          <pc:sldMk cId="1480272003" sldId="317"/>
        </pc:sldMkLst>
        <pc:picChg chg="add mod">
          <ac:chgData name="LUU MINH QUAN" userId="28a52992-b32c-4eae-a17e-8a440d16e947" providerId="ADAL" clId="{887C1088-B9C8-4D0C-B82C-5EB7F907E682}" dt="2025-05-26T08:56:33.970" v="2707" actId="1076"/>
          <ac:picMkLst>
            <pc:docMk/>
            <pc:sldMk cId="1480272003" sldId="317"/>
            <ac:picMk id="3" creationId="{708C34CB-AC6A-6505-700E-410CF59A83F8}"/>
          </ac:picMkLst>
        </pc:picChg>
      </pc:sldChg>
      <pc:sldChg chg="del">
        <pc:chgData name="LUU MINH QUAN" userId="28a52992-b32c-4eae-a17e-8a440d16e947" providerId="ADAL" clId="{887C1088-B9C8-4D0C-B82C-5EB7F907E682}" dt="2025-05-26T08:47:11.265" v="2691" actId="2696"/>
        <pc:sldMkLst>
          <pc:docMk/>
          <pc:sldMk cId="2393100811" sldId="317"/>
        </pc:sldMkLst>
      </pc:sldChg>
      <pc:sldChg chg="addSp delSp modSp mod">
        <pc:chgData name="LUU MINH QUAN" userId="28a52992-b32c-4eae-a17e-8a440d16e947" providerId="ADAL" clId="{887C1088-B9C8-4D0C-B82C-5EB7F907E682}" dt="2025-05-22T16:23:23.095" v="1818" actId="1076"/>
        <pc:sldMkLst>
          <pc:docMk/>
          <pc:sldMk cId="2977403275" sldId="318"/>
        </pc:sldMkLst>
        <pc:spChg chg="mod">
          <ac:chgData name="LUU MINH QUAN" userId="28a52992-b32c-4eae-a17e-8a440d16e947" providerId="ADAL" clId="{887C1088-B9C8-4D0C-B82C-5EB7F907E682}" dt="2025-05-22T16:19:08.267" v="1775" actId="14100"/>
          <ac:spMkLst>
            <pc:docMk/>
            <pc:sldMk cId="2977403275" sldId="318"/>
            <ac:spMk id="8" creationId="{D62CF6B5-33AB-5B7C-97FC-7F0FE980E61D}"/>
          </ac:spMkLst>
        </pc:spChg>
        <pc:picChg chg="add mod">
          <ac:chgData name="LUU MINH QUAN" userId="28a52992-b32c-4eae-a17e-8a440d16e947" providerId="ADAL" clId="{887C1088-B9C8-4D0C-B82C-5EB7F907E682}" dt="2025-05-22T16:23:23.095" v="1818" actId="1076"/>
          <ac:picMkLst>
            <pc:docMk/>
            <pc:sldMk cId="2977403275" sldId="318"/>
            <ac:picMk id="10" creationId="{A724ECDB-51FC-2D9F-0329-656A3FA4F240}"/>
          </ac:picMkLst>
        </pc:picChg>
      </pc:sldChg>
      <pc:sldChg chg="del">
        <pc:chgData name="LUU MINH QUAN" userId="28a52992-b32c-4eae-a17e-8a440d16e947" providerId="ADAL" clId="{887C1088-B9C8-4D0C-B82C-5EB7F907E682}" dt="2025-05-22T15:05:39.200" v="1768" actId="47"/>
        <pc:sldMkLst>
          <pc:docMk/>
          <pc:sldMk cId="860965591" sldId="319"/>
        </pc:sldMkLst>
      </pc:sldChg>
      <pc:sldChg chg="del">
        <pc:chgData name="LUU MINH QUAN" userId="28a52992-b32c-4eae-a17e-8a440d16e947" providerId="ADAL" clId="{887C1088-B9C8-4D0C-B82C-5EB7F907E682}" dt="2025-05-22T15:05:39.962" v="1769" actId="47"/>
        <pc:sldMkLst>
          <pc:docMk/>
          <pc:sldMk cId="2595520528" sldId="320"/>
        </pc:sldMkLst>
      </pc:sldChg>
      <pc:sldChg chg="del">
        <pc:chgData name="LUU MINH QUAN" userId="28a52992-b32c-4eae-a17e-8a440d16e947" providerId="ADAL" clId="{887C1088-B9C8-4D0C-B82C-5EB7F907E682}" dt="2025-05-22T15:05:40.725" v="1770" actId="47"/>
        <pc:sldMkLst>
          <pc:docMk/>
          <pc:sldMk cId="2860971784" sldId="321"/>
        </pc:sldMkLst>
      </pc:sldChg>
      <pc:sldChg chg="modSp mod">
        <pc:chgData name="LUU MINH QUAN" userId="28a52992-b32c-4eae-a17e-8a440d16e947" providerId="ADAL" clId="{887C1088-B9C8-4D0C-B82C-5EB7F907E682}" dt="2025-05-26T09:29:14.192" v="3025" actId="20577"/>
        <pc:sldMkLst>
          <pc:docMk/>
          <pc:sldMk cId="761934536" sldId="324"/>
        </pc:sldMkLst>
        <pc:spChg chg="mod">
          <ac:chgData name="LUU MINH QUAN" userId="28a52992-b32c-4eae-a17e-8a440d16e947" providerId="ADAL" clId="{887C1088-B9C8-4D0C-B82C-5EB7F907E682}" dt="2025-05-26T09:29:14.192" v="3025" actId="20577"/>
          <ac:spMkLst>
            <pc:docMk/>
            <pc:sldMk cId="761934536" sldId="324"/>
            <ac:spMk id="11" creationId="{743B317C-2342-78B7-45A4-2E2B6C920283}"/>
          </ac:spMkLst>
        </pc:spChg>
      </pc:sldChg>
      <pc:sldChg chg="addSp delSp modSp mod">
        <pc:chgData name="LUU MINH QUAN" userId="28a52992-b32c-4eae-a17e-8a440d16e947" providerId="ADAL" clId="{887C1088-B9C8-4D0C-B82C-5EB7F907E682}" dt="2025-05-26T09:30:42.176" v="3029" actId="478"/>
        <pc:sldMkLst>
          <pc:docMk/>
          <pc:sldMk cId="3389421876" sldId="325"/>
        </pc:sldMkLst>
        <pc:spChg chg="add mod">
          <ac:chgData name="LUU MINH QUAN" userId="28a52992-b32c-4eae-a17e-8a440d16e947" providerId="ADAL" clId="{887C1088-B9C8-4D0C-B82C-5EB7F907E682}" dt="2025-05-26T09:29:30.212" v="3027"/>
          <ac:spMkLst>
            <pc:docMk/>
            <pc:sldMk cId="3389421876" sldId="325"/>
            <ac:spMk id="6" creationId="{279EF399-012F-4368-11B9-36C0D4EE0805}"/>
          </ac:spMkLst>
        </pc:spChg>
        <pc:spChg chg="del">
          <ac:chgData name="LUU MINH QUAN" userId="28a52992-b32c-4eae-a17e-8a440d16e947" providerId="ADAL" clId="{887C1088-B9C8-4D0C-B82C-5EB7F907E682}" dt="2025-05-26T09:29:30.031" v="3026" actId="478"/>
          <ac:spMkLst>
            <pc:docMk/>
            <pc:sldMk cId="3389421876" sldId="325"/>
            <ac:spMk id="11" creationId="{2C15EE1D-3E9F-AE06-5BAB-A9E0A0E30FA4}"/>
          </ac:spMkLst>
        </pc:spChg>
        <pc:picChg chg="add del mod">
          <ac:chgData name="LUU MINH QUAN" userId="28a52992-b32c-4eae-a17e-8a440d16e947" providerId="ADAL" clId="{887C1088-B9C8-4D0C-B82C-5EB7F907E682}" dt="2025-05-26T09:30:42.176" v="3029" actId="478"/>
          <ac:picMkLst>
            <pc:docMk/>
            <pc:sldMk cId="3389421876" sldId="325"/>
            <ac:picMk id="3" creationId="{1F540160-D072-467A-467E-28BE2DA2FC21}"/>
          </ac:picMkLst>
        </pc:picChg>
        <pc:picChg chg="add del mod">
          <ac:chgData name="LUU MINH QUAN" userId="28a52992-b32c-4eae-a17e-8a440d16e947" providerId="ADAL" clId="{887C1088-B9C8-4D0C-B82C-5EB7F907E682}" dt="2025-05-26T09:30:42.176" v="3029" actId="478"/>
          <ac:picMkLst>
            <pc:docMk/>
            <pc:sldMk cId="3389421876" sldId="325"/>
            <ac:picMk id="4" creationId="{A2487AA4-F6FD-00EA-EE56-E6BA8B6E87A3}"/>
          </ac:picMkLst>
        </pc:picChg>
        <pc:picChg chg="add del mod">
          <ac:chgData name="LUU MINH QUAN" userId="28a52992-b32c-4eae-a17e-8a440d16e947" providerId="ADAL" clId="{887C1088-B9C8-4D0C-B82C-5EB7F907E682}" dt="2025-05-26T09:30:42.176" v="3029" actId="478"/>
          <ac:picMkLst>
            <pc:docMk/>
            <pc:sldMk cId="3389421876" sldId="325"/>
            <ac:picMk id="5" creationId="{CDB327E5-37EF-973D-CFB3-7C3D74611287}"/>
          </ac:picMkLst>
        </pc:picChg>
      </pc:sldChg>
      <pc:sldChg chg="del">
        <pc:chgData name="LUU MINH QUAN" userId="28a52992-b32c-4eae-a17e-8a440d16e947" providerId="ADAL" clId="{887C1088-B9C8-4D0C-B82C-5EB7F907E682}" dt="2025-05-22T13:24:02.663" v="65" actId="47"/>
        <pc:sldMkLst>
          <pc:docMk/>
          <pc:sldMk cId="754055251" sldId="326"/>
        </pc:sldMkLst>
      </pc:sldChg>
      <pc:sldChg chg="delSp modSp mod">
        <pc:chgData name="LUU MINH QUAN" userId="28a52992-b32c-4eae-a17e-8a440d16e947" providerId="ADAL" clId="{887C1088-B9C8-4D0C-B82C-5EB7F907E682}" dt="2025-05-26T09:31:16.451" v="3034" actId="1076"/>
        <pc:sldMkLst>
          <pc:docMk/>
          <pc:sldMk cId="2790673864" sldId="328"/>
        </pc:sldMkLst>
        <pc:spChg chg="del mod">
          <ac:chgData name="LUU MINH QUAN" userId="28a52992-b32c-4eae-a17e-8a440d16e947" providerId="ADAL" clId="{887C1088-B9C8-4D0C-B82C-5EB7F907E682}" dt="2025-05-26T09:31:10.239" v="3031" actId="478"/>
          <ac:spMkLst>
            <pc:docMk/>
            <pc:sldMk cId="2790673864" sldId="328"/>
            <ac:spMk id="7" creationId="{8E491A52-1461-D35A-1E35-69EC747BFA22}"/>
          </ac:spMkLst>
        </pc:spChg>
        <pc:picChg chg="mod">
          <ac:chgData name="LUU MINH QUAN" userId="28a52992-b32c-4eae-a17e-8a440d16e947" providerId="ADAL" clId="{887C1088-B9C8-4D0C-B82C-5EB7F907E682}" dt="2025-05-26T09:31:16.451" v="3034" actId="1076"/>
          <ac:picMkLst>
            <pc:docMk/>
            <pc:sldMk cId="2790673864" sldId="328"/>
            <ac:picMk id="3" creationId="{491DA3CA-7370-1803-EF88-80E747C9834D}"/>
          </ac:picMkLst>
        </pc:picChg>
      </pc:sldChg>
      <pc:sldChg chg="del">
        <pc:chgData name="LUU MINH QUAN" userId="28a52992-b32c-4eae-a17e-8a440d16e947" providerId="ADAL" clId="{887C1088-B9C8-4D0C-B82C-5EB7F907E682}" dt="2025-05-22T15:03:26.892" v="1765" actId="2696"/>
        <pc:sldMkLst>
          <pc:docMk/>
          <pc:sldMk cId="4202847224" sldId="329"/>
        </pc:sldMkLst>
      </pc:sldChg>
      <pc:sldChg chg="addSp delSp modSp add mod">
        <pc:chgData name="LUU MINH QUAN" userId="28a52992-b32c-4eae-a17e-8a440d16e947" providerId="ADAL" clId="{887C1088-B9C8-4D0C-B82C-5EB7F907E682}" dt="2025-05-26T09:41:45.357" v="3170" actId="1076"/>
        <pc:sldMkLst>
          <pc:docMk/>
          <pc:sldMk cId="842098850" sldId="330"/>
        </pc:sldMkLst>
        <pc:spChg chg="add mod">
          <ac:chgData name="LUU MINH QUAN" userId="28a52992-b32c-4eae-a17e-8a440d16e947" providerId="ADAL" clId="{887C1088-B9C8-4D0C-B82C-5EB7F907E682}" dt="2025-05-22T13:27:00.042" v="102" actId="14100"/>
          <ac:spMkLst>
            <pc:docMk/>
            <pc:sldMk cId="842098850" sldId="330"/>
            <ac:spMk id="7" creationId="{0B2ACCDC-31A1-65E6-B0F0-5FC4F8BA48BF}"/>
          </ac:spMkLst>
        </pc:spChg>
        <pc:spChg chg="mod">
          <ac:chgData name="LUU MINH QUAN" userId="28a52992-b32c-4eae-a17e-8a440d16e947" providerId="ADAL" clId="{887C1088-B9C8-4D0C-B82C-5EB7F907E682}" dt="2025-05-26T09:32:28.505" v="3035" actId="3626"/>
          <ac:spMkLst>
            <pc:docMk/>
            <pc:sldMk cId="842098850" sldId="330"/>
            <ac:spMk id="8" creationId="{9D3B2189-5D2B-2AF3-5381-61B649DA799E}"/>
          </ac:spMkLst>
        </pc:spChg>
        <pc:spChg chg="mod">
          <ac:chgData name="LUU MINH QUAN" userId="28a52992-b32c-4eae-a17e-8a440d16e947" providerId="ADAL" clId="{887C1088-B9C8-4D0C-B82C-5EB7F907E682}" dt="2025-05-22T13:27:12.491" v="127" actId="14100"/>
          <ac:spMkLst>
            <pc:docMk/>
            <pc:sldMk cId="842098850" sldId="330"/>
            <ac:spMk id="12" creationId="{19C464B4-B2E6-F2AC-4FA6-7D6272A0CBF6}"/>
          </ac:spMkLst>
        </pc:spChg>
        <pc:spChg chg="add mod">
          <ac:chgData name="LUU MINH QUAN" userId="28a52992-b32c-4eae-a17e-8a440d16e947" providerId="ADAL" clId="{887C1088-B9C8-4D0C-B82C-5EB7F907E682}" dt="2025-05-22T15:06:02.512" v="1772" actId="20577"/>
          <ac:spMkLst>
            <pc:docMk/>
            <pc:sldMk cId="842098850" sldId="330"/>
            <ac:spMk id="22" creationId="{3DAA3889-31BE-20D7-0CA2-D3786ECF73F1}"/>
          </ac:spMkLst>
        </pc:spChg>
        <pc:spChg chg="add mod">
          <ac:chgData name="LUU MINH QUAN" userId="28a52992-b32c-4eae-a17e-8a440d16e947" providerId="ADAL" clId="{887C1088-B9C8-4D0C-B82C-5EB7F907E682}" dt="2025-05-22T15:06:04.952" v="1774" actId="20577"/>
          <ac:spMkLst>
            <pc:docMk/>
            <pc:sldMk cId="842098850" sldId="330"/>
            <ac:spMk id="23" creationId="{30CC676D-A4A5-87ED-A3C9-A4F82D906274}"/>
          </ac:spMkLst>
        </pc:spChg>
        <pc:picChg chg="add mod">
          <ac:chgData name="LUU MINH QUAN" userId="28a52992-b32c-4eae-a17e-8a440d16e947" providerId="ADAL" clId="{887C1088-B9C8-4D0C-B82C-5EB7F907E682}" dt="2025-05-22T16:23:44.975" v="1819"/>
          <ac:picMkLst>
            <pc:docMk/>
            <pc:sldMk cId="842098850" sldId="330"/>
            <ac:picMk id="3" creationId="{3E37B5B5-E73E-8AEE-5C44-CDB8A0776504}"/>
          </ac:picMkLst>
        </pc:picChg>
        <pc:picChg chg="add mod">
          <ac:chgData name="LUU MINH QUAN" userId="28a52992-b32c-4eae-a17e-8a440d16e947" providerId="ADAL" clId="{887C1088-B9C8-4D0C-B82C-5EB7F907E682}" dt="2025-05-26T09:41:45.357" v="3170" actId="1076"/>
          <ac:picMkLst>
            <pc:docMk/>
            <pc:sldMk cId="842098850" sldId="330"/>
            <ac:picMk id="4" creationId="{B700F91B-D964-F3F6-D9F3-29A80B5071C1}"/>
          </ac:picMkLst>
        </pc:picChg>
      </pc:sldChg>
      <pc:sldChg chg="addSp delSp modSp add del mod">
        <pc:chgData name="LUU MINH QUAN" userId="28a52992-b32c-4eae-a17e-8a440d16e947" providerId="ADAL" clId="{887C1088-B9C8-4D0C-B82C-5EB7F907E682}" dt="2025-05-22T15:04:55.119" v="1767" actId="47"/>
        <pc:sldMkLst>
          <pc:docMk/>
          <pc:sldMk cId="2865911739" sldId="331"/>
        </pc:sldMkLst>
      </pc:sldChg>
      <pc:sldChg chg="delSp add del mod">
        <pc:chgData name="LUU MINH QUAN" userId="28a52992-b32c-4eae-a17e-8a440d16e947" providerId="ADAL" clId="{887C1088-B9C8-4D0C-B82C-5EB7F907E682}" dt="2025-05-22T13:32:54.638" v="201" actId="47"/>
        <pc:sldMkLst>
          <pc:docMk/>
          <pc:sldMk cId="818367809" sldId="332"/>
        </pc:sldMkLst>
      </pc:sldChg>
      <pc:sldChg chg="addSp delSp modSp add del mod ord">
        <pc:chgData name="LUU MINH QUAN" userId="28a52992-b32c-4eae-a17e-8a440d16e947" providerId="ADAL" clId="{887C1088-B9C8-4D0C-B82C-5EB7F907E682}" dt="2025-05-22T15:04:06.739" v="1766" actId="47"/>
        <pc:sldMkLst>
          <pc:docMk/>
          <pc:sldMk cId="1924734544" sldId="332"/>
        </pc:sldMkLst>
      </pc:sldChg>
      <pc:sldChg chg="addSp delSp modSp add mod">
        <pc:chgData name="LUU MINH QUAN" userId="28a52992-b32c-4eae-a17e-8a440d16e947" providerId="ADAL" clId="{887C1088-B9C8-4D0C-B82C-5EB7F907E682}" dt="2025-05-22T13:43:49.379" v="465" actId="1076"/>
        <pc:sldMkLst>
          <pc:docMk/>
          <pc:sldMk cId="963707639" sldId="333"/>
        </pc:sldMkLst>
        <pc:spChg chg="add mod">
          <ac:chgData name="LUU MINH QUAN" userId="28a52992-b32c-4eae-a17e-8a440d16e947" providerId="ADAL" clId="{887C1088-B9C8-4D0C-B82C-5EB7F907E682}" dt="2025-05-22T13:42:02.712" v="455" actId="1076"/>
          <ac:spMkLst>
            <pc:docMk/>
            <pc:sldMk cId="963707639" sldId="333"/>
            <ac:spMk id="4" creationId="{8FF98563-638C-49B1-B249-E88690E71D79}"/>
          </ac:spMkLst>
        </pc:spChg>
        <pc:spChg chg="mod">
          <ac:chgData name="LUU MINH QUAN" userId="28a52992-b32c-4eae-a17e-8a440d16e947" providerId="ADAL" clId="{887C1088-B9C8-4D0C-B82C-5EB7F907E682}" dt="2025-05-22T13:43:45.609" v="464"/>
          <ac:spMkLst>
            <pc:docMk/>
            <pc:sldMk cId="963707639" sldId="333"/>
            <ac:spMk id="6" creationId="{76ED649C-D290-C68B-B3D2-34D18554D205}"/>
          </ac:spMkLst>
        </pc:spChg>
        <pc:spChg chg="mod">
          <ac:chgData name="LUU MINH QUAN" userId="28a52992-b32c-4eae-a17e-8a440d16e947" providerId="ADAL" clId="{887C1088-B9C8-4D0C-B82C-5EB7F907E682}" dt="2025-05-22T13:43:45.609" v="464"/>
          <ac:spMkLst>
            <pc:docMk/>
            <pc:sldMk cId="963707639" sldId="333"/>
            <ac:spMk id="7" creationId="{41CD179A-CEEE-39D7-2855-25E71EA1B05C}"/>
          </ac:spMkLst>
        </pc:spChg>
        <pc:spChg chg="mod">
          <ac:chgData name="LUU MINH QUAN" userId="28a52992-b32c-4eae-a17e-8a440d16e947" providerId="ADAL" clId="{887C1088-B9C8-4D0C-B82C-5EB7F907E682}" dt="2025-05-22T13:43:45.609" v="464"/>
          <ac:spMkLst>
            <pc:docMk/>
            <pc:sldMk cId="963707639" sldId="333"/>
            <ac:spMk id="8" creationId="{373975E3-7225-431E-9443-ED4C4B657F00}"/>
          </ac:spMkLst>
        </pc:spChg>
        <pc:spChg chg="mod">
          <ac:chgData name="LUU MINH QUAN" userId="28a52992-b32c-4eae-a17e-8a440d16e947" providerId="ADAL" clId="{887C1088-B9C8-4D0C-B82C-5EB7F907E682}" dt="2025-05-22T13:43:45.609" v="464"/>
          <ac:spMkLst>
            <pc:docMk/>
            <pc:sldMk cId="963707639" sldId="333"/>
            <ac:spMk id="9" creationId="{FD3358CF-EA4A-3DCD-3F68-9ECCFFEA75DB}"/>
          </ac:spMkLst>
        </pc:spChg>
        <pc:spChg chg="mod">
          <ac:chgData name="LUU MINH QUAN" userId="28a52992-b32c-4eae-a17e-8a440d16e947" providerId="ADAL" clId="{887C1088-B9C8-4D0C-B82C-5EB7F907E682}" dt="2025-05-22T13:43:45.609" v="464"/>
          <ac:spMkLst>
            <pc:docMk/>
            <pc:sldMk cId="963707639" sldId="333"/>
            <ac:spMk id="10" creationId="{90166287-68BC-8A17-9F89-9FED61B4AA0A}"/>
          </ac:spMkLst>
        </pc:spChg>
        <pc:spChg chg="mod">
          <ac:chgData name="LUU MINH QUAN" userId="28a52992-b32c-4eae-a17e-8a440d16e947" providerId="ADAL" clId="{887C1088-B9C8-4D0C-B82C-5EB7F907E682}" dt="2025-05-22T13:42:06.984" v="458" actId="20577"/>
          <ac:spMkLst>
            <pc:docMk/>
            <pc:sldMk cId="963707639" sldId="333"/>
            <ac:spMk id="538" creationId="{EEC7F90A-45F8-502A-AEF8-F4CFDFEDD693}"/>
          </ac:spMkLst>
        </pc:spChg>
        <pc:spChg chg="mod">
          <ac:chgData name="LUU MINH QUAN" userId="28a52992-b32c-4eae-a17e-8a440d16e947" providerId="ADAL" clId="{887C1088-B9C8-4D0C-B82C-5EB7F907E682}" dt="2025-05-22T13:40:13.957" v="372" actId="1076"/>
          <ac:spMkLst>
            <pc:docMk/>
            <pc:sldMk cId="963707639" sldId="333"/>
            <ac:spMk id="540" creationId="{DB5B18D4-91ED-24F7-49F7-5214E027DB75}"/>
          </ac:spMkLst>
        </pc:spChg>
        <pc:grpChg chg="add mod">
          <ac:chgData name="LUU MINH QUAN" userId="28a52992-b32c-4eae-a17e-8a440d16e947" providerId="ADAL" clId="{887C1088-B9C8-4D0C-B82C-5EB7F907E682}" dt="2025-05-22T13:43:49.379" v="465" actId="1076"/>
          <ac:grpSpMkLst>
            <pc:docMk/>
            <pc:sldMk cId="963707639" sldId="333"/>
            <ac:grpSpMk id="5" creationId="{76A82566-5050-8FA2-E522-59CD705F8E02}"/>
          </ac:grpSpMkLst>
        </pc:grpChg>
      </pc:sldChg>
      <pc:sldChg chg="add del">
        <pc:chgData name="LUU MINH QUAN" userId="28a52992-b32c-4eae-a17e-8a440d16e947" providerId="ADAL" clId="{887C1088-B9C8-4D0C-B82C-5EB7F907E682}" dt="2025-05-22T13:39:24.553" v="309" actId="2890"/>
        <pc:sldMkLst>
          <pc:docMk/>
          <pc:sldMk cId="2231603588" sldId="334"/>
        </pc:sldMkLst>
      </pc:sldChg>
      <pc:sldChg chg="addSp delSp modSp add mod">
        <pc:chgData name="LUU MINH QUAN" userId="28a52992-b32c-4eae-a17e-8a440d16e947" providerId="ADAL" clId="{887C1088-B9C8-4D0C-B82C-5EB7F907E682}" dt="2025-05-22T13:44:11.576" v="467" actId="1076"/>
        <pc:sldMkLst>
          <pc:docMk/>
          <pc:sldMk cId="2425090889" sldId="334"/>
        </pc:sldMkLst>
        <pc:spChg chg="mod">
          <ac:chgData name="LUU MINH QUAN" userId="28a52992-b32c-4eae-a17e-8a440d16e947" providerId="ADAL" clId="{887C1088-B9C8-4D0C-B82C-5EB7F907E682}" dt="2025-05-22T13:43:34.712" v="462"/>
          <ac:spMkLst>
            <pc:docMk/>
            <pc:sldMk cId="2425090889" sldId="334"/>
            <ac:spMk id="4" creationId="{2BAAE505-E8B4-AB78-EFDE-470E7F0B054D}"/>
          </ac:spMkLst>
        </pc:spChg>
        <pc:spChg chg="mod">
          <ac:chgData name="LUU MINH QUAN" userId="28a52992-b32c-4eae-a17e-8a440d16e947" providerId="ADAL" clId="{887C1088-B9C8-4D0C-B82C-5EB7F907E682}" dt="2025-05-22T13:43:34.712" v="462"/>
          <ac:spMkLst>
            <pc:docMk/>
            <pc:sldMk cId="2425090889" sldId="334"/>
            <ac:spMk id="5" creationId="{1BDDE49B-A04D-4863-8EBC-977F77278930}"/>
          </ac:spMkLst>
        </pc:spChg>
        <pc:spChg chg="mod">
          <ac:chgData name="LUU MINH QUAN" userId="28a52992-b32c-4eae-a17e-8a440d16e947" providerId="ADAL" clId="{887C1088-B9C8-4D0C-B82C-5EB7F907E682}" dt="2025-05-22T13:43:34.712" v="462"/>
          <ac:spMkLst>
            <pc:docMk/>
            <pc:sldMk cId="2425090889" sldId="334"/>
            <ac:spMk id="6" creationId="{07C5D179-D133-8564-12BA-017C0C5D5804}"/>
          </ac:spMkLst>
        </pc:spChg>
        <pc:spChg chg="mod">
          <ac:chgData name="LUU MINH QUAN" userId="28a52992-b32c-4eae-a17e-8a440d16e947" providerId="ADAL" clId="{887C1088-B9C8-4D0C-B82C-5EB7F907E682}" dt="2025-05-22T13:43:34.712" v="462"/>
          <ac:spMkLst>
            <pc:docMk/>
            <pc:sldMk cId="2425090889" sldId="334"/>
            <ac:spMk id="7" creationId="{66AECAC0-125C-DF78-D302-944CB5177925}"/>
          </ac:spMkLst>
        </pc:spChg>
        <pc:spChg chg="mod">
          <ac:chgData name="LUU MINH QUAN" userId="28a52992-b32c-4eae-a17e-8a440d16e947" providerId="ADAL" clId="{887C1088-B9C8-4D0C-B82C-5EB7F907E682}" dt="2025-05-22T13:43:34.712" v="462"/>
          <ac:spMkLst>
            <pc:docMk/>
            <pc:sldMk cId="2425090889" sldId="334"/>
            <ac:spMk id="8" creationId="{B4665FA9-2D35-FF21-21BB-71D4BDB9EE1D}"/>
          </ac:spMkLst>
        </pc:spChg>
        <pc:spChg chg="mod">
          <ac:chgData name="LUU MINH QUAN" userId="28a52992-b32c-4eae-a17e-8a440d16e947" providerId="ADAL" clId="{887C1088-B9C8-4D0C-B82C-5EB7F907E682}" dt="2025-05-22T13:39:42.256" v="313" actId="20577"/>
          <ac:spMkLst>
            <pc:docMk/>
            <pc:sldMk cId="2425090889" sldId="334"/>
            <ac:spMk id="9" creationId="{BD8CFCC5-779B-1616-4B12-71CFDE78C762}"/>
          </ac:spMkLst>
        </pc:spChg>
        <pc:spChg chg="mod">
          <ac:chgData name="LUU MINH QUAN" userId="28a52992-b32c-4eae-a17e-8a440d16e947" providerId="ADAL" clId="{887C1088-B9C8-4D0C-B82C-5EB7F907E682}" dt="2025-05-22T13:39:55" v="337" actId="20577"/>
          <ac:spMkLst>
            <pc:docMk/>
            <pc:sldMk cId="2425090889" sldId="334"/>
            <ac:spMk id="10" creationId="{A52B5674-7367-E5CF-4F90-FD9324D11398}"/>
          </ac:spMkLst>
        </pc:spChg>
        <pc:spChg chg="mod">
          <ac:chgData name="LUU MINH QUAN" userId="28a52992-b32c-4eae-a17e-8a440d16e947" providerId="ADAL" clId="{887C1088-B9C8-4D0C-B82C-5EB7F907E682}" dt="2025-05-22T13:39:58.410" v="350" actId="20577"/>
          <ac:spMkLst>
            <pc:docMk/>
            <pc:sldMk cId="2425090889" sldId="334"/>
            <ac:spMk id="25" creationId="{EBFEDD19-4BD3-E16C-9AB9-6081E9CD8E51}"/>
          </ac:spMkLst>
        </pc:spChg>
        <pc:spChg chg="mod">
          <ac:chgData name="LUU MINH QUAN" userId="28a52992-b32c-4eae-a17e-8a440d16e947" providerId="ADAL" clId="{887C1088-B9C8-4D0C-B82C-5EB7F907E682}" dt="2025-05-22T13:40:03.035" v="371" actId="20577"/>
          <ac:spMkLst>
            <pc:docMk/>
            <pc:sldMk cId="2425090889" sldId="334"/>
            <ac:spMk id="26" creationId="{C08D0AE0-D833-E0F6-C366-08DA28E8080A}"/>
          </ac:spMkLst>
        </pc:spChg>
        <pc:grpChg chg="add mod">
          <ac:chgData name="LUU MINH QUAN" userId="28a52992-b32c-4eae-a17e-8a440d16e947" providerId="ADAL" clId="{887C1088-B9C8-4D0C-B82C-5EB7F907E682}" dt="2025-05-22T13:44:11.576" v="467" actId="1076"/>
          <ac:grpSpMkLst>
            <pc:docMk/>
            <pc:sldMk cId="2425090889" sldId="334"/>
            <ac:grpSpMk id="3" creationId="{B27E14F6-89B7-6CAF-C5AB-9068C7C5AC1F}"/>
          </ac:grpSpMkLst>
        </pc:grpChg>
      </pc:sldChg>
      <pc:sldChg chg="addSp delSp modSp add mod">
        <pc:chgData name="LUU MINH QUAN" userId="28a52992-b32c-4eae-a17e-8a440d16e947" providerId="ADAL" clId="{887C1088-B9C8-4D0C-B82C-5EB7F907E682}" dt="2025-05-26T09:45:47.012" v="3212" actId="1076"/>
        <pc:sldMkLst>
          <pc:docMk/>
          <pc:sldMk cId="2593008998" sldId="335"/>
        </pc:sldMkLst>
        <pc:spChg chg="mod">
          <ac:chgData name="LUU MINH QUAN" userId="28a52992-b32c-4eae-a17e-8a440d16e947" providerId="ADAL" clId="{887C1088-B9C8-4D0C-B82C-5EB7F907E682}" dt="2025-05-22T13:44:51.146" v="523" actId="20577"/>
          <ac:spMkLst>
            <pc:docMk/>
            <pc:sldMk cId="2593008998" sldId="335"/>
            <ac:spMk id="2" creationId="{507D3914-3C66-B50E-A0FC-E5B39D63FCC1}"/>
          </ac:spMkLst>
        </pc:spChg>
        <pc:spChg chg="mod">
          <ac:chgData name="LUU MINH QUAN" userId="28a52992-b32c-4eae-a17e-8a440d16e947" providerId="ADAL" clId="{887C1088-B9C8-4D0C-B82C-5EB7F907E682}" dt="2025-05-26T09:45:47.012" v="3212" actId="1076"/>
          <ac:spMkLst>
            <pc:docMk/>
            <pc:sldMk cId="2593008998" sldId="335"/>
            <ac:spMk id="7" creationId="{BEB99380-4190-2CEB-1236-F625EFC2B176}"/>
          </ac:spMkLst>
        </pc:spChg>
        <pc:spChg chg="mod">
          <ac:chgData name="LUU MINH QUAN" userId="28a52992-b32c-4eae-a17e-8a440d16e947" providerId="ADAL" clId="{887C1088-B9C8-4D0C-B82C-5EB7F907E682}" dt="2025-05-22T13:44:59.509" v="566" actId="20577"/>
          <ac:spMkLst>
            <pc:docMk/>
            <pc:sldMk cId="2593008998" sldId="335"/>
            <ac:spMk id="8" creationId="{2B4819CD-993E-10B8-D642-8AFB73E54970}"/>
          </ac:spMkLst>
        </pc:spChg>
        <pc:spChg chg="add mod">
          <ac:chgData name="LUU MINH QUAN" userId="28a52992-b32c-4eae-a17e-8a440d16e947" providerId="ADAL" clId="{887C1088-B9C8-4D0C-B82C-5EB7F907E682}" dt="2025-05-26T09:43:02.966" v="3172" actId="1076"/>
          <ac:spMkLst>
            <pc:docMk/>
            <pc:sldMk cId="2593008998" sldId="335"/>
            <ac:spMk id="9" creationId="{4E646201-984E-F5F7-F399-92A1038575BB}"/>
          </ac:spMkLst>
        </pc:spChg>
        <pc:spChg chg="mod">
          <ac:chgData name="LUU MINH QUAN" userId="28a52992-b32c-4eae-a17e-8a440d16e947" providerId="ADAL" clId="{887C1088-B9C8-4D0C-B82C-5EB7F907E682}" dt="2025-05-22T13:45:11.824" v="642" actId="20577"/>
          <ac:spMkLst>
            <pc:docMk/>
            <pc:sldMk cId="2593008998" sldId="335"/>
            <ac:spMk id="12" creationId="{077BA96C-3D5C-C13A-FAE9-93529536C47C}"/>
          </ac:spMkLst>
        </pc:spChg>
        <pc:spChg chg="add mod">
          <ac:chgData name="LUU MINH QUAN" userId="28a52992-b32c-4eae-a17e-8a440d16e947" providerId="ADAL" clId="{887C1088-B9C8-4D0C-B82C-5EB7F907E682}" dt="2025-05-26T09:43:53.412" v="3200" actId="20577"/>
          <ac:spMkLst>
            <pc:docMk/>
            <pc:sldMk cId="2593008998" sldId="335"/>
            <ac:spMk id="24" creationId="{1FF91480-AA57-5CC9-2111-64DD7102ECD0}"/>
          </ac:spMkLst>
        </pc:spChg>
        <pc:spChg chg="add mod">
          <ac:chgData name="LUU MINH QUAN" userId="28a52992-b32c-4eae-a17e-8a440d16e947" providerId="ADAL" clId="{887C1088-B9C8-4D0C-B82C-5EB7F907E682}" dt="2025-05-22T13:53:49.737" v="1248" actId="1076"/>
          <ac:spMkLst>
            <pc:docMk/>
            <pc:sldMk cId="2593008998" sldId="335"/>
            <ac:spMk id="25" creationId="{16038097-5176-07C0-9534-34BDBCC8F65F}"/>
          </ac:spMkLst>
        </pc:spChg>
      </pc:sldChg>
      <pc:sldChg chg="addSp delSp modSp add mod">
        <pc:chgData name="LUU MINH QUAN" userId="28a52992-b32c-4eae-a17e-8a440d16e947" providerId="ADAL" clId="{887C1088-B9C8-4D0C-B82C-5EB7F907E682}" dt="2025-05-26T09:46:00.549" v="3213" actId="1076"/>
        <pc:sldMkLst>
          <pc:docMk/>
          <pc:sldMk cId="3717729297" sldId="336"/>
        </pc:sldMkLst>
        <pc:spChg chg="add mod">
          <ac:chgData name="LUU MINH QUAN" userId="28a52992-b32c-4eae-a17e-8a440d16e947" providerId="ADAL" clId="{887C1088-B9C8-4D0C-B82C-5EB7F907E682}" dt="2025-05-26T09:45:11.592" v="3206" actId="1076"/>
          <ac:spMkLst>
            <pc:docMk/>
            <pc:sldMk cId="3717729297" sldId="336"/>
            <ac:spMk id="4" creationId="{014FB412-4A6D-E2B4-C68B-94BEA7875311}"/>
          </ac:spMkLst>
        </pc:spChg>
        <pc:spChg chg="add del mod">
          <ac:chgData name="LUU MINH QUAN" userId="28a52992-b32c-4eae-a17e-8a440d16e947" providerId="ADAL" clId="{887C1088-B9C8-4D0C-B82C-5EB7F907E682}" dt="2025-05-26T09:45:13.421" v="3207" actId="1076"/>
          <ac:spMkLst>
            <pc:docMk/>
            <pc:sldMk cId="3717729297" sldId="336"/>
            <ac:spMk id="6" creationId="{C086ABB1-09D3-5EED-0A70-A2FD3B876A61}"/>
          </ac:spMkLst>
        </pc:spChg>
        <pc:spChg chg="mod">
          <ac:chgData name="LUU MINH QUAN" userId="28a52992-b32c-4eae-a17e-8a440d16e947" providerId="ADAL" clId="{887C1088-B9C8-4D0C-B82C-5EB7F907E682}" dt="2025-05-26T09:46:00.549" v="3213" actId="1076"/>
          <ac:spMkLst>
            <pc:docMk/>
            <pc:sldMk cId="3717729297" sldId="336"/>
            <ac:spMk id="7" creationId="{FCEC77F7-8C45-0AF4-8C3C-1A96A5A7E3D5}"/>
          </ac:spMkLst>
        </pc:spChg>
        <pc:spChg chg="mod">
          <ac:chgData name="LUU MINH QUAN" userId="28a52992-b32c-4eae-a17e-8a440d16e947" providerId="ADAL" clId="{887C1088-B9C8-4D0C-B82C-5EB7F907E682}" dt="2025-05-22T13:55:59.806" v="1262" actId="14100"/>
          <ac:spMkLst>
            <pc:docMk/>
            <pc:sldMk cId="3717729297" sldId="336"/>
            <ac:spMk id="9" creationId="{EF5D71F7-6474-CF5B-386C-90F663F1768D}"/>
          </ac:spMkLst>
        </pc:spChg>
      </pc:sldChg>
      <pc:sldChg chg="addSp delSp modSp add del mod">
        <pc:chgData name="LUU MINH QUAN" userId="28a52992-b32c-4eae-a17e-8a440d16e947" providerId="ADAL" clId="{887C1088-B9C8-4D0C-B82C-5EB7F907E682}" dt="2025-05-26T09:49:49.707" v="3214" actId="47"/>
        <pc:sldMkLst>
          <pc:docMk/>
          <pc:sldMk cId="902644197" sldId="337"/>
        </pc:sldMkLst>
      </pc:sldChg>
      <pc:sldChg chg="addSp delSp modSp add mod modClrScheme chgLayout">
        <pc:chgData name="LUU MINH QUAN" userId="28a52992-b32c-4eae-a17e-8a440d16e947" providerId="ADAL" clId="{887C1088-B9C8-4D0C-B82C-5EB7F907E682}" dt="2025-05-26T09:52:22.005" v="3244" actId="1076"/>
        <pc:sldMkLst>
          <pc:docMk/>
          <pc:sldMk cId="2238989398" sldId="338"/>
        </pc:sldMkLst>
        <pc:spChg chg="mod">
          <ac:chgData name="LUU MINH QUAN" userId="28a52992-b32c-4eae-a17e-8a440d16e947" providerId="ADAL" clId="{887C1088-B9C8-4D0C-B82C-5EB7F907E682}" dt="2025-05-26T09:51:40.256" v="3236" actId="1076"/>
          <ac:spMkLst>
            <pc:docMk/>
            <pc:sldMk cId="2238989398" sldId="338"/>
            <ac:spMk id="12" creationId="{055051C3-1917-1CFC-FAA0-0A8565AFC0F8}"/>
          </ac:spMkLst>
        </pc:spChg>
        <pc:graphicFrameChg chg="add mod modGraphic">
          <ac:chgData name="LUU MINH QUAN" userId="28a52992-b32c-4eae-a17e-8a440d16e947" providerId="ADAL" clId="{887C1088-B9C8-4D0C-B82C-5EB7F907E682}" dt="2025-05-26T09:52:22.005" v="3244" actId="1076"/>
          <ac:graphicFrameMkLst>
            <pc:docMk/>
            <pc:sldMk cId="2238989398" sldId="338"/>
            <ac:graphicFrameMk id="3" creationId="{32657D39-49F4-DC5E-E6E3-AE205C81BB05}"/>
          </ac:graphicFrameMkLst>
        </pc:graphicFrameChg>
      </pc:sldChg>
      <pc:sldChg chg="addSp delSp modSp add mod ord modTransition">
        <pc:chgData name="LUU MINH QUAN" userId="28a52992-b32c-4eae-a17e-8a440d16e947" providerId="ADAL" clId="{887C1088-B9C8-4D0C-B82C-5EB7F907E682}" dt="2025-05-26T09:53:00.534" v="3247" actId="14100"/>
        <pc:sldMkLst>
          <pc:docMk/>
          <pc:sldMk cId="2955109746" sldId="339"/>
        </pc:sldMkLst>
        <pc:spChg chg="add mod">
          <ac:chgData name="LUU MINH QUAN" userId="28a52992-b32c-4eae-a17e-8a440d16e947" providerId="ADAL" clId="{887C1088-B9C8-4D0C-B82C-5EB7F907E682}" dt="2025-05-26T09:53:00.534" v="3247" actId="14100"/>
          <ac:spMkLst>
            <pc:docMk/>
            <pc:sldMk cId="2955109746" sldId="339"/>
            <ac:spMk id="3" creationId="{E8C3C8D1-41BD-2B40-ADDC-D2ABD8419C5B}"/>
          </ac:spMkLst>
        </pc:spChg>
        <pc:spChg chg="add mod">
          <ac:chgData name="LUU MINH QUAN" userId="28a52992-b32c-4eae-a17e-8a440d16e947" providerId="ADAL" clId="{887C1088-B9C8-4D0C-B82C-5EB7F907E682}" dt="2025-05-22T16:40:21.994" v="1823"/>
          <ac:spMkLst>
            <pc:docMk/>
            <pc:sldMk cId="2955109746" sldId="339"/>
            <ac:spMk id="4" creationId="{FB7F727E-FFA0-8435-6E19-7B0202D7D077}"/>
          </ac:spMkLst>
        </pc:spChg>
        <pc:spChg chg="add mod">
          <ac:chgData name="LUU MINH QUAN" userId="28a52992-b32c-4eae-a17e-8a440d16e947" providerId="ADAL" clId="{887C1088-B9C8-4D0C-B82C-5EB7F907E682}" dt="2025-05-22T16:43:06.066" v="1935" actId="1076"/>
          <ac:spMkLst>
            <pc:docMk/>
            <pc:sldMk cId="2955109746" sldId="339"/>
            <ac:spMk id="5" creationId="{E78BE89C-87C8-FF87-8ECD-C2BFA872AC24}"/>
          </ac:spMkLst>
        </pc:spChg>
        <pc:spChg chg="add mod">
          <ac:chgData name="LUU MINH QUAN" userId="28a52992-b32c-4eae-a17e-8a440d16e947" providerId="ADAL" clId="{887C1088-B9C8-4D0C-B82C-5EB7F907E682}" dt="2025-05-22T16:44:01.427" v="1948" actId="1076"/>
          <ac:spMkLst>
            <pc:docMk/>
            <pc:sldMk cId="2955109746" sldId="339"/>
            <ac:spMk id="6" creationId="{1E1EDAEC-60E9-3E8C-217E-A2BF0691AC08}"/>
          </ac:spMkLst>
        </pc:spChg>
        <pc:spChg chg="add mod">
          <ac:chgData name="LUU MINH QUAN" userId="28a52992-b32c-4eae-a17e-8a440d16e947" providerId="ADAL" clId="{887C1088-B9C8-4D0C-B82C-5EB7F907E682}" dt="2025-05-22T16:44:04.033" v="1949" actId="1076"/>
          <ac:spMkLst>
            <pc:docMk/>
            <pc:sldMk cId="2955109746" sldId="339"/>
            <ac:spMk id="7" creationId="{12EAD1FF-EDFB-3DDE-FDD9-894B200E56BA}"/>
          </ac:spMkLst>
        </pc:spChg>
        <pc:spChg chg="add mod">
          <ac:chgData name="LUU MINH QUAN" userId="28a52992-b32c-4eae-a17e-8a440d16e947" providerId="ADAL" clId="{887C1088-B9C8-4D0C-B82C-5EB7F907E682}" dt="2025-05-22T16:44:06.523" v="1950" actId="1076"/>
          <ac:spMkLst>
            <pc:docMk/>
            <pc:sldMk cId="2955109746" sldId="339"/>
            <ac:spMk id="9" creationId="{5B057F71-3F27-9485-0B5E-30070782F5B9}"/>
          </ac:spMkLst>
        </pc:spChg>
        <pc:spChg chg="mod">
          <ac:chgData name="LUU MINH QUAN" userId="28a52992-b32c-4eae-a17e-8a440d16e947" providerId="ADAL" clId="{887C1088-B9C8-4D0C-B82C-5EB7F907E682}" dt="2025-05-22T14:11:15.605" v="1645" actId="207"/>
          <ac:spMkLst>
            <pc:docMk/>
            <pc:sldMk cId="2955109746" sldId="339"/>
            <ac:spMk id="12" creationId="{F4051406-D347-0611-09BC-ACCA2E9FA9CA}"/>
          </ac:spMkLst>
        </pc:spChg>
      </pc:sldChg>
      <pc:sldChg chg="addSp delSp modSp add mod modTransition">
        <pc:chgData name="LUU MINH QUAN" userId="28a52992-b32c-4eae-a17e-8a440d16e947" providerId="ADAL" clId="{887C1088-B9C8-4D0C-B82C-5EB7F907E682}" dt="2025-05-22T17:04:47.061" v="2568" actId="164"/>
        <pc:sldMkLst>
          <pc:docMk/>
          <pc:sldMk cId="4199130054" sldId="340"/>
        </pc:sldMkLst>
        <pc:spChg chg="mod">
          <ac:chgData name="LUU MINH QUAN" userId="28a52992-b32c-4eae-a17e-8a440d16e947" providerId="ADAL" clId="{887C1088-B9C8-4D0C-B82C-5EB7F907E682}" dt="2025-05-22T16:55:34.193" v="2214" actId="1076"/>
          <ac:spMkLst>
            <pc:docMk/>
            <pc:sldMk cId="4199130054" sldId="340"/>
            <ac:spMk id="8" creationId="{ADA75206-ECF3-01F8-8D6E-52EADFC5AF34}"/>
          </ac:spMkLst>
        </pc:spChg>
        <pc:spChg chg="add mod">
          <ac:chgData name="LUU MINH QUAN" userId="28a52992-b32c-4eae-a17e-8a440d16e947" providerId="ADAL" clId="{887C1088-B9C8-4D0C-B82C-5EB7F907E682}" dt="2025-05-22T16:47:58.532" v="2044" actId="1076"/>
          <ac:spMkLst>
            <pc:docMk/>
            <pc:sldMk cId="4199130054" sldId="340"/>
            <ac:spMk id="14" creationId="{6C6FA7B1-71A2-3583-FB63-A2C3494353F2}"/>
          </ac:spMkLst>
        </pc:spChg>
        <pc:spChg chg="add mod">
          <ac:chgData name="LUU MINH QUAN" userId="28a52992-b32c-4eae-a17e-8a440d16e947" providerId="ADAL" clId="{887C1088-B9C8-4D0C-B82C-5EB7F907E682}" dt="2025-05-22T16:47:58.532" v="2044" actId="1076"/>
          <ac:spMkLst>
            <pc:docMk/>
            <pc:sldMk cId="4199130054" sldId="340"/>
            <ac:spMk id="15" creationId="{C1AACC4C-EBAE-AA2D-7F4A-0CA10DCC43BC}"/>
          </ac:spMkLst>
        </pc:spChg>
        <pc:spChg chg="add mod">
          <ac:chgData name="LUU MINH QUAN" userId="28a52992-b32c-4eae-a17e-8a440d16e947" providerId="ADAL" clId="{887C1088-B9C8-4D0C-B82C-5EB7F907E682}" dt="2025-05-22T16:47:58.532" v="2044" actId="1076"/>
          <ac:spMkLst>
            <pc:docMk/>
            <pc:sldMk cId="4199130054" sldId="340"/>
            <ac:spMk id="16" creationId="{D76EB357-75B0-7678-0E0B-58C6080C77A8}"/>
          </ac:spMkLst>
        </pc:spChg>
        <pc:spChg chg="add mod">
          <ac:chgData name="LUU MINH QUAN" userId="28a52992-b32c-4eae-a17e-8a440d16e947" providerId="ADAL" clId="{887C1088-B9C8-4D0C-B82C-5EB7F907E682}" dt="2025-05-22T16:51:46.828" v="2113" actId="1076"/>
          <ac:spMkLst>
            <pc:docMk/>
            <pc:sldMk cId="4199130054" sldId="340"/>
            <ac:spMk id="17" creationId="{1FC891BF-2EDE-0416-513E-3B8F33F66967}"/>
          </ac:spMkLst>
        </pc:spChg>
        <pc:spChg chg="add mod">
          <ac:chgData name="LUU MINH QUAN" userId="28a52992-b32c-4eae-a17e-8a440d16e947" providerId="ADAL" clId="{887C1088-B9C8-4D0C-B82C-5EB7F907E682}" dt="2025-05-22T17:04:35.224" v="2564" actId="164"/>
          <ac:spMkLst>
            <pc:docMk/>
            <pc:sldMk cId="4199130054" sldId="340"/>
            <ac:spMk id="22" creationId="{9C8E3BF7-C823-2529-6126-A3D798F63711}"/>
          </ac:spMkLst>
        </pc:spChg>
        <pc:spChg chg="add mod">
          <ac:chgData name="LUU MINH QUAN" userId="28a52992-b32c-4eae-a17e-8a440d16e947" providerId="ADAL" clId="{887C1088-B9C8-4D0C-B82C-5EB7F907E682}" dt="2025-05-22T17:04:37.883" v="2565" actId="164"/>
          <ac:spMkLst>
            <pc:docMk/>
            <pc:sldMk cId="4199130054" sldId="340"/>
            <ac:spMk id="26" creationId="{3532B89E-3E26-CEA0-AEB7-D0546C4B6FDE}"/>
          </ac:spMkLst>
        </pc:spChg>
        <pc:spChg chg="add mod">
          <ac:chgData name="LUU MINH QUAN" userId="28a52992-b32c-4eae-a17e-8a440d16e947" providerId="ADAL" clId="{887C1088-B9C8-4D0C-B82C-5EB7F907E682}" dt="2025-05-22T17:04:41.519" v="2566" actId="164"/>
          <ac:spMkLst>
            <pc:docMk/>
            <pc:sldMk cId="4199130054" sldId="340"/>
            <ac:spMk id="29" creationId="{7F18A6A9-5BE1-70D8-59D7-FD824FDE932C}"/>
          </ac:spMkLst>
        </pc:spChg>
        <pc:spChg chg="add mod">
          <ac:chgData name="LUU MINH QUAN" userId="28a52992-b32c-4eae-a17e-8a440d16e947" providerId="ADAL" clId="{887C1088-B9C8-4D0C-B82C-5EB7F907E682}" dt="2025-05-22T17:04:44.652" v="2567" actId="164"/>
          <ac:spMkLst>
            <pc:docMk/>
            <pc:sldMk cId="4199130054" sldId="340"/>
            <ac:spMk id="3392" creationId="{6126F445-B94F-1091-ED09-9881E282E25E}"/>
          </ac:spMkLst>
        </pc:spChg>
        <pc:spChg chg="add mod">
          <ac:chgData name="LUU MINH QUAN" userId="28a52992-b32c-4eae-a17e-8a440d16e947" providerId="ADAL" clId="{887C1088-B9C8-4D0C-B82C-5EB7F907E682}" dt="2025-05-22T17:04:47.061" v="2568" actId="164"/>
          <ac:spMkLst>
            <pc:docMk/>
            <pc:sldMk cId="4199130054" sldId="340"/>
            <ac:spMk id="3395" creationId="{A3F6037D-31C0-D5F8-04F1-71B584A9B781}"/>
          </ac:spMkLst>
        </pc:spChg>
        <pc:grpChg chg="add mod">
          <ac:chgData name="LUU MINH QUAN" userId="28a52992-b32c-4eae-a17e-8a440d16e947" providerId="ADAL" clId="{887C1088-B9C8-4D0C-B82C-5EB7F907E682}" dt="2025-05-22T17:04:35.224" v="2564" actId="164"/>
          <ac:grpSpMkLst>
            <pc:docMk/>
            <pc:sldMk cId="4199130054" sldId="340"/>
            <ac:grpSpMk id="3397" creationId="{4466727C-6F31-8649-0C12-46546D3E03C9}"/>
          </ac:grpSpMkLst>
        </pc:grpChg>
        <pc:grpChg chg="add mod">
          <ac:chgData name="LUU MINH QUAN" userId="28a52992-b32c-4eae-a17e-8a440d16e947" providerId="ADAL" clId="{887C1088-B9C8-4D0C-B82C-5EB7F907E682}" dt="2025-05-22T17:04:37.883" v="2565" actId="164"/>
          <ac:grpSpMkLst>
            <pc:docMk/>
            <pc:sldMk cId="4199130054" sldId="340"/>
            <ac:grpSpMk id="3398" creationId="{4ED8E3EB-674F-7A8F-C94E-18A7B6319F0E}"/>
          </ac:grpSpMkLst>
        </pc:grpChg>
        <pc:grpChg chg="add mod">
          <ac:chgData name="LUU MINH QUAN" userId="28a52992-b32c-4eae-a17e-8a440d16e947" providerId="ADAL" clId="{887C1088-B9C8-4D0C-B82C-5EB7F907E682}" dt="2025-05-22T17:04:41.519" v="2566" actId="164"/>
          <ac:grpSpMkLst>
            <pc:docMk/>
            <pc:sldMk cId="4199130054" sldId="340"/>
            <ac:grpSpMk id="3399" creationId="{381DCEFD-C34E-0AC2-647C-4823523AACB4}"/>
          </ac:grpSpMkLst>
        </pc:grpChg>
        <pc:grpChg chg="add mod">
          <ac:chgData name="LUU MINH QUAN" userId="28a52992-b32c-4eae-a17e-8a440d16e947" providerId="ADAL" clId="{887C1088-B9C8-4D0C-B82C-5EB7F907E682}" dt="2025-05-22T17:04:44.652" v="2567" actId="164"/>
          <ac:grpSpMkLst>
            <pc:docMk/>
            <pc:sldMk cId="4199130054" sldId="340"/>
            <ac:grpSpMk id="3400" creationId="{7E360B7D-623C-4BBD-90BF-A43B43EA66B2}"/>
          </ac:grpSpMkLst>
        </pc:grpChg>
        <pc:grpChg chg="add mod">
          <ac:chgData name="LUU MINH QUAN" userId="28a52992-b32c-4eae-a17e-8a440d16e947" providerId="ADAL" clId="{887C1088-B9C8-4D0C-B82C-5EB7F907E682}" dt="2025-05-22T17:04:47.061" v="2568" actId="164"/>
          <ac:grpSpMkLst>
            <pc:docMk/>
            <pc:sldMk cId="4199130054" sldId="340"/>
            <ac:grpSpMk id="3401" creationId="{541DA0F6-C69F-781A-AFC9-4128F909C1BD}"/>
          </ac:grpSpMkLst>
        </pc:grpChg>
        <pc:picChg chg="add mod">
          <ac:chgData name="LUU MINH QUAN" userId="28a52992-b32c-4eae-a17e-8a440d16e947" providerId="ADAL" clId="{887C1088-B9C8-4D0C-B82C-5EB7F907E682}" dt="2025-05-22T17:04:35.224" v="2564" actId="164"/>
          <ac:picMkLst>
            <pc:docMk/>
            <pc:sldMk cId="4199130054" sldId="340"/>
            <ac:picMk id="21" creationId="{A89797C0-766F-2AEB-1F3D-D305B2351E44}"/>
          </ac:picMkLst>
        </pc:picChg>
        <pc:picChg chg="add mod">
          <ac:chgData name="LUU MINH QUAN" userId="28a52992-b32c-4eae-a17e-8a440d16e947" providerId="ADAL" clId="{887C1088-B9C8-4D0C-B82C-5EB7F907E682}" dt="2025-05-22T17:04:37.883" v="2565" actId="164"/>
          <ac:picMkLst>
            <pc:docMk/>
            <pc:sldMk cId="4199130054" sldId="340"/>
            <ac:picMk id="25" creationId="{3B43D100-9D66-F37D-203B-AD9A1005EEB3}"/>
          </ac:picMkLst>
        </pc:picChg>
        <pc:picChg chg="add mod">
          <ac:chgData name="LUU MINH QUAN" userId="28a52992-b32c-4eae-a17e-8a440d16e947" providerId="ADAL" clId="{887C1088-B9C8-4D0C-B82C-5EB7F907E682}" dt="2025-05-22T17:04:41.519" v="2566" actId="164"/>
          <ac:picMkLst>
            <pc:docMk/>
            <pc:sldMk cId="4199130054" sldId="340"/>
            <ac:picMk id="28" creationId="{5DEC6FDC-317E-1529-7F6F-B6AE7FD1E44D}"/>
          </ac:picMkLst>
        </pc:picChg>
        <pc:picChg chg="add mod">
          <ac:chgData name="LUU MINH QUAN" userId="28a52992-b32c-4eae-a17e-8a440d16e947" providerId="ADAL" clId="{887C1088-B9C8-4D0C-B82C-5EB7F907E682}" dt="2025-05-22T17:04:44.652" v="2567" actId="164"/>
          <ac:picMkLst>
            <pc:docMk/>
            <pc:sldMk cId="4199130054" sldId="340"/>
            <ac:picMk id="31" creationId="{F4392DF3-547F-444A-DFC5-CE968AE6FA46}"/>
          </ac:picMkLst>
        </pc:picChg>
        <pc:picChg chg="add mod">
          <ac:chgData name="LUU MINH QUAN" userId="28a52992-b32c-4eae-a17e-8a440d16e947" providerId="ADAL" clId="{887C1088-B9C8-4D0C-B82C-5EB7F907E682}" dt="2025-05-22T17:04:47.061" v="2568" actId="164"/>
          <ac:picMkLst>
            <pc:docMk/>
            <pc:sldMk cId="4199130054" sldId="340"/>
            <ac:picMk id="3394" creationId="{6166AB94-0D74-070D-4EE3-A332E55030F6}"/>
          </ac:picMkLst>
        </pc:picChg>
      </pc:sldChg>
      <pc:sldChg chg="add del">
        <pc:chgData name="LUU MINH QUAN" userId="28a52992-b32c-4eae-a17e-8a440d16e947" providerId="ADAL" clId="{887C1088-B9C8-4D0C-B82C-5EB7F907E682}" dt="2025-05-26T09:05:09.479" v="2717" actId="2890"/>
        <pc:sldMkLst>
          <pc:docMk/>
          <pc:sldMk cId="3820738354" sldId="341"/>
        </pc:sldMkLst>
      </pc:sldChg>
      <pc:sldChg chg="addSp modSp add mod">
        <pc:chgData name="LUU MINH QUAN" userId="28a52992-b32c-4eae-a17e-8a440d16e947" providerId="ADAL" clId="{887C1088-B9C8-4D0C-B82C-5EB7F907E682}" dt="2025-05-26T09:12:31.509" v="2724"/>
        <pc:sldMkLst>
          <pc:docMk/>
          <pc:sldMk cId="3838254191" sldId="341"/>
        </pc:sldMkLst>
        <pc:spChg chg="add mod">
          <ac:chgData name="LUU MINH QUAN" userId="28a52992-b32c-4eae-a17e-8a440d16e947" providerId="ADAL" clId="{887C1088-B9C8-4D0C-B82C-5EB7F907E682}" dt="2025-05-26T09:12:15.791" v="2720" actId="1076"/>
          <ac:spMkLst>
            <pc:docMk/>
            <pc:sldMk cId="3838254191" sldId="341"/>
            <ac:spMk id="3" creationId="{48132FFF-08B3-F448-04D7-D6A72E978ECD}"/>
          </ac:spMkLst>
        </pc:spChg>
        <pc:picChg chg="add mod">
          <ac:chgData name="LUU MINH QUAN" userId="28a52992-b32c-4eae-a17e-8a440d16e947" providerId="ADAL" clId="{887C1088-B9C8-4D0C-B82C-5EB7F907E682}" dt="2025-05-26T09:12:31.509" v="2724"/>
          <ac:picMkLst>
            <pc:docMk/>
            <pc:sldMk cId="3838254191" sldId="341"/>
            <ac:picMk id="4" creationId="{754BD54C-0458-4FF3-A301-63CE1537C288}"/>
          </ac:picMkLst>
        </pc:picChg>
      </pc:sldChg>
      <pc:sldChg chg="addSp delSp modSp add mod">
        <pc:chgData name="LUU MINH QUAN" userId="28a52992-b32c-4eae-a17e-8a440d16e947" providerId="ADAL" clId="{887C1088-B9C8-4D0C-B82C-5EB7F907E682}" dt="2025-05-26T09:26:12.056" v="2964" actId="1076"/>
        <pc:sldMkLst>
          <pc:docMk/>
          <pc:sldMk cId="401844938" sldId="342"/>
        </pc:sldMkLst>
        <pc:spChg chg="add del mod">
          <ac:chgData name="LUU MINH QUAN" userId="28a52992-b32c-4eae-a17e-8a440d16e947" providerId="ADAL" clId="{887C1088-B9C8-4D0C-B82C-5EB7F907E682}" dt="2025-05-26T09:24:21.879" v="2931" actId="478"/>
          <ac:spMkLst>
            <pc:docMk/>
            <pc:sldMk cId="401844938" sldId="342"/>
            <ac:spMk id="3" creationId="{F75BAECB-BACB-9725-6EB4-CE60D6DEE16A}"/>
          </ac:spMkLst>
        </pc:spChg>
        <pc:spChg chg="add mod">
          <ac:chgData name="LUU MINH QUAN" userId="28a52992-b32c-4eae-a17e-8a440d16e947" providerId="ADAL" clId="{887C1088-B9C8-4D0C-B82C-5EB7F907E682}" dt="2025-05-26T09:24:29.448" v="2934" actId="1076"/>
          <ac:spMkLst>
            <pc:docMk/>
            <pc:sldMk cId="401844938" sldId="342"/>
            <ac:spMk id="5" creationId="{7C25F2D9-E345-BCD4-E93B-7A3B93E46D1F}"/>
          </ac:spMkLst>
        </pc:spChg>
        <pc:spChg chg="add mod">
          <ac:chgData name="LUU MINH QUAN" userId="28a52992-b32c-4eae-a17e-8a440d16e947" providerId="ADAL" clId="{887C1088-B9C8-4D0C-B82C-5EB7F907E682}" dt="2025-05-26T09:26:05.129" v="2963" actId="1076"/>
          <ac:spMkLst>
            <pc:docMk/>
            <pc:sldMk cId="401844938" sldId="342"/>
            <ac:spMk id="6" creationId="{437662A2-A39E-4082-D38B-8F5DEF2C8CF0}"/>
          </ac:spMkLst>
        </pc:spChg>
        <pc:spChg chg="add mod">
          <ac:chgData name="LUU MINH QUAN" userId="28a52992-b32c-4eae-a17e-8a440d16e947" providerId="ADAL" clId="{887C1088-B9C8-4D0C-B82C-5EB7F907E682}" dt="2025-05-26T09:26:12.056" v="2964" actId="1076"/>
          <ac:spMkLst>
            <pc:docMk/>
            <pc:sldMk cId="401844938" sldId="342"/>
            <ac:spMk id="7" creationId="{0FBEC615-6EA7-2B5F-5B61-7162ED77FE34}"/>
          </ac:spMkLst>
        </pc:spChg>
        <pc:spChg chg="del mod">
          <ac:chgData name="LUU MINH QUAN" userId="28a52992-b32c-4eae-a17e-8a440d16e947" providerId="ADAL" clId="{887C1088-B9C8-4D0C-B82C-5EB7F907E682}" dt="2025-05-26T09:22:42.190" v="2904" actId="478"/>
          <ac:spMkLst>
            <pc:docMk/>
            <pc:sldMk cId="401844938" sldId="342"/>
            <ac:spMk id="11" creationId="{C174033F-E1F1-C210-D2F2-08472F4BF335}"/>
          </ac:spMkLst>
        </pc:spChg>
        <pc:spChg chg="del">
          <ac:chgData name="LUU MINH QUAN" userId="28a52992-b32c-4eae-a17e-8a440d16e947" providerId="ADAL" clId="{887C1088-B9C8-4D0C-B82C-5EB7F907E682}" dt="2025-05-26T09:24:44.804" v="2935" actId="478"/>
          <ac:spMkLst>
            <pc:docMk/>
            <pc:sldMk cId="401844938" sldId="342"/>
            <ac:spMk id="12" creationId="{89061DE7-9F7F-3633-5A53-FEC1E2EC3058}"/>
          </ac:spMkLst>
        </pc:spChg>
        <pc:grpChg chg="del">
          <ac:chgData name="LUU MINH QUAN" userId="28a52992-b32c-4eae-a17e-8a440d16e947" providerId="ADAL" clId="{887C1088-B9C8-4D0C-B82C-5EB7F907E682}" dt="2025-05-26T09:24:44.804" v="2935" actId="478"/>
          <ac:grpSpMkLst>
            <pc:docMk/>
            <pc:sldMk cId="401844938" sldId="342"/>
            <ac:grpSpMk id="13" creationId="{A868AD41-C824-4751-7806-8848ABFCEB5B}"/>
          </ac:grpSpMkLst>
        </pc:grpChg>
        <pc:picChg chg="add mod">
          <ac:chgData name="LUU MINH QUAN" userId="28a52992-b32c-4eae-a17e-8a440d16e947" providerId="ADAL" clId="{887C1088-B9C8-4D0C-B82C-5EB7F907E682}" dt="2025-05-26T09:25:46.987" v="2959" actId="1076"/>
          <ac:picMkLst>
            <pc:docMk/>
            <pc:sldMk cId="401844938" sldId="342"/>
            <ac:picMk id="2" creationId="{7AD11C5F-9ED7-D947-158D-F03233CFA6FE}"/>
          </ac:picMkLst>
        </pc:picChg>
        <pc:picChg chg="mod">
          <ac:chgData name="LUU MINH QUAN" userId="28a52992-b32c-4eae-a17e-8a440d16e947" providerId="ADAL" clId="{887C1088-B9C8-4D0C-B82C-5EB7F907E682}" dt="2025-05-26T09:25:39.014" v="2956" actId="1076"/>
          <ac:picMkLst>
            <pc:docMk/>
            <pc:sldMk cId="401844938" sldId="342"/>
            <ac:picMk id="22" creationId="{F182B17C-05D6-9349-9390-C4BE87E1EE73}"/>
          </ac:picMkLst>
        </pc:picChg>
      </pc:sldChg>
      <pc:sldChg chg="addSp delSp modSp add mod">
        <pc:chgData name="LUU MINH QUAN" userId="28a52992-b32c-4eae-a17e-8a440d16e947" providerId="ADAL" clId="{887C1088-B9C8-4D0C-B82C-5EB7F907E682}" dt="2025-05-26T09:36:39.737" v="3099" actId="20577"/>
        <pc:sldMkLst>
          <pc:docMk/>
          <pc:sldMk cId="1749861455" sldId="343"/>
        </pc:sldMkLst>
        <pc:spChg chg="add del">
          <ac:chgData name="LUU MINH QUAN" userId="28a52992-b32c-4eae-a17e-8a440d16e947" providerId="ADAL" clId="{887C1088-B9C8-4D0C-B82C-5EB7F907E682}" dt="2025-05-26T09:33:16.035" v="3069" actId="22"/>
          <ac:spMkLst>
            <pc:docMk/>
            <pc:sldMk cId="1749861455" sldId="343"/>
            <ac:spMk id="5" creationId="{8EC163DE-339F-CBF0-0EA0-0F27456E5C3F}"/>
          </ac:spMkLst>
        </pc:spChg>
        <pc:spChg chg="add mod">
          <ac:chgData name="LUU MINH QUAN" userId="28a52992-b32c-4eae-a17e-8a440d16e947" providerId="ADAL" clId="{887C1088-B9C8-4D0C-B82C-5EB7F907E682}" dt="2025-05-26T09:36:39.737" v="3099" actId="20577"/>
          <ac:spMkLst>
            <pc:docMk/>
            <pc:sldMk cId="1749861455" sldId="343"/>
            <ac:spMk id="7" creationId="{1CF70090-AD03-3AAD-E798-28F9F946B3FF}"/>
          </ac:spMkLst>
        </pc:spChg>
        <pc:spChg chg="mod">
          <ac:chgData name="LUU MINH QUAN" userId="28a52992-b32c-4eae-a17e-8a440d16e947" providerId="ADAL" clId="{887C1088-B9C8-4D0C-B82C-5EB7F907E682}" dt="2025-05-26T09:32:41.907" v="3066" actId="20577"/>
          <ac:spMkLst>
            <pc:docMk/>
            <pc:sldMk cId="1749861455" sldId="343"/>
            <ac:spMk id="12" creationId="{87FB5E17-A180-8B20-AAA6-873D653BF4DD}"/>
          </ac:spMkLst>
        </pc:spChg>
        <pc:picChg chg="del">
          <ac:chgData name="LUU MINH QUAN" userId="28a52992-b32c-4eae-a17e-8a440d16e947" providerId="ADAL" clId="{887C1088-B9C8-4D0C-B82C-5EB7F907E682}" dt="2025-05-26T09:33:12.942" v="3067" actId="478"/>
          <ac:picMkLst>
            <pc:docMk/>
            <pc:sldMk cId="1749861455" sldId="343"/>
            <ac:picMk id="3" creationId="{D87B5E02-2AE0-59F3-8263-BB50B0361E87}"/>
          </ac:picMkLst>
        </pc:picChg>
      </pc:sldChg>
      <pc:sldChg chg="addSp delSp modSp add mod">
        <pc:chgData name="LUU MINH QUAN" userId="28a52992-b32c-4eae-a17e-8a440d16e947" providerId="ADAL" clId="{887C1088-B9C8-4D0C-B82C-5EB7F907E682}" dt="2025-05-26T09:41:23.619" v="3167" actId="2085"/>
        <pc:sldMkLst>
          <pc:docMk/>
          <pc:sldMk cId="2670882623" sldId="344"/>
        </pc:sldMkLst>
        <pc:spChg chg="mod">
          <ac:chgData name="LUU MINH QUAN" userId="28a52992-b32c-4eae-a17e-8a440d16e947" providerId="ADAL" clId="{887C1088-B9C8-4D0C-B82C-5EB7F907E682}" dt="2025-05-26T09:40:36.829" v="3163" actId="14100"/>
          <ac:spMkLst>
            <pc:docMk/>
            <pc:sldMk cId="2670882623" sldId="344"/>
            <ac:spMk id="7" creationId="{74F7E6E4-F5A2-5BF3-504F-195B09D52D2E}"/>
          </ac:spMkLst>
        </pc:spChg>
        <pc:spChg chg="del">
          <ac:chgData name="LUU MINH QUAN" userId="28a52992-b32c-4eae-a17e-8a440d16e947" providerId="ADAL" clId="{887C1088-B9C8-4D0C-B82C-5EB7F907E682}" dt="2025-05-26T09:37:38.944" v="3126" actId="478"/>
          <ac:spMkLst>
            <pc:docMk/>
            <pc:sldMk cId="2670882623" sldId="344"/>
            <ac:spMk id="22" creationId="{E8764E2A-DCBE-DB4F-9C73-1DD8ED4C82B1}"/>
          </ac:spMkLst>
        </pc:spChg>
        <pc:spChg chg="del">
          <ac:chgData name="LUU MINH QUAN" userId="28a52992-b32c-4eae-a17e-8a440d16e947" providerId="ADAL" clId="{887C1088-B9C8-4D0C-B82C-5EB7F907E682}" dt="2025-05-26T09:37:39.997" v="3127" actId="478"/>
          <ac:spMkLst>
            <pc:docMk/>
            <pc:sldMk cId="2670882623" sldId="344"/>
            <ac:spMk id="23" creationId="{0C8AFAFD-2175-A822-F9DA-A8AF1B4F6182}"/>
          </ac:spMkLst>
        </pc:spChg>
        <pc:picChg chg="add mod modCrop">
          <ac:chgData name="LUU MINH QUAN" userId="28a52992-b32c-4eae-a17e-8a440d16e947" providerId="ADAL" clId="{887C1088-B9C8-4D0C-B82C-5EB7F907E682}" dt="2025-05-26T09:41:23.619" v="3167" actId="2085"/>
          <ac:picMkLst>
            <pc:docMk/>
            <pc:sldMk cId="2670882623" sldId="344"/>
            <ac:picMk id="5" creationId="{DD14500D-422A-516D-D9B1-C8FA2D556BCA}"/>
          </ac:picMkLst>
        </pc:picChg>
      </pc:sldChg>
      <pc:sldMasterChg chg="delSldLayout">
        <pc:chgData name="LUU MINH QUAN" userId="28a52992-b32c-4eae-a17e-8a440d16e947" providerId="ADAL" clId="{887C1088-B9C8-4D0C-B82C-5EB7F907E682}" dt="2025-05-26T09:30:30.008" v="3028" actId="47"/>
        <pc:sldMasterMkLst>
          <pc:docMk/>
          <pc:sldMasterMk cId="0" sldId="2147483676"/>
        </pc:sldMasterMkLst>
        <pc:sldLayoutChg chg="del">
          <pc:chgData name="LUU MINH QUAN" userId="28a52992-b32c-4eae-a17e-8a440d16e947" providerId="ADAL" clId="{887C1088-B9C8-4D0C-B82C-5EB7F907E682}" dt="2025-05-21T10:11:31.292" v="0" actId="47"/>
          <pc:sldLayoutMkLst>
            <pc:docMk/>
            <pc:sldMasterMk cId="0" sldId="2147483676"/>
            <pc:sldLayoutMk cId="0" sldId="2147483651"/>
          </pc:sldLayoutMkLst>
        </pc:sldLayoutChg>
        <pc:sldLayoutChg chg="del">
          <pc:chgData name="LUU MINH QUAN" userId="28a52992-b32c-4eae-a17e-8a440d16e947" providerId="ADAL" clId="{887C1088-B9C8-4D0C-B82C-5EB7F907E682}" dt="2025-05-22T14:15:58.865" v="1744" actId="47"/>
          <pc:sldLayoutMkLst>
            <pc:docMk/>
            <pc:sldMasterMk cId="0" sldId="2147483676"/>
            <pc:sldLayoutMk cId="0" sldId="2147483652"/>
          </pc:sldLayoutMkLst>
        </pc:sldLayoutChg>
        <pc:sldLayoutChg chg="del">
          <pc:chgData name="LUU MINH QUAN" userId="28a52992-b32c-4eae-a17e-8a440d16e947" providerId="ADAL" clId="{887C1088-B9C8-4D0C-B82C-5EB7F907E682}" dt="2025-05-22T14:08:25.962" v="1611" actId="47"/>
          <pc:sldLayoutMkLst>
            <pc:docMk/>
            <pc:sldMasterMk cId="0" sldId="2147483676"/>
            <pc:sldLayoutMk cId="0" sldId="2147483653"/>
          </pc:sldLayoutMkLst>
        </pc:sldLayoutChg>
        <pc:sldLayoutChg chg="del">
          <pc:chgData name="LUU MINH QUAN" userId="28a52992-b32c-4eae-a17e-8a440d16e947" providerId="ADAL" clId="{887C1088-B9C8-4D0C-B82C-5EB7F907E682}" dt="2025-05-22T14:08:25.962" v="1611" actId="47"/>
          <pc:sldLayoutMkLst>
            <pc:docMk/>
            <pc:sldMasterMk cId="0" sldId="2147483676"/>
            <pc:sldLayoutMk cId="0" sldId="2147483654"/>
          </pc:sldLayoutMkLst>
        </pc:sldLayoutChg>
        <pc:sldLayoutChg chg="del">
          <pc:chgData name="LUU MINH QUAN" userId="28a52992-b32c-4eae-a17e-8a440d16e947" providerId="ADAL" clId="{887C1088-B9C8-4D0C-B82C-5EB7F907E682}" dt="2025-05-22T14:08:25.962" v="1611" actId="47"/>
          <pc:sldLayoutMkLst>
            <pc:docMk/>
            <pc:sldMasterMk cId="0" sldId="2147483676"/>
            <pc:sldLayoutMk cId="0" sldId="2147483656"/>
          </pc:sldLayoutMkLst>
        </pc:sldLayoutChg>
        <pc:sldLayoutChg chg="del">
          <pc:chgData name="LUU MINH QUAN" userId="28a52992-b32c-4eae-a17e-8a440d16e947" providerId="ADAL" clId="{887C1088-B9C8-4D0C-B82C-5EB7F907E682}" dt="2025-05-22T14:08:25.962" v="1611" actId="47"/>
          <pc:sldLayoutMkLst>
            <pc:docMk/>
            <pc:sldMasterMk cId="0" sldId="2147483676"/>
            <pc:sldLayoutMk cId="0" sldId="2147483657"/>
          </pc:sldLayoutMkLst>
        </pc:sldLayoutChg>
        <pc:sldLayoutChg chg="del">
          <pc:chgData name="LUU MINH QUAN" userId="28a52992-b32c-4eae-a17e-8a440d16e947" providerId="ADAL" clId="{887C1088-B9C8-4D0C-B82C-5EB7F907E682}" dt="2025-05-22T14:08:25.962" v="1611" actId="47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LUU MINH QUAN" userId="28a52992-b32c-4eae-a17e-8a440d16e947" providerId="ADAL" clId="{887C1088-B9C8-4D0C-B82C-5EB7F907E682}" dt="2025-05-22T14:08:25.962" v="1611" actId="47"/>
          <pc:sldLayoutMkLst>
            <pc:docMk/>
            <pc:sldMasterMk cId="0" sldId="2147483676"/>
            <pc:sldLayoutMk cId="0" sldId="2147483661"/>
          </pc:sldLayoutMkLst>
        </pc:sldLayoutChg>
        <pc:sldLayoutChg chg="del">
          <pc:chgData name="LUU MINH QUAN" userId="28a52992-b32c-4eae-a17e-8a440d16e947" providerId="ADAL" clId="{887C1088-B9C8-4D0C-B82C-5EB7F907E682}" dt="2025-05-22T14:08:25.962" v="1611" actId="47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LUU MINH QUAN" userId="28a52992-b32c-4eae-a17e-8a440d16e947" providerId="ADAL" clId="{887C1088-B9C8-4D0C-B82C-5EB7F907E682}" dt="2025-05-22T14:08:30.183" v="1612" actId="47"/>
          <pc:sldLayoutMkLst>
            <pc:docMk/>
            <pc:sldMasterMk cId="0" sldId="2147483676"/>
            <pc:sldLayoutMk cId="0" sldId="2147483664"/>
          </pc:sldLayoutMkLst>
        </pc:sldLayoutChg>
        <pc:sldLayoutChg chg="del">
          <pc:chgData name="LUU MINH QUAN" userId="28a52992-b32c-4eae-a17e-8a440d16e947" providerId="ADAL" clId="{887C1088-B9C8-4D0C-B82C-5EB7F907E682}" dt="2025-05-22T14:08:30.183" v="1612" actId="47"/>
          <pc:sldLayoutMkLst>
            <pc:docMk/>
            <pc:sldMasterMk cId="0" sldId="2147483676"/>
            <pc:sldLayoutMk cId="0" sldId="2147483665"/>
          </pc:sldLayoutMkLst>
        </pc:sldLayoutChg>
        <pc:sldLayoutChg chg="del">
          <pc:chgData name="LUU MINH QUAN" userId="28a52992-b32c-4eae-a17e-8a440d16e947" providerId="ADAL" clId="{887C1088-B9C8-4D0C-B82C-5EB7F907E682}" dt="2025-05-26T09:30:30.008" v="3028" actId="47"/>
          <pc:sldLayoutMkLst>
            <pc:docMk/>
            <pc:sldMasterMk cId="0" sldId="2147483676"/>
            <pc:sldLayoutMk cId="0" sldId="2147483666"/>
          </pc:sldLayoutMkLst>
        </pc:sldLayoutChg>
        <pc:sldLayoutChg chg="del">
          <pc:chgData name="LUU MINH QUAN" userId="28a52992-b32c-4eae-a17e-8a440d16e947" providerId="ADAL" clId="{887C1088-B9C8-4D0C-B82C-5EB7F907E682}" dt="2025-05-22T14:08:25.962" v="1611" actId="47"/>
          <pc:sldLayoutMkLst>
            <pc:docMk/>
            <pc:sldMasterMk cId="0" sldId="2147483676"/>
            <pc:sldLayoutMk cId="0" sldId="2147483667"/>
          </pc:sldLayoutMkLst>
        </pc:sldLayoutChg>
        <pc:sldLayoutChg chg="del">
          <pc:chgData name="LUU MINH QUAN" userId="28a52992-b32c-4eae-a17e-8a440d16e947" providerId="ADAL" clId="{887C1088-B9C8-4D0C-B82C-5EB7F907E682}" dt="2025-05-22T14:08:25.962" v="1611" actId="47"/>
          <pc:sldLayoutMkLst>
            <pc:docMk/>
            <pc:sldMasterMk cId="0" sldId="2147483676"/>
            <pc:sldLayoutMk cId="0" sldId="2147483668"/>
          </pc:sldLayoutMkLst>
        </pc:sldLayoutChg>
        <pc:sldLayoutChg chg="del">
          <pc:chgData name="LUU MINH QUAN" userId="28a52992-b32c-4eae-a17e-8a440d16e947" providerId="ADAL" clId="{887C1088-B9C8-4D0C-B82C-5EB7F907E682}" dt="2025-05-22T14:08:25.962" v="1611" actId="47"/>
          <pc:sldLayoutMkLst>
            <pc:docMk/>
            <pc:sldMasterMk cId="0" sldId="2147483676"/>
            <pc:sldLayoutMk cId="0" sldId="2147483669"/>
          </pc:sldLayoutMkLst>
        </pc:sldLayoutChg>
      </pc:sldMasterChg>
      <pc:sldMasterChg chg="del delSldLayout">
        <pc:chgData name="LUU MINH QUAN" userId="28a52992-b32c-4eae-a17e-8a440d16e947" providerId="ADAL" clId="{887C1088-B9C8-4D0C-B82C-5EB7F907E682}" dt="2025-05-22T14:08:30.183" v="1612" actId="47"/>
        <pc:sldMasterMkLst>
          <pc:docMk/>
          <pc:sldMasterMk cId="0" sldId="2147483677"/>
        </pc:sldMasterMkLst>
        <pc:sldLayoutChg chg="del">
          <pc:chgData name="LUU MINH QUAN" userId="28a52992-b32c-4eae-a17e-8a440d16e947" providerId="ADAL" clId="{887C1088-B9C8-4D0C-B82C-5EB7F907E682}" dt="2025-05-22T14:08:30.183" v="1612" actId="47"/>
          <pc:sldLayoutMkLst>
            <pc:docMk/>
            <pc:sldMasterMk cId="0" sldId="2147483677"/>
            <pc:sldLayoutMk cId="0" sldId="2147483674"/>
          </pc:sldLayoutMkLst>
        </pc:sldLayoutChg>
        <pc:sldLayoutChg chg="del">
          <pc:chgData name="LUU MINH QUAN" userId="28a52992-b32c-4eae-a17e-8a440d16e947" providerId="ADAL" clId="{887C1088-B9C8-4D0C-B82C-5EB7F907E682}" dt="2025-05-22T14:08:30.183" v="1612" actId="47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  <pc:docChgLst>
    <pc:chgData name="LUU MINH QUAN" userId="28a52992-b32c-4eae-a17e-8a440d16e947" providerId="ADAL" clId="{7A661763-4005-40AD-A32D-E8102ED2CDDD}"/>
    <pc:docChg chg="undo custSel addSld delSld modSld sldOrd">
      <pc:chgData name="LUU MINH QUAN" userId="28a52992-b32c-4eae-a17e-8a440d16e947" providerId="ADAL" clId="{7A661763-4005-40AD-A32D-E8102ED2CDDD}" dt="2025-05-27T00:08:45.118" v="4519" actId="20577"/>
      <pc:docMkLst>
        <pc:docMk/>
      </pc:docMkLst>
      <pc:sldChg chg="ord">
        <pc:chgData name="LUU MINH QUAN" userId="28a52992-b32c-4eae-a17e-8a440d16e947" providerId="ADAL" clId="{7A661763-4005-40AD-A32D-E8102ED2CDDD}" dt="2025-05-22T08:57:57.886" v="2741"/>
        <pc:sldMkLst>
          <pc:docMk/>
          <pc:sldMk cId="0" sldId="257"/>
        </pc:sldMkLst>
      </pc:sldChg>
      <pc:sldChg chg="addSp delSp modSp mod ord modTransition">
        <pc:chgData name="LUU MINH QUAN" userId="28a52992-b32c-4eae-a17e-8a440d16e947" providerId="ADAL" clId="{7A661763-4005-40AD-A32D-E8102ED2CDDD}" dt="2025-05-22T17:14:47.348" v="4504"/>
        <pc:sldMkLst>
          <pc:docMk/>
          <pc:sldMk cId="0" sldId="258"/>
        </pc:sldMkLst>
        <pc:spChg chg="add mod">
          <ac:chgData name="LUU MINH QUAN" userId="28a52992-b32c-4eae-a17e-8a440d16e947" providerId="ADAL" clId="{7A661763-4005-40AD-A32D-E8102ED2CDDD}" dt="2025-05-22T09:02:35.589" v="2793" actId="1076"/>
          <ac:spMkLst>
            <pc:docMk/>
            <pc:sldMk cId="0" sldId="258"/>
            <ac:spMk id="9" creationId="{3B1BC213-9628-21C5-99D7-0D3F8059CF9A}"/>
          </ac:spMkLst>
        </pc:spChg>
        <pc:spChg chg="add mod">
          <ac:chgData name="LUU MINH QUAN" userId="28a52992-b32c-4eae-a17e-8a440d16e947" providerId="ADAL" clId="{7A661763-4005-40AD-A32D-E8102ED2CDDD}" dt="2025-05-22T09:45:02.565" v="2936" actId="20577"/>
          <ac:spMkLst>
            <pc:docMk/>
            <pc:sldMk cId="0" sldId="258"/>
            <ac:spMk id="10" creationId="{EC8768D1-7166-908D-CFCC-9C8AD97A48C6}"/>
          </ac:spMkLst>
        </pc:spChg>
        <pc:spChg chg="mod">
          <ac:chgData name="LUU MINH QUAN" userId="28a52992-b32c-4eae-a17e-8a440d16e947" providerId="ADAL" clId="{7A661763-4005-40AD-A32D-E8102ED2CDDD}" dt="2025-05-22T09:21:21.662" v="2851"/>
          <ac:spMkLst>
            <pc:docMk/>
            <pc:sldMk cId="0" sldId="258"/>
            <ac:spMk id="12" creationId="{A1725F30-9560-BF90-1259-F6AABD5987FE}"/>
          </ac:spMkLst>
        </pc:spChg>
        <pc:spChg chg="mod">
          <ac:chgData name="LUU MINH QUAN" userId="28a52992-b32c-4eae-a17e-8a440d16e947" providerId="ADAL" clId="{7A661763-4005-40AD-A32D-E8102ED2CDDD}" dt="2025-05-22T09:21:21.662" v="2851"/>
          <ac:spMkLst>
            <pc:docMk/>
            <pc:sldMk cId="0" sldId="258"/>
            <ac:spMk id="13" creationId="{01955E23-455A-92B7-B83E-B7F9451BAE08}"/>
          </ac:spMkLst>
        </pc:spChg>
        <pc:spChg chg="mod">
          <ac:chgData name="LUU MINH QUAN" userId="28a52992-b32c-4eae-a17e-8a440d16e947" providerId="ADAL" clId="{7A661763-4005-40AD-A32D-E8102ED2CDDD}" dt="2025-05-22T09:21:21.662" v="2851"/>
          <ac:spMkLst>
            <pc:docMk/>
            <pc:sldMk cId="0" sldId="258"/>
            <ac:spMk id="14" creationId="{70FFF680-7357-2AB8-64A3-AB3CD2775F31}"/>
          </ac:spMkLst>
        </pc:spChg>
        <pc:spChg chg="mod">
          <ac:chgData name="LUU MINH QUAN" userId="28a52992-b32c-4eae-a17e-8a440d16e947" providerId="ADAL" clId="{7A661763-4005-40AD-A32D-E8102ED2CDDD}" dt="2025-05-22T09:21:21.662" v="2851"/>
          <ac:spMkLst>
            <pc:docMk/>
            <pc:sldMk cId="0" sldId="258"/>
            <ac:spMk id="15" creationId="{7C52C7EE-FE4A-48B9-FE4A-DDE5C4F7E447}"/>
          </ac:spMkLst>
        </pc:spChg>
        <pc:spChg chg="mod">
          <ac:chgData name="LUU MINH QUAN" userId="28a52992-b32c-4eae-a17e-8a440d16e947" providerId="ADAL" clId="{7A661763-4005-40AD-A32D-E8102ED2CDDD}" dt="2025-05-22T09:21:21.662" v="2851"/>
          <ac:spMkLst>
            <pc:docMk/>
            <pc:sldMk cId="0" sldId="258"/>
            <ac:spMk id="16" creationId="{7E7534DE-5C1D-19E8-679F-F0CE30AA1C3F}"/>
          </ac:spMkLst>
        </pc:spChg>
        <pc:spChg chg="mod">
          <ac:chgData name="LUU MINH QUAN" userId="28a52992-b32c-4eae-a17e-8a440d16e947" providerId="ADAL" clId="{7A661763-4005-40AD-A32D-E8102ED2CDDD}" dt="2025-05-22T09:21:21.662" v="2851"/>
          <ac:spMkLst>
            <pc:docMk/>
            <pc:sldMk cId="0" sldId="258"/>
            <ac:spMk id="17" creationId="{EED97B6E-9F28-6D45-74C0-4757EF5AEB8F}"/>
          </ac:spMkLst>
        </pc:spChg>
        <pc:spChg chg="mod">
          <ac:chgData name="LUU MINH QUAN" userId="28a52992-b32c-4eae-a17e-8a440d16e947" providerId="ADAL" clId="{7A661763-4005-40AD-A32D-E8102ED2CDDD}" dt="2025-05-22T09:21:21.662" v="2851"/>
          <ac:spMkLst>
            <pc:docMk/>
            <pc:sldMk cId="0" sldId="258"/>
            <ac:spMk id="18" creationId="{0E7DC88C-B9E7-F4EF-B70C-1A58779E041A}"/>
          </ac:spMkLst>
        </pc:spChg>
        <pc:spChg chg="mod">
          <ac:chgData name="LUU MINH QUAN" userId="28a52992-b32c-4eae-a17e-8a440d16e947" providerId="ADAL" clId="{7A661763-4005-40AD-A32D-E8102ED2CDDD}" dt="2025-05-22T09:21:21.662" v="2851"/>
          <ac:spMkLst>
            <pc:docMk/>
            <pc:sldMk cId="0" sldId="258"/>
            <ac:spMk id="19" creationId="{874E06F3-C5FD-613B-2755-5B692E5F9A8B}"/>
          </ac:spMkLst>
        </pc:spChg>
        <pc:spChg chg="mod">
          <ac:chgData name="LUU MINH QUAN" userId="28a52992-b32c-4eae-a17e-8a440d16e947" providerId="ADAL" clId="{7A661763-4005-40AD-A32D-E8102ED2CDDD}" dt="2025-05-22T09:21:21.662" v="2851"/>
          <ac:spMkLst>
            <pc:docMk/>
            <pc:sldMk cId="0" sldId="258"/>
            <ac:spMk id="20" creationId="{98F76BE6-96B6-A70D-04BC-96755D714DE7}"/>
          </ac:spMkLst>
        </pc:spChg>
        <pc:spChg chg="mod">
          <ac:chgData name="LUU MINH QUAN" userId="28a52992-b32c-4eae-a17e-8a440d16e947" providerId="ADAL" clId="{7A661763-4005-40AD-A32D-E8102ED2CDDD}" dt="2025-05-22T09:21:21.662" v="2851"/>
          <ac:spMkLst>
            <pc:docMk/>
            <pc:sldMk cId="0" sldId="258"/>
            <ac:spMk id="21" creationId="{DAECB44A-1119-D2FC-C899-CF32F7E78444}"/>
          </ac:spMkLst>
        </pc:spChg>
        <pc:spChg chg="add mod">
          <ac:chgData name="LUU MINH QUAN" userId="28a52992-b32c-4eae-a17e-8a440d16e947" providerId="ADAL" clId="{7A661763-4005-40AD-A32D-E8102ED2CDDD}" dt="2025-05-22T09:43:31.759" v="2931" actId="20577"/>
          <ac:spMkLst>
            <pc:docMk/>
            <pc:sldMk cId="0" sldId="258"/>
            <ac:spMk id="24" creationId="{5D45E17A-6C45-039B-4FC9-D0EBC95FB99F}"/>
          </ac:spMkLst>
        </pc:spChg>
        <pc:spChg chg="add mod">
          <ac:chgData name="LUU MINH QUAN" userId="28a52992-b32c-4eae-a17e-8a440d16e947" providerId="ADAL" clId="{7A661763-4005-40AD-A32D-E8102ED2CDDD}" dt="2025-05-22T09:46:08.498" v="2983" actId="113"/>
          <ac:spMkLst>
            <pc:docMk/>
            <pc:sldMk cId="0" sldId="258"/>
            <ac:spMk id="25" creationId="{AFC7B407-A0F5-0316-98CA-9C4799C673A4}"/>
          </ac:spMkLst>
        </pc:spChg>
        <pc:spChg chg="add mod">
          <ac:chgData name="LUU MINH QUAN" userId="28a52992-b32c-4eae-a17e-8a440d16e947" providerId="ADAL" clId="{7A661763-4005-40AD-A32D-E8102ED2CDDD}" dt="2025-05-22T10:04:10.008" v="3113" actId="14100"/>
          <ac:spMkLst>
            <pc:docMk/>
            <pc:sldMk cId="0" sldId="258"/>
            <ac:spMk id="26" creationId="{DDBF10E5-8426-EFAE-F33F-A4C091629737}"/>
          </ac:spMkLst>
        </pc:spChg>
        <pc:grpChg chg="mod">
          <ac:chgData name="LUU MINH QUAN" userId="28a52992-b32c-4eae-a17e-8a440d16e947" providerId="ADAL" clId="{7A661763-4005-40AD-A32D-E8102ED2CDDD}" dt="2025-05-22T09:21:23.822" v="2852" actId="1076"/>
          <ac:grpSpMkLst>
            <pc:docMk/>
            <pc:sldMk cId="0" sldId="258"/>
            <ac:grpSpMk id="11" creationId="{E6F7783D-D554-F1B9-7FDC-CA924C41A0B8}"/>
          </ac:grpSpMkLst>
        </pc:grpChg>
      </pc:sldChg>
      <pc:sldChg chg="del">
        <pc:chgData name="LUU MINH QUAN" userId="28a52992-b32c-4eae-a17e-8a440d16e947" providerId="ADAL" clId="{7A661763-4005-40AD-A32D-E8102ED2CDDD}" dt="2025-05-22T09:00:46.573" v="2768" actId="47"/>
        <pc:sldMkLst>
          <pc:docMk/>
          <pc:sldMk cId="0" sldId="259"/>
        </pc:sldMkLst>
      </pc:sldChg>
      <pc:sldChg chg="addSp delSp modSp mod modTransition">
        <pc:chgData name="LUU MINH QUAN" userId="28a52992-b32c-4eae-a17e-8a440d16e947" providerId="ADAL" clId="{7A661763-4005-40AD-A32D-E8102ED2CDDD}" dt="2025-05-22T17:13:11.201" v="4488"/>
        <pc:sldMkLst>
          <pc:docMk/>
          <pc:sldMk cId="0" sldId="260"/>
        </pc:sldMkLst>
        <pc:spChg chg="mod topLvl">
          <ac:chgData name="LUU MINH QUAN" userId="28a52992-b32c-4eae-a17e-8a440d16e947" providerId="ADAL" clId="{7A661763-4005-40AD-A32D-E8102ED2CDDD}" dt="2025-05-22T08:59:39.231" v="2758" actId="164"/>
          <ac:spMkLst>
            <pc:docMk/>
            <pc:sldMk cId="0" sldId="260"/>
            <ac:spMk id="597" creationId="{00000000-0000-0000-0000-000000000000}"/>
          </ac:spMkLst>
        </pc:spChg>
        <pc:spChg chg="mod">
          <ac:chgData name="LUU MINH QUAN" userId="28a52992-b32c-4eae-a17e-8a440d16e947" providerId="ADAL" clId="{7A661763-4005-40AD-A32D-E8102ED2CDDD}" dt="2025-05-22T08:59:39.231" v="2758" actId="164"/>
          <ac:spMkLst>
            <pc:docMk/>
            <pc:sldMk cId="0" sldId="260"/>
            <ac:spMk id="598" creationId="{00000000-0000-0000-0000-000000000000}"/>
          </ac:spMkLst>
        </pc:spChg>
        <pc:spChg chg="mod">
          <ac:chgData name="LUU MINH QUAN" userId="28a52992-b32c-4eae-a17e-8a440d16e947" providerId="ADAL" clId="{7A661763-4005-40AD-A32D-E8102ED2CDDD}" dt="2025-05-22T08:59:39.231" v="2758" actId="164"/>
          <ac:spMkLst>
            <pc:docMk/>
            <pc:sldMk cId="0" sldId="260"/>
            <ac:spMk id="599" creationId="{00000000-0000-0000-0000-000000000000}"/>
          </ac:spMkLst>
        </pc:spChg>
        <pc:spChg chg="mod">
          <ac:chgData name="LUU MINH QUAN" userId="28a52992-b32c-4eae-a17e-8a440d16e947" providerId="ADAL" clId="{7A661763-4005-40AD-A32D-E8102ED2CDDD}" dt="2025-05-22T08:59:39.231" v="2758" actId="164"/>
          <ac:spMkLst>
            <pc:docMk/>
            <pc:sldMk cId="0" sldId="260"/>
            <ac:spMk id="600" creationId="{00000000-0000-0000-0000-000000000000}"/>
          </ac:spMkLst>
        </pc:spChg>
        <pc:spChg chg="mod">
          <ac:chgData name="LUU MINH QUAN" userId="28a52992-b32c-4eae-a17e-8a440d16e947" providerId="ADAL" clId="{7A661763-4005-40AD-A32D-E8102ED2CDDD}" dt="2025-05-22T08:59:39.231" v="2758" actId="164"/>
          <ac:spMkLst>
            <pc:docMk/>
            <pc:sldMk cId="0" sldId="260"/>
            <ac:spMk id="601" creationId="{00000000-0000-0000-0000-000000000000}"/>
          </ac:spMkLst>
        </pc:spChg>
        <pc:spChg chg="mod">
          <ac:chgData name="LUU MINH QUAN" userId="28a52992-b32c-4eae-a17e-8a440d16e947" providerId="ADAL" clId="{7A661763-4005-40AD-A32D-E8102ED2CDDD}" dt="2025-05-22T08:58:39.806" v="2747" actId="165"/>
          <ac:spMkLst>
            <pc:docMk/>
            <pc:sldMk cId="0" sldId="260"/>
            <ac:spMk id="603" creationId="{00000000-0000-0000-0000-000000000000}"/>
          </ac:spMkLst>
        </pc:spChg>
        <pc:spChg chg="mod">
          <ac:chgData name="LUU MINH QUAN" userId="28a52992-b32c-4eae-a17e-8a440d16e947" providerId="ADAL" clId="{7A661763-4005-40AD-A32D-E8102ED2CDDD}" dt="2025-05-22T08:58:39.806" v="2747" actId="165"/>
          <ac:spMkLst>
            <pc:docMk/>
            <pc:sldMk cId="0" sldId="260"/>
            <ac:spMk id="604" creationId="{00000000-0000-0000-0000-000000000000}"/>
          </ac:spMkLst>
        </pc:spChg>
        <pc:spChg chg="mod">
          <ac:chgData name="LUU MINH QUAN" userId="28a52992-b32c-4eae-a17e-8a440d16e947" providerId="ADAL" clId="{7A661763-4005-40AD-A32D-E8102ED2CDDD}" dt="2025-05-22T08:58:39.806" v="2747" actId="165"/>
          <ac:spMkLst>
            <pc:docMk/>
            <pc:sldMk cId="0" sldId="260"/>
            <ac:spMk id="605" creationId="{00000000-0000-0000-0000-000000000000}"/>
          </ac:spMkLst>
        </pc:spChg>
        <pc:spChg chg="mod">
          <ac:chgData name="LUU MINH QUAN" userId="28a52992-b32c-4eae-a17e-8a440d16e947" providerId="ADAL" clId="{7A661763-4005-40AD-A32D-E8102ED2CDDD}" dt="2025-05-22T08:58:39.806" v="2747" actId="165"/>
          <ac:spMkLst>
            <pc:docMk/>
            <pc:sldMk cId="0" sldId="260"/>
            <ac:spMk id="609" creationId="{00000000-0000-0000-0000-000000000000}"/>
          </ac:spMkLst>
        </pc:spChg>
        <pc:spChg chg="mod">
          <ac:chgData name="LUU MINH QUAN" userId="28a52992-b32c-4eae-a17e-8a440d16e947" providerId="ADAL" clId="{7A661763-4005-40AD-A32D-E8102ED2CDDD}" dt="2025-05-22T08:58:39.806" v="2747" actId="165"/>
          <ac:spMkLst>
            <pc:docMk/>
            <pc:sldMk cId="0" sldId="260"/>
            <ac:spMk id="614" creationId="{00000000-0000-0000-0000-000000000000}"/>
          </ac:spMkLst>
        </pc:spChg>
        <pc:spChg chg="mod">
          <ac:chgData name="LUU MINH QUAN" userId="28a52992-b32c-4eae-a17e-8a440d16e947" providerId="ADAL" clId="{7A661763-4005-40AD-A32D-E8102ED2CDDD}" dt="2025-05-22T08:58:39.806" v="2747" actId="165"/>
          <ac:spMkLst>
            <pc:docMk/>
            <pc:sldMk cId="0" sldId="260"/>
            <ac:spMk id="618" creationId="{00000000-0000-0000-0000-000000000000}"/>
          </ac:spMkLst>
        </pc:spChg>
        <pc:spChg chg="mod">
          <ac:chgData name="LUU MINH QUAN" userId="28a52992-b32c-4eae-a17e-8a440d16e947" providerId="ADAL" clId="{7A661763-4005-40AD-A32D-E8102ED2CDDD}" dt="2025-05-22T08:58:39.806" v="2747" actId="165"/>
          <ac:spMkLst>
            <pc:docMk/>
            <pc:sldMk cId="0" sldId="260"/>
            <ac:spMk id="629" creationId="{00000000-0000-0000-0000-000000000000}"/>
          </ac:spMkLst>
        </pc:spChg>
        <pc:spChg chg="mod">
          <ac:chgData name="LUU MINH QUAN" userId="28a52992-b32c-4eae-a17e-8a440d16e947" providerId="ADAL" clId="{7A661763-4005-40AD-A32D-E8102ED2CDDD}" dt="2025-05-22T08:58:39.806" v="2747" actId="165"/>
          <ac:spMkLst>
            <pc:docMk/>
            <pc:sldMk cId="0" sldId="260"/>
            <ac:spMk id="633" creationId="{00000000-0000-0000-0000-000000000000}"/>
          </ac:spMkLst>
        </pc:spChg>
        <pc:spChg chg="mod">
          <ac:chgData name="LUU MINH QUAN" userId="28a52992-b32c-4eae-a17e-8a440d16e947" providerId="ADAL" clId="{7A661763-4005-40AD-A32D-E8102ED2CDDD}" dt="2025-05-22T08:58:39.806" v="2747" actId="165"/>
          <ac:spMkLst>
            <pc:docMk/>
            <pc:sldMk cId="0" sldId="260"/>
            <ac:spMk id="634" creationId="{00000000-0000-0000-0000-000000000000}"/>
          </ac:spMkLst>
        </pc:spChg>
        <pc:grpChg chg="add mod">
          <ac:chgData name="LUU MINH QUAN" userId="28a52992-b32c-4eae-a17e-8a440d16e947" providerId="ADAL" clId="{7A661763-4005-40AD-A32D-E8102ED2CDDD}" dt="2025-05-22T08:59:42.013" v="2760" actId="1076"/>
          <ac:grpSpMkLst>
            <pc:docMk/>
            <pc:sldMk cId="0" sldId="260"/>
            <ac:grpSpMk id="3" creationId="{E777D260-46F1-9B57-F3F0-203BDDC9E21B}"/>
          </ac:grpSpMkLst>
        </pc:grpChg>
        <pc:grpChg chg="mod">
          <ac:chgData name="LUU MINH QUAN" userId="28a52992-b32c-4eae-a17e-8a440d16e947" providerId="ADAL" clId="{7A661763-4005-40AD-A32D-E8102ED2CDDD}" dt="2025-05-22T08:58:45.099" v="2749" actId="1076"/>
          <ac:grpSpMkLst>
            <pc:docMk/>
            <pc:sldMk cId="0" sldId="260"/>
            <ac:grpSpMk id="602" creationId="{00000000-0000-0000-0000-000000000000}"/>
          </ac:grpSpMkLst>
        </pc:grpChg>
        <pc:cxnChg chg="add mod">
          <ac:chgData name="LUU MINH QUAN" userId="28a52992-b32c-4eae-a17e-8a440d16e947" providerId="ADAL" clId="{7A661763-4005-40AD-A32D-E8102ED2CDDD}" dt="2025-05-22T08:58:19.979" v="2744" actId="1076"/>
          <ac:cxnSpMkLst>
            <pc:docMk/>
            <pc:sldMk cId="0" sldId="260"/>
            <ac:cxnSpMk id="2" creationId="{F7A33DDB-573C-935F-5227-8BFD8DF63AEA}"/>
          </ac:cxnSpMkLst>
        </pc:cxnChg>
      </pc:sldChg>
      <pc:sldChg chg="addSp delSp modSp mod modTransition">
        <pc:chgData name="LUU MINH QUAN" userId="28a52992-b32c-4eae-a17e-8a440d16e947" providerId="ADAL" clId="{7A661763-4005-40AD-A32D-E8102ED2CDDD}" dt="2025-05-27T00:08:45.118" v="4519" actId="20577"/>
        <pc:sldMkLst>
          <pc:docMk/>
          <pc:sldMk cId="0" sldId="261"/>
        </pc:sldMkLst>
        <pc:spChg chg="mod topLvl">
          <ac:chgData name="LUU MINH QUAN" userId="28a52992-b32c-4eae-a17e-8a440d16e947" providerId="ADAL" clId="{7A661763-4005-40AD-A32D-E8102ED2CDDD}" dt="2025-05-21T18:48:32.195" v="1191" actId="165"/>
          <ac:spMkLst>
            <pc:docMk/>
            <pc:sldMk cId="0" sldId="261"/>
            <ac:spMk id="643" creationId="{00000000-0000-0000-0000-000000000000}"/>
          </ac:spMkLst>
        </pc:spChg>
        <pc:spChg chg="mod topLvl">
          <ac:chgData name="LUU MINH QUAN" userId="28a52992-b32c-4eae-a17e-8a440d16e947" providerId="ADAL" clId="{7A661763-4005-40AD-A32D-E8102ED2CDDD}" dt="2025-05-21T18:48:46.568" v="1193" actId="1076"/>
          <ac:spMkLst>
            <pc:docMk/>
            <pc:sldMk cId="0" sldId="261"/>
            <ac:spMk id="644" creationId="{00000000-0000-0000-0000-000000000000}"/>
          </ac:spMkLst>
        </pc:spChg>
        <pc:spChg chg="mod topLvl">
          <ac:chgData name="LUU MINH QUAN" userId="28a52992-b32c-4eae-a17e-8a440d16e947" providerId="ADAL" clId="{7A661763-4005-40AD-A32D-E8102ED2CDDD}" dt="2025-05-21T18:48:32.195" v="1191" actId="165"/>
          <ac:spMkLst>
            <pc:docMk/>
            <pc:sldMk cId="0" sldId="261"/>
            <ac:spMk id="645" creationId="{00000000-0000-0000-0000-000000000000}"/>
          </ac:spMkLst>
        </pc:spChg>
        <pc:spChg chg="mod topLvl">
          <ac:chgData name="LUU MINH QUAN" userId="28a52992-b32c-4eae-a17e-8a440d16e947" providerId="ADAL" clId="{7A661763-4005-40AD-A32D-E8102ED2CDDD}" dt="2025-05-21T18:48:32.195" v="1191" actId="165"/>
          <ac:spMkLst>
            <pc:docMk/>
            <pc:sldMk cId="0" sldId="261"/>
            <ac:spMk id="646" creationId="{00000000-0000-0000-0000-000000000000}"/>
          </ac:spMkLst>
        </pc:spChg>
        <pc:spChg chg="add del mod topLvl">
          <ac:chgData name="LUU MINH QUAN" userId="28a52992-b32c-4eae-a17e-8a440d16e947" providerId="ADAL" clId="{7A661763-4005-40AD-A32D-E8102ED2CDDD}" dt="2025-05-21T18:52:46.110" v="1228" actId="1076"/>
          <ac:spMkLst>
            <pc:docMk/>
            <pc:sldMk cId="0" sldId="261"/>
            <ac:spMk id="647" creationId="{00000000-0000-0000-0000-000000000000}"/>
          </ac:spMkLst>
        </pc:spChg>
        <pc:spChg chg="mod">
          <ac:chgData name="LUU MINH QUAN" userId="28a52992-b32c-4eae-a17e-8a440d16e947" providerId="ADAL" clId="{7A661763-4005-40AD-A32D-E8102ED2CDDD}" dt="2025-05-27T00:08:45.118" v="4519" actId="20577"/>
          <ac:spMkLst>
            <pc:docMk/>
            <pc:sldMk cId="0" sldId="261"/>
            <ac:spMk id="666" creationId="{00000000-0000-0000-0000-000000000000}"/>
          </ac:spMkLst>
        </pc:spChg>
        <pc:cxnChg chg="mod">
          <ac:chgData name="LUU MINH QUAN" userId="28a52992-b32c-4eae-a17e-8a440d16e947" providerId="ADAL" clId="{7A661763-4005-40AD-A32D-E8102ED2CDDD}" dt="2025-05-21T18:48:06.514" v="1189" actId="1076"/>
          <ac:cxnSpMkLst>
            <pc:docMk/>
            <pc:sldMk cId="0" sldId="261"/>
            <ac:cxnSpMk id="667" creationId="{00000000-0000-0000-0000-000000000000}"/>
          </ac:cxnSpMkLst>
        </pc:cxnChg>
      </pc:sldChg>
      <pc:sldChg chg="modTransition">
        <pc:chgData name="LUU MINH QUAN" userId="28a52992-b32c-4eae-a17e-8a440d16e947" providerId="ADAL" clId="{7A661763-4005-40AD-A32D-E8102ED2CDDD}" dt="2025-05-22T17:15:41.576" v="4508"/>
        <pc:sldMkLst>
          <pc:docMk/>
          <pc:sldMk cId="0" sldId="262"/>
        </pc:sldMkLst>
      </pc:sldChg>
      <pc:sldChg chg="modSp mod modTransition">
        <pc:chgData name="LUU MINH QUAN" userId="28a52992-b32c-4eae-a17e-8a440d16e947" providerId="ADAL" clId="{7A661763-4005-40AD-A32D-E8102ED2CDDD}" dt="2025-05-22T17:16:55.927" v="4515"/>
        <pc:sldMkLst>
          <pc:docMk/>
          <pc:sldMk cId="0" sldId="280"/>
        </pc:sldMkLst>
        <pc:spChg chg="mod">
          <ac:chgData name="LUU MINH QUAN" userId="28a52992-b32c-4eae-a17e-8a440d16e947" providerId="ADAL" clId="{7A661763-4005-40AD-A32D-E8102ED2CDDD}" dt="2025-05-22T16:35:02.171" v="4447" actId="403"/>
          <ac:spMkLst>
            <pc:docMk/>
            <pc:sldMk cId="0" sldId="280"/>
            <ac:spMk id="3354" creationId="{00000000-0000-0000-0000-000000000000}"/>
          </ac:spMkLst>
        </pc:spChg>
        <pc:spChg chg="mod">
          <ac:chgData name="LUU MINH QUAN" userId="28a52992-b32c-4eae-a17e-8a440d16e947" providerId="ADAL" clId="{7A661763-4005-40AD-A32D-E8102ED2CDDD}" dt="2025-05-22T16:36:05.420" v="4480" actId="20577"/>
          <ac:spMkLst>
            <pc:docMk/>
            <pc:sldMk cId="0" sldId="280"/>
            <ac:spMk id="3422" creationId="{00000000-0000-0000-0000-000000000000}"/>
          </ac:spMkLst>
        </pc:spChg>
      </pc:sldChg>
      <pc:sldChg chg="modTransition">
        <pc:chgData name="LUU MINH QUAN" userId="28a52992-b32c-4eae-a17e-8a440d16e947" providerId="ADAL" clId="{7A661763-4005-40AD-A32D-E8102ED2CDDD}" dt="2025-05-22T17:13:00.967" v="4485"/>
        <pc:sldMkLst>
          <pc:docMk/>
          <pc:sldMk cId="1884602529" sldId="303"/>
        </pc:sldMkLst>
      </pc:sldChg>
      <pc:sldChg chg="modSp mod modTransition">
        <pc:chgData name="LUU MINH QUAN" userId="28a52992-b32c-4eae-a17e-8a440d16e947" providerId="ADAL" clId="{7A661763-4005-40AD-A32D-E8102ED2CDDD}" dt="2025-05-22T17:14:21.401" v="4501"/>
        <pc:sldMkLst>
          <pc:docMk/>
          <pc:sldMk cId="84098398" sldId="304"/>
        </pc:sldMkLst>
        <pc:spChg chg="mod">
          <ac:chgData name="LUU MINH QUAN" userId="28a52992-b32c-4eae-a17e-8a440d16e947" providerId="ADAL" clId="{7A661763-4005-40AD-A32D-E8102ED2CDDD}" dt="2025-05-22T02:41:55.874" v="1749" actId="403"/>
          <ac:spMkLst>
            <pc:docMk/>
            <pc:sldMk cId="84098398" sldId="304"/>
            <ac:spMk id="12" creationId="{7083B812-69E3-F87E-BAE8-743F1B966C22}"/>
          </ac:spMkLst>
        </pc:spChg>
      </pc:sldChg>
      <pc:sldChg chg="modTransition">
        <pc:chgData name="LUU MINH QUAN" userId="28a52992-b32c-4eae-a17e-8a440d16e947" providerId="ADAL" clId="{7A661763-4005-40AD-A32D-E8102ED2CDDD}" dt="2025-05-22T17:14:21.401" v="4501"/>
        <pc:sldMkLst>
          <pc:docMk/>
          <pc:sldMk cId="103062128" sldId="305"/>
        </pc:sldMkLst>
      </pc:sldChg>
      <pc:sldChg chg="modSp mod modTransition">
        <pc:chgData name="LUU MINH QUAN" userId="28a52992-b32c-4eae-a17e-8a440d16e947" providerId="ADAL" clId="{7A661763-4005-40AD-A32D-E8102ED2CDDD}" dt="2025-05-22T17:14:21.401" v="4501"/>
        <pc:sldMkLst>
          <pc:docMk/>
          <pc:sldMk cId="2678878820" sldId="306"/>
        </pc:sldMkLst>
      </pc:sldChg>
      <pc:sldChg chg="addSp delSp modSp add mod modTransition">
        <pc:chgData name="LUU MINH QUAN" userId="28a52992-b32c-4eae-a17e-8a440d16e947" providerId="ADAL" clId="{7A661763-4005-40AD-A32D-E8102ED2CDDD}" dt="2025-05-22T17:14:21.401" v="4501"/>
        <pc:sldMkLst>
          <pc:docMk/>
          <pc:sldMk cId="3484936159" sldId="307"/>
        </pc:sldMkLst>
      </pc:sldChg>
      <pc:sldChg chg="addSp delSp modSp add mod ord modTransition">
        <pc:chgData name="LUU MINH QUAN" userId="28a52992-b32c-4eae-a17e-8a440d16e947" providerId="ADAL" clId="{7A661763-4005-40AD-A32D-E8102ED2CDDD}" dt="2025-05-22T17:14:21.401" v="4501"/>
        <pc:sldMkLst>
          <pc:docMk/>
          <pc:sldMk cId="889943645" sldId="308"/>
        </pc:sldMkLst>
      </pc:sldChg>
      <pc:sldChg chg="addSp delSp modSp add mod modTransition">
        <pc:chgData name="LUU MINH QUAN" userId="28a52992-b32c-4eae-a17e-8a440d16e947" providerId="ADAL" clId="{7A661763-4005-40AD-A32D-E8102ED2CDDD}" dt="2025-05-22T17:14:21.401" v="4501"/>
        <pc:sldMkLst>
          <pc:docMk/>
          <pc:sldMk cId="2079243958" sldId="309"/>
        </pc:sldMkLst>
        <pc:spChg chg="mod">
          <ac:chgData name="LUU MINH QUAN" userId="28a52992-b32c-4eae-a17e-8a440d16e947" providerId="ADAL" clId="{7A661763-4005-40AD-A32D-E8102ED2CDDD}" dt="2025-05-21T18:47:07.069" v="1169" actId="20577"/>
          <ac:spMkLst>
            <pc:docMk/>
            <pc:sldMk cId="2079243958" sldId="309"/>
            <ac:spMk id="8" creationId="{0EB39F57-CD00-20F5-1A53-5275A6A2E053}"/>
          </ac:spMkLst>
        </pc:spChg>
        <pc:spChg chg="mod">
          <ac:chgData name="LUU MINH QUAN" userId="28a52992-b32c-4eae-a17e-8a440d16e947" providerId="ADAL" clId="{7A661763-4005-40AD-A32D-E8102ED2CDDD}" dt="2025-05-21T18:45:21.845" v="1122" actId="1076"/>
          <ac:spMkLst>
            <pc:docMk/>
            <pc:sldMk cId="2079243958" sldId="309"/>
            <ac:spMk id="11" creationId="{0F3493FF-1499-8048-75FB-0A7F26F11A18}"/>
          </ac:spMkLst>
        </pc:spChg>
      </pc:sldChg>
      <pc:sldChg chg="addSp delSp modSp add mod ord modTransition">
        <pc:chgData name="LUU MINH QUAN" userId="28a52992-b32c-4eae-a17e-8a440d16e947" providerId="ADAL" clId="{7A661763-4005-40AD-A32D-E8102ED2CDDD}" dt="2025-05-22T17:14:21.401" v="4501"/>
        <pc:sldMkLst>
          <pc:docMk/>
          <pc:sldMk cId="1075593430" sldId="310"/>
        </pc:sldMkLst>
      </pc:sldChg>
      <pc:sldChg chg="addSp delSp modSp add mod modTransition">
        <pc:chgData name="LUU MINH QUAN" userId="28a52992-b32c-4eae-a17e-8a440d16e947" providerId="ADAL" clId="{7A661763-4005-40AD-A32D-E8102ED2CDDD}" dt="2025-05-22T17:14:21.401" v="4501"/>
        <pc:sldMkLst>
          <pc:docMk/>
          <pc:sldMk cId="4071243354" sldId="311"/>
        </pc:sldMkLst>
      </pc:sldChg>
      <pc:sldChg chg="addSp delSp modSp add mod modTransition">
        <pc:chgData name="LUU MINH QUAN" userId="28a52992-b32c-4eae-a17e-8a440d16e947" providerId="ADAL" clId="{7A661763-4005-40AD-A32D-E8102ED2CDDD}" dt="2025-05-22T17:14:21.401" v="4501"/>
        <pc:sldMkLst>
          <pc:docMk/>
          <pc:sldMk cId="4205816971" sldId="312"/>
        </pc:sldMkLst>
        <pc:spChg chg="add mod">
          <ac:chgData name="LUU MINH QUAN" userId="28a52992-b32c-4eae-a17e-8a440d16e947" providerId="ADAL" clId="{7A661763-4005-40AD-A32D-E8102ED2CDDD}" dt="2025-05-22T08:37:35.990" v="2219" actId="1076"/>
          <ac:spMkLst>
            <pc:docMk/>
            <pc:sldMk cId="4205816971" sldId="312"/>
            <ac:spMk id="6" creationId="{DAE2948F-C049-91A0-F904-7A8F311BE0A3}"/>
          </ac:spMkLst>
        </pc:spChg>
        <pc:spChg chg="mod">
          <ac:chgData name="LUU MINH QUAN" userId="28a52992-b32c-4eae-a17e-8a440d16e947" providerId="ADAL" clId="{7A661763-4005-40AD-A32D-E8102ED2CDDD}" dt="2025-05-21T19:48:46.553" v="1736" actId="14100"/>
          <ac:spMkLst>
            <pc:docMk/>
            <pc:sldMk cId="4205816971" sldId="312"/>
            <ac:spMk id="11" creationId="{0061D423-4880-9274-024A-D1BD7EC2EB21}"/>
          </ac:spMkLst>
        </pc:spChg>
        <pc:spChg chg="mod">
          <ac:chgData name="LUU MINH QUAN" userId="28a52992-b32c-4eae-a17e-8a440d16e947" providerId="ADAL" clId="{7A661763-4005-40AD-A32D-E8102ED2CDDD}" dt="2025-05-22T08:37:16.663" v="2215" actId="1076"/>
          <ac:spMkLst>
            <pc:docMk/>
            <pc:sldMk cId="4205816971" sldId="312"/>
            <ac:spMk id="12" creationId="{B8A96850-D00D-6342-31C5-F7CF15043855}"/>
          </ac:spMkLst>
        </pc:spChg>
        <pc:picChg chg="add mod">
          <ac:chgData name="LUU MINH QUAN" userId="28a52992-b32c-4eae-a17e-8a440d16e947" providerId="ADAL" clId="{7A661763-4005-40AD-A32D-E8102ED2CDDD}" dt="2025-05-22T08:23:11.338" v="1755" actId="1076"/>
          <ac:picMkLst>
            <pc:docMk/>
            <pc:sldMk cId="4205816971" sldId="312"/>
            <ac:picMk id="3" creationId="{577295B3-B813-CFA1-07E1-571354F2F0C9}"/>
          </ac:picMkLst>
        </pc:picChg>
      </pc:sldChg>
      <pc:sldChg chg="addSp delSp modSp add mod modTransition">
        <pc:chgData name="LUU MINH QUAN" userId="28a52992-b32c-4eae-a17e-8a440d16e947" providerId="ADAL" clId="{7A661763-4005-40AD-A32D-E8102ED2CDDD}" dt="2025-05-22T17:14:21.401" v="4501"/>
        <pc:sldMkLst>
          <pc:docMk/>
          <pc:sldMk cId="956642149" sldId="313"/>
        </pc:sldMkLst>
        <pc:spChg chg="add mod">
          <ac:chgData name="LUU MINH QUAN" userId="28a52992-b32c-4eae-a17e-8a440d16e947" providerId="ADAL" clId="{7A661763-4005-40AD-A32D-E8102ED2CDDD}" dt="2025-05-22T08:37:22.985" v="2216" actId="1076"/>
          <ac:spMkLst>
            <pc:docMk/>
            <pc:sldMk cId="956642149" sldId="313"/>
            <ac:spMk id="5" creationId="{7F8483FB-D487-7458-CA5D-FB73A1FF3424}"/>
          </ac:spMkLst>
        </pc:spChg>
        <pc:spChg chg="add mod">
          <ac:chgData name="LUU MINH QUAN" userId="28a52992-b32c-4eae-a17e-8a440d16e947" providerId="ADAL" clId="{7A661763-4005-40AD-A32D-E8102ED2CDDD}" dt="2025-05-22T08:37:28.330" v="2217" actId="1076"/>
          <ac:spMkLst>
            <pc:docMk/>
            <pc:sldMk cId="956642149" sldId="313"/>
            <ac:spMk id="6" creationId="{0C75117E-57B2-8765-A560-8E818CF9ABC6}"/>
          </ac:spMkLst>
        </pc:spChg>
        <pc:spChg chg="mod">
          <ac:chgData name="LUU MINH QUAN" userId="28a52992-b32c-4eae-a17e-8a440d16e947" providerId="ADAL" clId="{7A661763-4005-40AD-A32D-E8102ED2CDDD}" dt="2025-05-22T08:34:51.526" v="2188" actId="14100"/>
          <ac:spMkLst>
            <pc:docMk/>
            <pc:sldMk cId="956642149" sldId="313"/>
            <ac:spMk id="11" creationId="{8D100270-D22D-22A5-315A-D982326DAA94}"/>
          </ac:spMkLst>
        </pc:spChg>
      </pc:sldChg>
      <pc:sldChg chg="addSp delSp modSp add mod modTransition">
        <pc:chgData name="LUU MINH QUAN" userId="28a52992-b32c-4eae-a17e-8a440d16e947" providerId="ADAL" clId="{7A661763-4005-40AD-A32D-E8102ED2CDDD}" dt="2025-05-22T15:41:54.422" v="4330"/>
        <pc:sldMkLst>
          <pc:docMk/>
          <pc:sldMk cId="2694172430" sldId="314"/>
        </pc:sldMkLst>
        <pc:spChg chg="mod">
          <ac:chgData name="LUU MINH QUAN" userId="28a52992-b32c-4eae-a17e-8a440d16e947" providerId="ADAL" clId="{7A661763-4005-40AD-A32D-E8102ED2CDDD}" dt="2025-05-22T08:58:52.459" v="2750"/>
          <ac:spMkLst>
            <pc:docMk/>
            <pc:sldMk cId="2694172430" sldId="314"/>
            <ac:spMk id="3" creationId="{A577DBA6-8B71-8494-6E1C-803D06F450B8}"/>
          </ac:spMkLst>
        </pc:spChg>
        <pc:spChg chg="mod">
          <ac:chgData name="LUU MINH QUAN" userId="28a52992-b32c-4eae-a17e-8a440d16e947" providerId="ADAL" clId="{7A661763-4005-40AD-A32D-E8102ED2CDDD}" dt="2025-05-22T08:58:52.459" v="2750"/>
          <ac:spMkLst>
            <pc:docMk/>
            <pc:sldMk cId="2694172430" sldId="314"/>
            <ac:spMk id="4" creationId="{B549CED0-6277-97FD-8A26-E2F7A619A269}"/>
          </ac:spMkLst>
        </pc:spChg>
        <pc:spChg chg="mod">
          <ac:chgData name="LUU MINH QUAN" userId="28a52992-b32c-4eae-a17e-8a440d16e947" providerId="ADAL" clId="{7A661763-4005-40AD-A32D-E8102ED2CDDD}" dt="2025-05-22T08:58:52.459" v="2750"/>
          <ac:spMkLst>
            <pc:docMk/>
            <pc:sldMk cId="2694172430" sldId="314"/>
            <ac:spMk id="5" creationId="{F24A9AFF-73C4-F6CE-16B8-3745D30B0F26}"/>
          </ac:spMkLst>
        </pc:spChg>
        <pc:spChg chg="mod">
          <ac:chgData name="LUU MINH QUAN" userId="28a52992-b32c-4eae-a17e-8a440d16e947" providerId="ADAL" clId="{7A661763-4005-40AD-A32D-E8102ED2CDDD}" dt="2025-05-22T08:58:52.459" v="2750"/>
          <ac:spMkLst>
            <pc:docMk/>
            <pc:sldMk cId="2694172430" sldId="314"/>
            <ac:spMk id="7" creationId="{EF7B366B-0C69-07A1-36C0-5C3136C6AE12}"/>
          </ac:spMkLst>
        </pc:spChg>
        <pc:spChg chg="mod">
          <ac:chgData name="LUU MINH QUAN" userId="28a52992-b32c-4eae-a17e-8a440d16e947" providerId="ADAL" clId="{7A661763-4005-40AD-A32D-E8102ED2CDDD}" dt="2025-05-22T08:58:52.459" v="2750"/>
          <ac:spMkLst>
            <pc:docMk/>
            <pc:sldMk cId="2694172430" sldId="314"/>
            <ac:spMk id="8" creationId="{7FB46942-5426-5C0F-8B89-6D8FD7C7ACAE}"/>
          </ac:spMkLst>
        </pc:spChg>
        <pc:spChg chg="mod">
          <ac:chgData name="LUU MINH QUAN" userId="28a52992-b32c-4eae-a17e-8a440d16e947" providerId="ADAL" clId="{7A661763-4005-40AD-A32D-E8102ED2CDDD}" dt="2025-05-22T08:58:52.459" v="2750"/>
          <ac:spMkLst>
            <pc:docMk/>
            <pc:sldMk cId="2694172430" sldId="314"/>
            <ac:spMk id="9" creationId="{66A3A2DE-5E04-77BF-1E88-443984D6D512}"/>
          </ac:spMkLst>
        </pc:spChg>
        <pc:spChg chg="mod">
          <ac:chgData name="LUU MINH QUAN" userId="28a52992-b32c-4eae-a17e-8a440d16e947" providerId="ADAL" clId="{7A661763-4005-40AD-A32D-E8102ED2CDDD}" dt="2025-05-22T08:58:59.485" v="2752"/>
          <ac:spMkLst>
            <pc:docMk/>
            <pc:sldMk cId="2694172430" sldId="314"/>
            <ac:spMk id="13" creationId="{894E7CF7-594B-4AC4-4269-2800C8ED6E44}"/>
          </ac:spMkLst>
        </pc:spChg>
        <pc:spChg chg="mod">
          <ac:chgData name="LUU MINH QUAN" userId="28a52992-b32c-4eae-a17e-8a440d16e947" providerId="ADAL" clId="{7A661763-4005-40AD-A32D-E8102ED2CDDD}" dt="2025-05-22T08:58:59.485" v="2752"/>
          <ac:spMkLst>
            <pc:docMk/>
            <pc:sldMk cId="2694172430" sldId="314"/>
            <ac:spMk id="14" creationId="{C73F17E0-33D1-16AF-B1F3-B7B82B446270}"/>
          </ac:spMkLst>
        </pc:spChg>
        <pc:spChg chg="mod">
          <ac:chgData name="LUU MINH QUAN" userId="28a52992-b32c-4eae-a17e-8a440d16e947" providerId="ADAL" clId="{7A661763-4005-40AD-A32D-E8102ED2CDDD}" dt="2025-05-22T08:58:59.485" v="2752"/>
          <ac:spMkLst>
            <pc:docMk/>
            <pc:sldMk cId="2694172430" sldId="314"/>
            <ac:spMk id="17" creationId="{22C7DC5E-468E-AC58-F00C-A2FFAD18BF83}"/>
          </ac:spMkLst>
        </pc:spChg>
        <pc:spChg chg="mod">
          <ac:chgData name="LUU MINH QUAN" userId="28a52992-b32c-4eae-a17e-8a440d16e947" providerId="ADAL" clId="{7A661763-4005-40AD-A32D-E8102ED2CDDD}" dt="2025-05-22T08:58:59.485" v="2752"/>
          <ac:spMkLst>
            <pc:docMk/>
            <pc:sldMk cId="2694172430" sldId="314"/>
            <ac:spMk id="18" creationId="{E5F85989-ACBC-61E0-C4B9-9E103EF6D5C8}"/>
          </ac:spMkLst>
        </pc:spChg>
        <pc:spChg chg="mod">
          <ac:chgData name="LUU MINH QUAN" userId="28a52992-b32c-4eae-a17e-8a440d16e947" providerId="ADAL" clId="{7A661763-4005-40AD-A32D-E8102ED2CDDD}" dt="2025-05-22T08:58:59.485" v="2752"/>
          <ac:spMkLst>
            <pc:docMk/>
            <pc:sldMk cId="2694172430" sldId="314"/>
            <ac:spMk id="20" creationId="{4BE9B8FF-0D3A-61DF-EC93-A5289FB00D55}"/>
          </ac:spMkLst>
        </pc:spChg>
        <pc:spChg chg="mod">
          <ac:chgData name="LUU MINH QUAN" userId="28a52992-b32c-4eae-a17e-8a440d16e947" providerId="ADAL" clId="{7A661763-4005-40AD-A32D-E8102ED2CDDD}" dt="2025-05-22T08:58:59.485" v="2752"/>
          <ac:spMkLst>
            <pc:docMk/>
            <pc:sldMk cId="2694172430" sldId="314"/>
            <ac:spMk id="21" creationId="{8FA705E0-6F68-CDEA-6438-FD41DD3B7313}"/>
          </ac:spMkLst>
        </pc:spChg>
        <pc:spChg chg="mod">
          <ac:chgData name="LUU MINH QUAN" userId="28a52992-b32c-4eae-a17e-8a440d16e947" providerId="ADAL" clId="{7A661763-4005-40AD-A32D-E8102ED2CDDD}" dt="2025-05-22T08:58:59.485" v="2752"/>
          <ac:spMkLst>
            <pc:docMk/>
            <pc:sldMk cId="2694172430" sldId="314"/>
            <ac:spMk id="22" creationId="{51E6926B-7118-E2B6-7AED-824B6910F553}"/>
          </ac:spMkLst>
        </pc:spChg>
        <pc:spChg chg="mod">
          <ac:chgData name="LUU MINH QUAN" userId="28a52992-b32c-4eae-a17e-8a440d16e947" providerId="ADAL" clId="{7A661763-4005-40AD-A32D-E8102ED2CDDD}" dt="2025-05-22T08:58:59.485" v="2752"/>
          <ac:spMkLst>
            <pc:docMk/>
            <pc:sldMk cId="2694172430" sldId="314"/>
            <ac:spMk id="23" creationId="{DE891899-E59F-7D2F-F504-2A802FD4EF3D}"/>
          </ac:spMkLst>
        </pc:spChg>
        <pc:spChg chg="mod">
          <ac:chgData name="LUU MINH QUAN" userId="28a52992-b32c-4eae-a17e-8a440d16e947" providerId="ADAL" clId="{7A661763-4005-40AD-A32D-E8102ED2CDDD}" dt="2025-05-22T08:58:59.485" v="2752"/>
          <ac:spMkLst>
            <pc:docMk/>
            <pc:sldMk cId="2694172430" sldId="314"/>
            <ac:spMk id="24" creationId="{196315F2-8AA9-46F0-A267-D3F45666D1DB}"/>
          </ac:spMkLst>
        </pc:spChg>
        <pc:spChg chg="mod">
          <ac:chgData name="LUU MINH QUAN" userId="28a52992-b32c-4eae-a17e-8a440d16e947" providerId="ADAL" clId="{7A661763-4005-40AD-A32D-E8102ED2CDDD}" dt="2025-05-22T08:58:59.485" v="2752"/>
          <ac:spMkLst>
            <pc:docMk/>
            <pc:sldMk cId="2694172430" sldId="314"/>
            <ac:spMk id="25" creationId="{35FA97F6-F041-7E26-8E35-966EBD75B54B}"/>
          </ac:spMkLst>
        </pc:spChg>
        <pc:spChg chg="mod">
          <ac:chgData name="LUU MINH QUAN" userId="28a52992-b32c-4eae-a17e-8a440d16e947" providerId="ADAL" clId="{7A661763-4005-40AD-A32D-E8102ED2CDDD}" dt="2025-05-22T08:59:05.608" v="2754"/>
          <ac:spMkLst>
            <pc:docMk/>
            <pc:sldMk cId="2694172430" sldId="314"/>
            <ac:spMk id="27" creationId="{1A03C9BC-F5AF-B72A-7AB9-17327DF227AA}"/>
          </ac:spMkLst>
        </pc:spChg>
        <pc:spChg chg="mod">
          <ac:chgData name="LUU MINH QUAN" userId="28a52992-b32c-4eae-a17e-8a440d16e947" providerId="ADAL" clId="{7A661763-4005-40AD-A32D-E8102ED2CDDD}" dt="2025-05-22T08:59:05.608" v="2754"/>
          <ac:spMkLst>
            <pc:docMk/>
            <pc:sldMk cId="2694172430" sldId="314"/>
            <ac:spMk id="29" creationId="{EE91AD5E-4457-BCF3-66D6-8544FC02EF3E}"/>
          </ac:spMkLst>
        </pc:spChg>
        <pc:spChg chg="mod">
          <ac:chgData name="LUU MINH QUAN" userId="28a52992-b32c-4eae-a17e-8a440d16e947" providerId="ADAL" clId="{7A661763-4005-40AD-A32D-E8102ED2CDDD}" dt="2025-05-22T08:59:05.608" v="2754"/>
          <ac:spMkLst>
            <pc:docMk/>
            <pc:sldMk cId="2694172430" sldId="314"/>
            <ac:spMk id="30" creationId="{B89B177A-11D0-7793-6818-2244F9D525DF}"/>
          </ac:spMkLst>
        </pc:spChg>
        <pc:spChg chg="mod">
          <ac:chgData name="LUU MINH QUAN" userId="28a52992-b32c-4eae-a17e-8a440d16e947" providerId="ADAL" clId="{7A661763-4005-40AD-A32D-E8102ED2CDDD}" dt="2025-05-22T08:59:53.308" v="2761"/>
          <ac:spMkLst>
            <pc:docMk/>
            <pc:sldMk cId="2694172430" sldId="314"/>
            <ac:spMk id="32" creationId="{356B787B-AAD1-7411-C60B-456F075AC685}"/>
          </ac:spMkLst>
        </pc:spChg>
        <pc:spChg chg="mod">
          <ac:chgData name="LUU MINH QUAN" userId="28a52992-b32c-4eae-a17e-8a440d16e947" providerId="ADAL" clId="{7A661763-4005-40AD-A32D-E8102ED2CDDD}" dt="2025-05-22T08:59:53.308" v="2761"/>
          <ac:spMkLst>
            <pc:docMk/>
            <pc:sldMk cId="2694172430" sldId="314"/>
            <ac:spMk id="33" creationId="{20C878E3-AAD0-6A9F-2381-17862AE690DE}"/>
          </ac:spMkLst>
        </pc:spChg>
        <pc:spChg chg="mod">
          <ac:chgData name="LUU MINH QUAN" userId="28a52992-b32c-4eae-a17e-8a440d16e947" providerId="ADAL" clId="{7A661763-4005-40AD-A32D-E8102ED2CDDD}" dt="2025-05-22T08:59:53.308" v="2761"/>
          <ac:spMkLst>
            <pc:docMk/>
            <pc:sldMk cId="2694172430" sldId="314"/>
            <ac:spMk id="34" creationId="{595D952E-F756-7D69-D0E6-7319359B79EE}"/>
          </ac:spMkLst>
        </pc:spChg>
        <pc:spChg chg="add mod">
          <ac:chgData name="LUU MINH QUAN" userId="28a52992-b32c-4eae-a17e-8a440d16e947" providerId="ADAL" clId="{7A661763-4005-40AD-A32D-E8102ED2CDDD}" dt="2025-05-22T09:42:47.396" v="2875" actId="20577"/>
          <ac:spMkLst>
            <pc:docMk/>
            <pc:sldMk cId="2694172430" sldId="314"/>
            <ac:spMk id="38" creationId="{ACFAFF88-3936-A1DE-8899-A4FF95C7E762}"/>
          </ac:spMkLst>
        </pc:spChg>
        <pc:spChg chg="mod">
          <ac:chgData name="LUU MINH QUAN" userId="28a52992-b32c-4eae-a17e-8a440d16e947" providerId="ADAL" clId="{7A661763-4005-40AD-A32D-E8102ED2CDDD}" dt="2025-05-22T08:41:09.559" v="2279" actId="14100"/>
          <ac:spMkLst>
            <pc:docMk/>
            <pc:sldMk cId="2694172430" sldId="314"/>
            <ac:spMk id="529" creationId="{A5EA72EB-BDB0-5A17-13B3-6D48B1D0F7FC}"/>
          </ac:spMkLst>
        </pc:spChg>
        <pc:spChg chg="mod">
          <ac:chgData name="LUU MINH QUAN" userId="28a52992-b32c-4eae-a17e-8a440d16e947" providerId="ADAL" clId="{7A661763-4005-40AD-A32D-E8102ED2CDDD}" dt="2025-05-22T08:43:46.079" v="2414" actId="2711"/>
          <ac:spMkLst>
            <pc:docMk/>
            <pc:sldMk cId="2694172430" sldId="314"/>
            <ac:spMk id="531" creationId="{DEABA7BA-C72C-4A6A-2BBE-A7712726A596}"/>
          </ac:spMkLst>
        </pc:spChg>
        <pc:spChg chg="mod">
          <ac:chgData name="LUU MINH QUAN" userId="28a52992-b32c-4eae-a17e-8a440d16e947" providerId="ADAL" clId="{7A661763-4005-40AD-A32D-E8102ED2CDDD}" dt="2025-05-22T08:41:16.033" v="2294" actId="20577"/>
          <ac:spMkLst>
            <pc:docMk/>
            <pc:sldMk cId="2694172430" sldId="314"/>
            <ac:spMk id="532" creationId="{B210C4D2-1DC7-841F-DEA8-D63C7E35A1E8}"/>
          </ac:spMkLst>
        </pc:spChg>
        <pc:spChg chg="mod">
          <ac:chgData name="LUU MINH QUAN" userId="28a52992-b32c-4eae-a17e-8a440d16e947" providerId="ADAL" clId="{7A661763-4005-40AD-A32D-E8102ED2CDDD}" dt="2025-05-22T08:44:44.257" v="2498" actId="14100"/>
          <ac:spMkLst>
            <pc:docMk/>
            <pc:sldMk cId="2694172430" sldId="314"/>
            <ac:spMk id="534" creationId="{1A745774-218A-B35B-E4D1-821B534BE2F6}"/>
          </ac:spMkLst>
        </pc:spChg>
        <pc:spChg chg="mod">
          <ac:chgData name="LUU MINH QUAN" userId="28a52992-b32c-4eae-a17e-8a440d16e947" providerId="ADAL" clId="{7A661763-4005-40AD-A32D-E8102ED2CDDD}" dt="2025-05-22T08:41:21.831" v="2312" actId="20577"/>
          <ac:spMkLst>
            <pc:docMk/>
            <pc:sldMk cId="2694172430" sldId="314"/>
            <ac:spMk id="535" creationId="{5D4B3847-19F5-6943-19D3-CE920E92E306}"/>
          </ac:spMkLst>
        </pc:spChg>
        <pc:spChg chg="mod">
          <ac:chgData name="LUU MINH QUAN" userId="28a52992-b32c-4eae-a17e-8a440d16e947" providerId="ADAL" clId="{7A661763-4005-40AD-A32D-E8102ED2CDDD}" dt="2025-05-22T08:47:49.624" v="2736" actId="14100"/>
          <ac:spMkLst>
            <pc:docMk/>
            <pc:sldMk cId="2694172430" sldId="314"/>
            <ac:spMk id="537" creationId="{42220CDF-9808-ED90-F280-FC30AB3859E5}"/>
          </ac:spMkLst>
        </pc:spChg>
        <pc:spChg chg="mod">
          <ac:chgData name="LUU MINH QUAN" userId="28a52992-b32c-4eae-a17e-8a440d16e947" providerId="ADAL" clId="{7A661763-4005-40AD-A32D-E8102ED2CDDD}" dt="2025-05-22T08:41:30.996" v="2356" actId="14100"/>
          <ac:spMkLst>
            <pc:docMk/>
            <pc:sldMk cId="2694172430" sldId="314"/>
            <ac:spMk id="538" creationId="{B85522A3-B4D3-9685-1D92-46F5C459537D}"/>
          </ac:spMkLst>
        </pc:spChg>
        <pc:spChg chg="mod">
          <ac:chgData name="LUU MINH QUAN" userId="28a52992-b32c-4eae-a17e-8a440d16e947" providerId="ADAL" clId="{7A661763-4005-40AD-A32D-E8102ED2CDDD}" dt="2025-05-22T08:50:26.144" v="2739" actId="20577"/>
          <ac:spMkLst>
            <pc:docMk/>
            <pc:sldMk cId="2694172430" sldId="314"/>
            <ac:spMk id="540" creationId="{FE90B922-73C3-564B-2257-261D4A2CBB4C}"/>
          </ac:spMkLst>
        </pc:spChg>
        <pc:spChg chg="mod">
          <ac:chgData name="LUU MINH QUAN" userId="28a52992-b32c-4eae-a17e-8a440d16e947" providerId="ADAL" clId="{7A661763-4005-40AD-A32D-E8102ED2CDDD}" dt="2025-05-22T08:40:45.956" v="2235" actId="2711"/>
          <ac:spMkLst>
            <pc:docMk/>
            <pc:sldMk cId="2694172430" sldId="314"/>
            <ac:spMk id="541" creationId="{A76DEC44-1943-35D2-7F2D-1DBAC6493CBB}"/>
          </ac:spMkLst>
        </pc:spChg>
        <pc:grpChg chg="add mod">
          <ac:chgData name="LUU MINH QUAN" userId="28a52992-b32c-4eae-a17e-8a440d16e947" providerId="ADAL" clId="{7A661763-4005-40AD-A32D-E8102ED2CDDD}" dt="2025-05-22T08:58:55.471" v="2751" actId="1076"/>
          <ac:grpSpMkLst>
            <pc:docMk/>
            <pc:sldMk cId="2694172430" sldId="314"/>
            <ac:grpSpMk id="2" creationId="{2DDC909C-BAC9-A841-CC2B-4D6994066D68}"/>
          </ac:grpSpMkLst>
        </pc:grpChg>
        <pc:grpChg chg="mod">
          <ac:chgData name="LUU MINH QUAN" userId="28a52992-b32c-4eae-a17e-8a440d16e947" providerId="ADAL" clId="{7A661763-4005-40AD-A32D-E8102ED2CDDD}" dt="2025-05-22T08:58:52.459" v="2750"/>
          <ac:grpSpMkLst>
            <pc:docMk/>
            <pc:sldMk cId="2694172430" sldId="314"/>
            <ac:grpSpMk id="6" creationId="{0D5B7325-17E7-487E-4C0E-3C2A17560F2A}"/>
          </ac:grpSpMkLst>
        </pc:grpChg>
        <pc:grpChg chg="mod">
          <ac:chgData name="LUU MINH QUAN" userId="28a52992-b32c-4eae-a17e-8a440d16e947" providerId="ADAL" clId="{7A661763-4005-40AD-A32D-E8102ED2CDDD}" dt="2025-05-22T08:59:02.317" v="2753" actId="1076"/>
          <ac:grpSpMkLst>
            <pc:docMk/>
            <pc:sldMk cId="2694172430" sldId="314"/>
            <ac:grpSpMk id="10" creationId="{2437C84F-C5FB-08AA-8CCA-769FB593F55C}"/>
          </ac:grpSpMkLst>
        </pc:grpChg>
        <pc:grpChg chg="add mod">
          <ac:chgData name="LUU MINH QUAN" userId="28a52992-b32c-4eae-a17e-8a440d16e947" providerId="ADAL" clId="{7A661763-4005-40AD-A32D-E8102ED2CDDD}" dt="2025-05-22T08:59:07.795" v="2755" actId="1076"/>
          <ac:grpSpMkLst>
            <pc:docMk/>
            <pc:sldMk cId="2694172430" sldId="314"/>
            <ac:grpSpMk id="26" creationId="{CB473010-C2EF-E22E-8D8B-C139498FA311}"/>
          </ac:grpSpMkLst>
        </pc:grpChg>
        <pc:grpChg chg="mod">
          <ac:chgData name="LUU MINH QUAN" userId="28a52992-b32c-4eae-a17e-8a440d16e947" providerId="ADAL" clId="{7A661763-4005-40AD-A32D-E8102ED2CDDD}" dt="2025-05-22T08:59:05.608" v="2754"/>
          <ac:grpSpMkLst>
            <pc:docMk/>
            <pc:sldMk cId="2694172430" sldId="314"/>
            <ac:grpSpMk id="28" creationId="{387E0439-2B2D-5680-3CE0-B769A134DDA8}"/>
          </ac:grpSpMkLst>
        </pc:grpChg>
        <pc:grpChg chg="add mod">
          <ac:chgData name="LUU MINH QUAN" userId="28a52992-b32c-4eae-a17e-8a440d16e947" providerId="ADAL" clId="{7A661763-4005-40AD-A32D-E8102ED2CDDD}" dt="2025-05-22T08:59:57.448" v="2762" actId="1076"/>
          <ac:grpSpMkLst>
            <pc:docMk/>
            <pc:sldMk cId="2694172430" sldId="314"/>
            <ac:grpSpMk id="31" creationId="{423C6085-771D-A122-56D8-20D5AAAC546B}"/>
          </ac:grpSpMkLst>
        </pc:grpChg>
      </pc:sldChg>
      <pc:sldChg chg="addSp delSp modSp add mod modTransition">
        <pc:chgData name="LUU MINH QUAN" userId="28a52992-b32c-4eae-a17e-8a440d16e947" providerId="ADAL" clId="{7A661763-4005-40AD-A32D-E8102ED2CDDD}" dt="2025-05-22T15:43:10.488" v="4332"/>
        <pc:sldMkLst>
          <pc:docMk/>
          <pc:sldMk cId="171409940" sldId="315"/>
        </pc:sldMkLst>
        <pc:spChg chg="add mod">
          <ac:chgData name="LUU MINH QUAN" userId="28a52992-b32c-4eae-a17e-8a440d16e947" providerId="ADAL" clId="{7A661763-4005-40AD-A32D-E8102ED2CDDD}" dt="2025-05-22T09:43:18.066" v="2900" actId="20577"/>
          <ac:spMkLst>
            <pc:docMk/>
            <pc:sldMk cId="171409940" sldId="315"/>
            <ac:spMk id="37" creationId="{645F29CF-9B5E-8C5D-5550-42D9A3844C82}"/>
          </ac:spMkLst>
        </pc:spChg>
      </pc:sldChg>
      <pc:sldChg chg="add del">
        <pc:chgData name="LUU MINH QUAN" userId="28a52992-b32c-4eae-a17e-8a440d16e947" providerId="ADAL" clId="{7A661763-4005-40AD-A32D-E8102ED2CDDD}" dt="2025-05-22T09:48:33.320" v="2986" actId="2890"/>
        <pc:sldMkLst>
          <pc:docMk/>
          <pc:sldMk cId="2777421833" sldId="316"/>
        </pc:sldMkLst>
      </pc:sldChg>
      <pc:sldChg chg="addSp delSp modSp add mod modTransition">
        <pc:chgData name="LUU MINH QUAN" userId="28a52992-b32c-4eae-a17e-8a440d16e947" providerId="ADAL" clId="{7A661763-4005-40AD-A32D-E8102ED2CDDD}" dt="2025-05-22T17:14:47.348" v="4504"/>
        <pc:sldMkLst>
          <pc:docMk/>
          <pc:sldMk cId="3605419202" sldId="316"/>
        </pc:sldMkLst>
      </pc:sldChg>
      <pc:sldChg chg="addSp delSp modSp add mod modTransition">
        <pc:chgData name="LUU MINH QUAN" userId="28a52992-b32c-4eae-a17e-8a440d16e947" providerId="ADAL" clId="{7A661763-4005-40AD-A32D-E8102ED2CDDD}" dt="2025-05-22T17:14:47.348" v="4504"/>
        <pc:sldMkLst>
          <pc:docMk/>
          <pc:sldMk cId="2393100811" sldId="317"/>
        </pc:sldMkLst>
      </pc:sldChg>
      <pc:sldChg chg="addSp delSp modSp add mod modTransition">
        <pc:chgData name="LUU MINH QUAN" userId="28a52992-b32c-4eae-a17e-8a440d16e947" providerId="ADAL" clId="{7A661763-4005-40AD-A32D-E8102ED2CDDD}" dt="2025-05-22T17:14:47.348" v="4504"/>
        <pc:sldMkLst>
          <pc:docMk/>
          <pc:sldMk cId="2977403275" sldId="318"/>
        </pc:sldMkLst>
        <pc:spChg chg="add mod">
          <ac:chgData name="LUU MINH QUAN" userId="28a52992-b32c-4eae-a17e-8a440d16e947" providerId="ADAL" clId="{7A661763-4005-40AD-A32D-E8102ED2CDDD}" dt="2025-05-22T10:30:16.866" v="3542"/>
          <ac:spMkLst>
            <pc:docMk/>
            <pc:sldMk cId="2977403275" sldId="318"/>
            <ac:spMk id="5" creationId="{2326E929-EC48-34F4-3B13-109589E27E16}"/>
          </ac:spMkLst>
        </pc:spChg>
        <pc:spChg chg="mod">
          <ac:chgData name="LUU MINH QUAN" userId="28a52992-b32c-4eae-a17e-8a440d16e947" providerId="ADAL" clId="{7A661763-4005-40AD-A32D-E8102ED2CDDD}" dt="2025-05-22T16:16:48.116" v="4333" actId="3626"/>
          <ac:spMkLst>
            <pc:docMk/>
            <pc:sldMk cId="2977403275" sldId="318"/>
            <ac:spMk id="8" creationId="{D62CF6B5-33AB-5B7C-97FC-7F0FE980E61D}"/>
          </ac:spMkLst>
        </pc:spChg>
        <pc:picChg chg="add mod">
          <ac:chgData name="LUU MINH QUAN" userId="28a52992-b32c-4eae-a17e-8a440d16e947" providerId="ADAL" clId="{7A661763-4005-40AD-A32D-E8102ED2CDDD}" dt="2025-05-22T09:55:48.768" v="3075" actId="1076"/>
          <ac:picMkLst>
            <pc:docMk/>
            <pc:sldMk cId="2977403275" sldId="318"/>
            <ac:picMk id="3" creationId="{6AD1312E-CF67-9FBF-5AD3-118FC6C514C8}"/>
          </ac:picMkLst>
        </pc:picChg>
        <pc:picChg chg="mod">
          <ac:chgData name="LUU MINH QUAN" userId="28a52992-b32c-4eae-a17e-8a440d16e947" providerId="ADAL" clId="{7A661763-4005-40AD-A32D-E8102ED2CDDD}" dt="2025-05-22T16:24:35.509" v="4334"/>
          <ac:picMkLst>
            <pc:docMk/>
            <pc:sldMk cId="2977403275" sldId="318"/>
            <ac:picMk id="10" creationId="{A724ECDB-51FC-2D9F-0329-656A3FA4F240}"/>
          </ac:picMkLst>
        </pc:picChg>
      </pc:sldChg>
      <pc:sldChg chg="addSp delSp modSp add mod">
        <pc:chgData name="LUU MINH QUAN" userId="28a52992-b32c-4eae-a17e-8a440d16e947" providerId="ADAL" clId="{7A661763-4005-40AD-A32D-E8102ED2CDDD}" dt="2025-05-22T10:30:20.244" v="3544"/>
        <pc:sldMkLst>
          <pc:docMk/>
          <pc:sldMk cId="860965591" sldId="319"/>
        </pc:sldMkLst>
      </pc:sldChg>
      <pc:sldChg chg="addSp delSp modSp add mod">
        <pc:chgData name="LUU MINH QUAN" userId="28a52992-b32c-4eae-a17e-8a440d16e947" providerId="ADAL" clId="{7A661763-4005-40AD-A32D-E8102ED2CDDD}" dt="2025-05-22T10:30:23.013" v="3546"/>
        <pc:sldMkLst>
          <pc:docMk/>
          <pc:sldMk cId="2595520528" sldId="320"/>
        </pc:sldMkLst>
      </pc:sldChg>
      <pc:sldChg chg="addSp delSp modSp add mod">
        <pc:chgData name="LUU MINH QUAN" userId="28a52992-b32c-4eae-a17e-8a440d16e947" providerId="ADAL" clId="{7A661763-4005-40AD-A32D-E8102ED2CDDD}" dt="2025-05-22T10:30:25.866" v="3548"/>
        <pc:sldMkLst>
          <pc:docMk/>
          <pc:sldMk cId="2860971784" sldId="321"/>
        </pc:sldMkLst>
      </pc:sldChg>
      <pc:sldChg chg="addSp delSp modSp add mod modTransition">
        <pc:chgData name="LUU MINH QUAN" userId="28a52992-b32c-4eae-a17e-8a440d16e947" providerId="ADAL" clId="{7A661763-4005-40AD-A32D-E8102ED2CDDD}" dt="2025-05-22T17:14:58.173" v="4505"/>
        <pc:sldMkLst>
          <pc:docMk/>
          <pc:sldMk cId="3495170562" sldId="322"/>
        </pc:sldMkLst>
        <pc:spChg chg="add mod">
          <ac:chgData name="LUU MINH QUAN" userId="28a52992-b32c-4eae-a17e-8a440d16e947" providerId="ADAL" clId="{7A661763-4005-40AD-A32D-E8102ED2CDDD}" dt="2025-05-22T10:28:03.028" v="3527" actId="1076"/>
          <ac:spMkLst>
            <pc:docMk/>
            <pc:sldMk cId="3495170562" sldId="322"/>
            <ac:spMk id="2" creationId="{AAFA33BD-C472-7E76-BCD5-CC6C4B17B684}"/>
          </ac:spMkLst>
        </pc:spChg>
        <pc:spChg chg="add mod">
          <ac:chgData name="LUU MINH QUAN" userId="28a52992-b32c-4eae-a17e-8a440d16e947" providerId="ADAL" clId="{7A661763-4005-40AD-A32D-E8102ED2CDDD}" dt="2025-05-22T10:28:29.139" v="3531" actId="1076"/>
          <ac:spMkLst>
            <pc:docMk/>
            <pc:sldMk cId="3495170562" sldId="322"/>
            <ac:spMk id="3" creationId="{E299555E-64AA-51E6-15E6-08491198EB9F}"/>
          </ac:spMkLst>
        </pc:spChg>
        <pc:spChg chg="mod">
          <ac:chgData name="LUU MINH QUAN" userId="28a52992-b32c-4eae-a17e-8a440d16e947" providerId="ADAL" clId="{7A661763-4005-40AD-A32D-E8102ED2CDDD}" dt="2025-05-22T10:26:45.985" v="3457" actId="1076"/>
          <ac:spMkLst>
            <pc:docMk/>
            <pc:sldMk cId="3495170562" sldId="322"/>
            <ac:spMk id="535" creationId="{8327C31C-39F6-6E13-C221-FEFC61F907C4}"/>
          </ac:spMkLst>
        </pc:spChg>
        <pc:spChg chg="mod">
          <ac:chgData name="LUU MINH QUAN" userId="28a52992-b32c-4eae-a17e-8a440d16e947" providerId="ADAL" clId="{7A661763-4005-40AD-A32D-E8102ED2CDDD}" dt="2025-05-22T10:23:55.831" v="3455" actId="20577"/>
          <ac:spMkLst>
            <pc:docMk/>
            <pc:sldMk cId="3495170562" sldId="322"/>
            <ac:spMk id="537" creationId="{4D65F0A9-5BEA-F3A9-7536-B162D4046544}"/>
          </ac:spMkLst>
        </pc:spChg>
      </pc:sldChg>
      <pc:sldChg chg="delSp modSp add mod">
        <pc:chgData name="LUU MINH QUAN" userId="28a52992-b32c-4eae-a17e-8a440d16e947" providerId="ADAL" clId="{7A661763-4005-40AD-A32D-E8102ED2CDDD}" dt="2025-05-22T10:30:41.379" v="3567" actId="20577"/>
        <pc:sldMkLst>
          <pc:docMk/>
          <pc:sldMk cId="3321923535" sldId="323"/>
        </pc:sldMkLst>
        <pc:spChg chg="mod">
          <ac:chgData name="LUU MINH QUAN" userId="28a52992-b32c-4eae-a17e-8a440d16e947" providerId="ADAL" clId="{7A661763-4005-40AD-A32D-E8102ED2CDDD}" dt="2025-05-22T10:29:59.419" v="3536" actId="207"/>
          <ac:spMkLst>
            <pc:docMk/>
            <pc:sldMk cId="3321923535" sldId="323"/>
            <ac:spMk id="9" creationId="{FF679DD4-3B6F-AED1-C450-E599BF4A34D8}"/>
          </ac:spMkLst>
        </pc:spChg>
        <pc:spChg chg="mod">
          <ac:chgData name="LUU MINH QUAN" userId="28a52992-b32c-4eae-a17e-8a440d16e947" providerId="ADAL" clId="{7A661763-4005-40AD-A32D-E8102ED2CDDD}" dt="2025-05-22T10:27:39.755" v="3493" actId="20577"/>
          <ac:spMkLst>
            <pc:docMk/>
            <pc:sldMk cId="3321923535" sldId="323"/>
            <ac:spMk id="10" creationId="{B30A570B-33B0-261D-A3B0-F0A43785E566}"/>
          </ac:spMkLst>
        </pc:spChg>
        <pc:spChg chg="mod">
          <ac:chgData name="LUU MINH QUAN" userId="28a52992-b32c-4eae-a17e-8a440d16e947" providerId="ADAL" clId="{7A661763-4005-40AD-A32D-E8102ED2CDDD}" dt="2025-05-22T10:30:41.379" v="3567" actId="20577"/>
          <ac:spMkLst>
            <pc:docMk/>
            <pc:sldMk cId="3321923535" sldId="323"/>
            <ac:spMk id="24" creationId="{713DB25A-909B-B2DB-82CA-AEE1AC8BCDCE}"/>
          </ac:spMkLst>
        </pc:spChg>
        <pc:spChg chg="mod">
          <ac:chgData name="LUU MINH QUAN" userId="28a52992-b32c-4eae-a17e-8a440d16e947" providerId="ADAL" clId="{7A661763-4005-40AD-A32D-E8102ED2CDDD}" dt="2025-05-22T10:27:52.374" v="3525" actId="20577"/>
          <ac:spMkLst>
            <pc:docMk/>
            <pc:sldMk cId="3321923535" sldId="323"/>
            <ac:spMk id="25" creationId="{776F72F0-4890-80AD-BD50-C34EE6A122AA}"/>
          </ac:spMkLst>
        </pc:spChg>
        <pc:spChg chg="mod">
          <ac:chgData name="LUU MINH QUAN" userId="28a52992-b32c-4eae-a17e-8a440d16e947" providerId="ADAL" clId="{7A661763-4005-40AD-A32D-E8102ED2CDDD}" dt="2025-05-22T10:29:41.407" v="3533" actId="1076"/>
          <ac:spMkLst>
            <pc:docMk/>
            <pc:sldMk cId="3321923535" sldId="323"/>
            <ac:spMk id="26" creationId="{3BE1B4CC-48A5-77B8-AA6D-C16A1825AFFE}"/>
          </ac:spMkLst>
        </pc:spChg>
      </pc:sldChg>
      <pc:sldChg chg="addSp delSp modSp add mod modTransition">
        <pc:chgData name="LUU MINH QUAN" userId="28a52992-b32c-4eae-a17e-8a440d16e947" providerId="ADAL" clId="{7A661763-4005-40AD-A32D-E8102ED2CDDD}" dt="2025-05-22T17:15:41.576" v="4508"/>
        <pc:sldMkLst>
          <pc:docMk/>
          <pc:sldMk cId="761934536" sldId="324"/>
        </pc:sldMkLst>
        <pc:spChg chg="mod">
          <ac:chgData name="LUU MINH QUAN" userId="28a52992-b32c-4eae-a17e-8a440d16e947" providerId="ADAL" clId="{7A661763-4005-40AD-A32D-E8102ED2CDDD}" dt="2025-05-22T10:37:42.419" v="3596" actId="20577"/>
          <ac:spMkLst>
            <pc:docMk/>
            <pc:sldMk cId="761934536" sldId="324"/>
            <ac:spMk id="2" creationId="{42A24F98-5578-A636-10E9-335BB98268CC}"/>
          </ac:spMkLst>
        </pc:spChg>
        <pc:spChg chg="mod">
          <ac:chgData name="LUU MINH QUAN" userId="28a52992-b32c-4eae-a17e-8a440d16e947" providerId="ADAL" clId="{7A661763-4005-40AD-A32D-E8102ED2CDDD}" dt="2025-05-22T10:37:52.211" v="3612" actId="20577"/>
          <ac:spMkLst>
            <pc:docMk/>
            <pc:sldMk cId="761934536" sldId="324"/>
            <ac:spMk id="8" creationId="{55EE0F11-45D3-D82F-CED3-73150ACC28C4}"/>
          </ac:spMkLst>
        </pc:spChg>
        <pc:spChg chg="add mod">
          <ac:chgData name="LUU MINH QUAN" userId="28a52992-b32c-4eae-a17e-8a440d16e947" providerId="ADAL" clId="{7A661763-4005-40AD-A32D-E8102ED2CDDD}" dt="2025-05-22T10:45:34.950" v="3663" actId="1076"/>
          <ac:spMkLst>
            <pc:docMk/>
            <pc:sldMk cId="761934536" sldId="324"/>
            <ac:spMk id="9" creationId="{548D8DD7-899D-9E0B-93BB-C49CEB04B344}"/>
          </ac:spMkLst>
        </pc:spChg>
        <pc:spChg chg="mod">
          <ac:chgData name="LUU MINH QUAN" userId="28a52992-b32c-4eae-a17e-8a440d16e947" providerId="ADAL" clId="{7A661763-4005-40AD-A32D-E8102ED2CDDD}" dt="2025-05-22T10:38:18.808" v="3635" actId="1076"/>
          <ac:spMkLst>
            <pc:docMk/>
            <pc:sldMk cId="761934536" sldId="324"/>
            <ac:spMk id="11" creationId="{743B317C-2342-78B7-45A4-2E2B6C920283}"/>
          </ac:spMkLst>
        </pc:spChg>
        <pc:spChg chg="mod">
          <ac:chgData name="LUU MINH QUAN" userId="28a52992-b32c-4eae-a17e-8a440d16e947" providerId="ADAL" clId="{7A661763-4005-40AD-A32D-E8102ED2CDDD}" dt="2025-05-22T10:37:56.656" v="3626" actId="20577"/>
          <ac:spMkLst>
            <pc:docMk/>
            <pc:sldMk cId="761934536" sldId="324"/>
            <ac:spMk id="12" creationId="{54B2336C-38D4-5553-07AD-B1FEA4D63A21}"/>
          </ac:spMkLst>
        </pc:spChg>
      </pc:sldChg>
      <pc:sldChg chg="modSp add mod modTransition">
        <pc:chgData name="LUU MINH QUAN" userId="28a52992-b32c-4eae-a17e-8a440d16e947" providerId="ADAL" clId="{7A661763-4005-40AD-A32D-E8102ED2CDDD}" dt="2025-05-22T17:15:41.576" v="4508"/>
        <pc:sldMkLst>
          <pc:docMk/>
          <pc:sldMk cId="3389421876" sldId="325"/>
        </pc:sldMkLst>
        <pc:spChg chg="mod">
          <ac:chgData name="LUU MINH QUAN" userId="28a52992-b32c-4eae-a17e-8a440d16e947" providerId="ADAL" clId="{7A661763-4005-40AD-A32D-E8102ED2CDDD}" dt="2025-05-22T10:45:30.268" v="3661" actId="1076"/>
          <ac:spMkLst>
            <pc:docMk/>
            <pc:sldMk cId="3389421876" sldId="325"/>
            <ac:spMk id="7" creationId="{2DC464CB-7393-F11C-3836-D9C6A5178527}"/>
          </ac:spMkLst>
        </pc:spChg>
      </pc:sldChg>
      <pc:sldChg chg="addSp modSp add mod">
        <pc:chgData name="LUU MINH QUAN" userId="28a52992-b32c-4eae-a17e-8a440d16e947" providerId="ADAL" clId="{7A661763-4005-40AD-A32D-E8102ED2CDDD}" dt="2025-05-22T11:17:01.727" v="3687" actId="20577"/>
        <pc:sldMkLst>
          <pc:docMk/>
          <pc:sldMk cId="754055251" sldId="326"/>
        </pc:sldMkLst>
      </pc:sldChg>
      <pc:sldChg chg="delSp modSp add mod modTransition">
        <pc:chgData name="LUU MINH QUAN" userId="28a52992-b32c-4eae-a17e-8a440d16e947" providerId="ADAL" clId="{7A661763-4005-40AD-A32D-E8102ED2CDDD}" dt="2025-05-22T17:15:41.576" v="4508"/>
        <pc:sldMkLst>
          <pc:docMk/>
          <pc:sldMk cId="122016492" sldId="327"/>
        </pc:sldMkLst>
        <pc:spChg chg="mod">
          <ac:chgData name="LUU MINH QUAN" userId="28a52992-b32c-4eae-a17e-8a440d16e947" providerId="ADAL" clId="{7A661763-4005-40AD-A32D-E8102ED2CDDD}" dt="2025-05-22T11:27:05.037" v="3729" actId="1076"/>
          <ac:spMkLst>
            <pc:docMk/>
            <pc:sldMk cId="122016492" sldId="327"/>
            <ac:spMk id="7" creationId="{FAA5C260-C926-4473-D0B2-BB8C9D6565C4}"/>
          </ac:spMkLst>
        </pc:spChg>
        <pc:spChg chg="mod">
          <ac:chgData name="LUU MINH QUAN" userId="28a52992-b32c-4eae-a17e-8a440d16e947" providerId="ADAL" clId="{7A661763-4005-40AD-A32D-E8102ED2CDDD}" dt="2025-05-22T11:23:27.510" v="3706" actId="20577"/>
          <ac:spMkLst>
            <pc:docMk/>
            <pc:sldMk cId="122016492" sldId="327"/>
            <ac:spMk id="12" creationId="{B1EBF83F-B75B-5F7F-D8DA-C2CF53C20077}"/>
          </ac:spMkLst>
        </pc:spChg>
      </pc:sldChg>
      <pc:sldChg chg="addSp modSp add mod modTransition">
        <pc:chgData name="LUU MINH QUAN" userId="28a52992-b32c-4eae-a17e-8a440d16e947" providerId="ADAL" clId="{7A661763-4005-40AD-A32D-E8102ED2CDDD}" dt="2025-05-22T17:15:41.576" v="4508"/>
        <pc:sldMkLst>
          <pc:docMk/>
          <pc:sldMk cId="2790673864" sldId="328"/>
        </pc:sldMkLst>
        <pc:spChg chg="mod">
          <ac:chgData name="LUU MINH QUAN" userId="28a52992-b32c-4eae-a17e-8a440d16e947" providerId="ADAL" clId="{7A661763-4005-40AD-A32D-E8102ED2CDDD}" dt="2025-05-22T11:28:14.554" v="3743" actId="20577"/>
          <ac:spMkLst>
            <pc:docMk/>
            <pc:sldMk cId="2790673864" sldId="328"/>
            <ac:spMk id="12" creationId="{F4DDEC90-3B2B-E326-3967-2F2A0CDD63C8}"/>
          </ac:spMkLst>
        </pc:spChg>
        <pc:picChg chg="add mod">
          <ac:chgData name="LUU MINH QUAN" userId="28a52992-b32c-4eae-a17e-8a440d16e947" providerId="ADAL" clId="{7A661763-4005-40AD-A32D-E8102ED2CDDD}" dt="2025-05-22T11:28:51.836" v="3755" actId="1076"/>
          <ac:picMkLst>
            <pc:docMk/>
            <pc:sldMk cId="2790673864" sldId="328"/>
            <ac:picMk id="3" creationId="{491DA3CA-7370-1803-EF88-80E747C9834D}"/>
          </ac:picMkLst>
        </pc:picChg>
      </pc:sldChg>
      <pc:sldChg chg="addSp delSp modSp add mod">
        <pc:chgData name="LUU MINH QUAN" userId="28a52992-b32c-4eae-a17e-8a440d16e947" providerId="ADAL" clId="{7A661763-4005-40AD-A32D-E8102ED2CDDD}" dt="2025-05-22T11:41:39.976" v="4327" actId="1076"/>
        <pc:sldMkLst>
          <pc:docMk/>
          <pc:sldMk cId="4202847224" sldId="329"/>
        </pc:sldMkLst>
      </pc:sldChg>
      <pc:sldChg chg="modSp modTransition">
        <pc:chgData name="LUU MINH QUAN" userId="28a52992-b32c-4eae-a17e-8a440d16e947" providerId="ADAL" clId="{7A661763-4005-40AD-A32D-E8102ED2CDDD}" dt="2025-05-22T17:15:41.576" v="4508"/>
        <pc:sldMkLst>
          <pc:docMk/>
          <pc:sldMk cId="842098850" sldId="330"/>
        </pc:sldMkLst>
        <pc:picChg chg="mod">
          <ac:chgData name="LUU MINH QUAN" userId="28a52992-b32c-4eae-a17e-8a440d16e947" providerId="ADAL" clId="{7A661763-4005-40AD-A32D-E8102ED2CDDD}" dt="2025-05-22T16:27:07.671" v="4335"/>
          <ac:picMkLst>
            <pc:docMk/>
            <pc:sldMk cId="842098850" sldId="330"/>
            <ac:picMk id="3" creationId="{3E37B5B5-E73E-8AEE-5C44-CDB8A0776504}"/>
          </ac:picMkLst>
        </pc:picChg>
      </pc:sldChg>
      <pc:sldChg chg="modTransition">
        <pc:chgData name="LUU MINH QUAN" userId="28a52992-b32c-4eae-a17e-8a440d16e947" providerId="ADAL" clId="{7A661763-4005-40AD-A32D-E8102ED2CDDD}" dt="2025-05-22T17:15:57.599" v="4510"/>
        <pc:sldMkLst>
          <pc:docMk/>
          <pc:sldMk cId="963707639" sldId="333"/>
        </pc:sldMkLst>
      </pc:sldChg>
      <pc:sldChg chg="modTransition">
        <pc:chgData name="LUU MINH QUAN" userId="28a52992-b32c-4eae-a17e-8a440d16e947" providerId="ADAL" clId="{7A661763-4005-40AD-A32D-E8102ED2CDDD}" dt="2025-05-22T17:16:45.031" v="4513"/>
        <pc:sldMkLst>
          <pc:docMk/>
          <pc:sldMk cId="2593008998" sldId="335"/>
        </pc:sldMkLst>
      </pc:sldChg>
      <pc:sldChg chg="modTransition">
        <pc:chgData name="LUU MINH QUAN" userId="28a52992-b32c-4eae-a17e-8a440d16e947" providerId="ADAL" clId="{7A661763-4005-40AD-A32D-E8102ED2CDDD}" dt="2025-05-22T17:16:45.031" v="4513"/>
        <pc:sldMkLst>
          <pc:docMk/>
          <pc:sldMk cId="3717729297" sldId="336"/>
        </pc:sldMkLst>
      </pc:sldChg>
      <pc:sldChg chg="modTransition">
        <pc:chgData name="LUU MINH QUAN" userId="28a52992-b32c-4eae-a17e-8a440d16e947" providerId="ADAL" clId="{7A661763-4005-40AD-A32D-E8102ED2CDDD}" dt="2025-05-22T17:16:45.031" v="4513"/>
        <pc:sldMkLst>
          <pc:docMk/>
          <pc:sldMk cId="902644197" sldId="337"/>
        </pc:sldMkLst>
      </pc:sldChg>
      <pc:sldChg chg="addSp modSp mod modTransition">
        <pc:chgData name="LUU MINH QUAN" userId="28a52992-b32c-4eae-a17e-8a440d16e947" providerId="ADAL" clId="{7A661763-4005-40AD-A32D-E8102ED2CDDD}" dt="2025-05-22T17:16:45.031" v="4513"/>
        <pc:sldMkLst>
          <pc:docMk/>
          <pc:sldMk cId="2238989398" sldId="338"/>
        </pc:sldMkLst>
        <pc:spChg chg="add mod">
          <ac:chgData name="LUU MINH QUAN" userId="28a52992-b32c-4eae-a17e-8a440d16e947" providerId="ADAL" clId="{7A661763-4005-40AD-A32D-E8102ED2CDDD}" dt="2025-05-22T16:35:39.527" v="4451" actId="2085"/>
          <ac:spMkLst>
            <pc:docMk/>
            <pc:sldMk cId="2238989398" sldId="338"/>
            <ac:spMk id="2" creationId="{6A423BC7-D431-55B8-C0A7-268B4A297DA1}"/>
          </ac:spMkLst>
        </pc:spChg>
        <pc:spChg chg="add mod">
          <ac:chgData name="LUU MINH QUAN" userId="28a52992-b32c-4eae-a17e-8a440d16e947" providerId="ADAL" clId="{7A661763-4005-40AD-A32D-E8102ED2CDDD}" dt="2025-05-22T16:35:50.329" v="4452"/>
          <ac:spMkLst>
            <pc:docMk/>
            <pc:sldMk cId="2238989398" sldId="338"/>
            <ac:spMk id="4" creationId="{65F0C04E-B05C-3517-5337-E2DB12802EC5}"/>
          </ac:spMkLst>
        </pc:spChg>
      </pc:sldChg>
      <pc:sldChg chg="addSp modSp">
        <pc:chgData name="LUU MINH QUAN" userId="28a52992-b32c-4eae-a17e-8a440d16e947" providerId="ADAL" clId="{7A661763-4005-40AD-A32D-E8102ED2CDDD}" dt="2025-05-22T17:07:36.340" v="4482"/>
        <pc:sldMkLst>
          <pc:docMk/>
          <pc:sldMk cId="2955109746" sldId="339"/>
        </pc:sldMkLst>
        <pc:picChg chg="add mod">
          <ac:chgData name="LUU MINH QUAN" userId="28a52992-b32c-4eae-a17e-8a440d16e947" providerId="ADAL" clId="{7A661763-4005-40AD-A32D-E8102ED2CDDD}" dt="2025-05-22T17:07:36.340" v="4482"/>
          <ac:picMkLst>
            <pc:docMk/>
            <pc:sldMk cId="2955109746" sldId="339"/>
            <ac:picMk id="10" creationId="{E71C68CC-0B3C-9B72-97E4-BE4A0FE64965}"/>
          </ac:picMkLst>
        </pc:picChg>
      </pc:sldChg>
      <pc:sldChg chg="modTransition">
        <pc:chgData name="LUU MINH QUAN" userId="28a52992-b32c-4eae-a17e-8a440d16e947" providerId="ADAL" clId="{7A661763-4005-40AD-A32D-E8102ED2CDDD}" dt="2025-05-22T17:16:58.891" v="4516"/>
        <pc:sldMkLst>
          <pc:docMk/>
          <pc:sldMk cId="4199130054" sldId="3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459CBE68-B428-44ED-236D-BC259D9E0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7EDC0AA9-FDB2-4493-A183-C35E29E4A5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6887E9B4-0495-989D-F2FF-9956429832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591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67F4159E-10F4-4EB3-C97D-A29091DB3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9C9BF20A-0C7B-D046-5856-DF0BEBA3DE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FF7E704D-DC27-97BB-E0FA-28296A5D26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193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7BC3B662-44C1-B047-E8FD-8B157B58C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DCD45CCC-9714-9893-FA8F-BB8BB78F88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5E93F8FE-B148-48A5-B959-365C64BE0C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935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397FD51F-F14D-A393-9036-AE5763FC7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>
            <a:extLst>
              <a:ext uri="{FF2B5EF4-FFF2-40B4-BE49-F238E27FC236}">
                <a16:creationId xmlns:a16="http://schemas.microsoft.com/office/drawing/2014/main" id="{61A6B75D-ADDB-AD30-4550-55030B29F8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>
            <a:extLst>
              <a:ext uri="{FF2B5EF4-FFF2-40B4-BE49-F238E27FC236}">
                <a16:creationId xmlns:a16="http://schemas.microsoft.com/office/drawing/2014/main" id="{725D4477-60C3-7C97-5354-0ABA17F062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282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35574F3B-EC87-57E0-C64A-B576DF5B0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CFF77FCF-91B6-22B7-2EB6-8D56F6AA4D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21736A84-F150-75F8-7E51-C028C3F862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230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3F662FEC-5121-3A8A-7E5D-302841F4E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>
            <a:extLst>
              <a:ext uri="{FF2B5EF4-FFF2-40B4-BE49-F238E27FC236}">
                <a16:creationId xmlns:a16="http://schemas.microsoft.com/office/drawing/2014/main" id="{23CC867E-3CCB-54AD-40B6-60A8DE9191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>
            <a:extLst>
              <a:ext uri="{FF2B5EF4-FFF2-40B4-BE49-F238E27FC236}">
                <a16:creationId xmlns:a16="http://schemas.microsoft.com/office/drawing/2014/main" id="{47920B72-BE4B-ACFF-71A1-CD8FBCBCA9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682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82EF9296-83F6-9AE6-F580-CCE43525D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>
            <a:extLst>
              <a:ext uri="{FF2B5EF4-FFF2-40B4-BE49-F238E27FC236}">
                <a16:creationId xmlns:a16="http://schemas.microsoft.com/office/drawing/2014/main" id="{DEFFC4C1-FB98-C29B-FB19-457764F1CE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>
            <a:extLst>
              <a:ext uri="{FF2B5EF4-FFF2-40B4-BE49-F238E27FC236}">
                <a16:creationId xmlns:a16="http://schemas.microsoft.com/office/drawing/2014/main" id="{3A668FFF-AE96-0676-CCF3-2222B481EB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868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75576230-B652-F7FE-B41F-6C0A8AE68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F5F2943F-A954-8AC7-F94F-AB4282EB39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3343508B-A514-37A5-08F4-5EB4750787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040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22E08EE4-AEEC-B1DE-51D4-64325CDF2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C1724DA8-CFAE-79EF-6DAC-4153CE4B1C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A258C7BE-1358-ED00-68C2-A668CABB9A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14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DF02B897-75B5-3AE4-713C-A9640C6BA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>
            <a:extLst>
              <a:ext uri="{FF2B5EF4-FFF2-40B4-BE49-F238E27FC236}">
                <a16:creationId xmlns:a16="http://schemas.microsoft.com/office/drawing/2014/main" id="{661E7E65-7FE5-AB8E-920D-94A2989BDB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>
            <a:extLst>
              <a:ext uri="{FF2B5EF4-FFF2-40B4-BE49-F238E27FC236}">
                <a16:creationId xmlns:a16="http://schemas.microsoft.com/office/drawing/2014/main" id="{A2F8C51B-B093-4619-1BAB-8C35F4D43E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453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AE8B85A6-2C3B-D775-1BFA-D9734AB30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5B58D896-4108-69FE-C90B-2FCFC420C4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D6FB1B8C-8F6C-C026-167F-62922E31B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082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F4E051B1-CAC3-5F98-0E0C-3DC68D260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8D4CF996-B608-653E-AEA3-C241B6014A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25B41B22-0226-7D67-669F-057ADF429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572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6F5DE767-772A-1358-FA9D-3FCE63FCA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2EB07486-A906-1F75-1F27-3093019797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801B0A58-11EE-8DB6-FA1E-B979557671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344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A062AB09-F683-C329-BA2C-19E560558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EB9C6E11-BDB2-BE65-4466-91323009F7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47AA4DC0-BDF9-4BCB-6006-5D44702B65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42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CC1F418C-06CF-6E56-EA0B-90C063FD2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DEAAED04-8E45-5008-256C-D35B05526F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083FAA49-2B55-DC6E-3CF2-1A37B82B25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159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D2895F4C-C0CF-F779-759D-2EFF3A63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>
            <a:extLst>
              <a:ext uri="{FF2B5EF4-FFF2-40B4-BE49-F238E27FC236}">
                <a16:creationId xmlns:a16="http://schemas.microsoft.com/office/drawing/2014/main" id="{7E525206-256B-EF28-1EC7-59B797C7E7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>
            <a:extLst>
              <a:ext uri="{FF2B5EF4-FFF2-40B4-BE49-F238E27FC236}">
                <a16:creationId xmlns:a16="http://schemas.microsoft.com/office/drawing/2014/main" id="{233495C8-26BB-526E-232B-463FFF13FA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702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89715BA3-B2C1-C579-1EBB-6F738208A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>
            <a:extLst>
              <a:ext uri="{FF2B5EF4-FFF2-40B4-BE49-F238E27FC236}">
                <a16:creationId xmlns:a16="http://schemas.microsoft.com/office/drawing/2014/main" id="{A0B5051B-69E3-5101-B330-4691D1A22D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>
            <a:extLst>
              <a:ext uri="{FF2B5EF4-FFF2-40B4-BE49-F238E27FC236}">
                <a16:creationId xmlns:a16="http://schemas.microsoft.com/office/drawing/2014/main" id="{EF721465-0066-296F-0174-ACFF840636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794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7885FEBF-C51A-F919-BD2C-EB50413C8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DDC9B19D-AFF9-9F59-A9F2-1E0961E495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B36E0044-F52A-83BC-3BC6-75D373DDF1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463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A30816AC-6C4F-73B1-19F0-4690CFF15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429EA93F-9127-BDF0-F3BD-2CA8209C67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317C659B-2480-47CD-F36A-FE9D8D1BE6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342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4B9225EE-E35B-E29C-9AEA-EBB81E2E5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6393DC6B-B67C-8EA6-9D66-E6A9D85EAB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10685ED8-CF13-38F6-594F-3D1F95AE97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27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E4C3D259-BDC8-7929-E69E-82B10D6CB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>
            <a:extLst>
              <a:ext uri="{FF2B5EF4-FFF2-40B4-BE49-F238E27FC236}">
                <a16:creationId xmlns:a16="http://schemas.microsoft.com/office/drawing/2014/main" id="{1583E04D-B0F0-D99C-16EA-6792A200A9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>
            <a:extLst>
              <a:ext uri="{FF2B5EF4-FFF2-40B4-BE49-F238E27FC236}">
                <a16:creationId xmlns:a16="http://schemas.microsoft.com/office/drawing/2014/main" id="{576B5FED-7291-CBC6-ABD2-D53F9BBD1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570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3D1B0FCD-E034-78D7-7434-945C7022C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83961DB9-08F6-8E8C-B1E3-E9649DED8B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08177BE9-EF9C-F89D-C9AB-F029699463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678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gfad8134eea_0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4" name="Google Shape;3334;gfad8134eea_0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2">
          <a:extLst>
            <a:ext uri="{FF2B5EF4-FFF2-40B4-BE49-F238E27FC236}">
              <a16:creationId xmlns:a16="http://schemas.microsoft.com/office/drawing/2014/main" id="{6BB2E1BA-F18D-D9D2-6BF5-0D5F36F40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gfad8134eea_0_2701:notes">
            <a:extLst>
              <a:ext uri="{FF2B5EF4-FFF2-40B4-BE49-F238E27FC236}">
                <a16:creationId xmlns:a16="http://schemas.microsoft.com/office/drawing/2014/main" id="{D45B7A0A-3A0B-56E7-21A8-831FFF0217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4" name="Google Shape;3334;gfad8134eea_0_2701:notes">
            <a:extLst>
              <a:ext uri="{FF2B5EF4-FFF2-40B4-BE49-F238E27FC236}">
                <a16:creationId xmlns:a16="http://schemas.microsoft.com/office/drawing/2014/main" id="{6F189C0B-38EB-D16C-9EF1-6210AA2C78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16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F1569C7D-A482-72BD-F3AC-A9139977E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2A64E935-4F03-80F1-E964-A22D27745A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E37D042A-9A09-A241-D107-0D3E4FA350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66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94ED132E-5495-A929-2325-AA2383648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9FAEA800-E96B-FA2C-CC3F-B42307BCF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29C4C9E6-B868-B2DB-9B41-42007324A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74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440E38BE-9036-F121-F3BE-AB144A20C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85F7FF68-AD6F-6278-D619-82DF162FD8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84755520-BC15-DA37-5DC8-E59231E412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46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4DC65DAE-E344-B7FB-7278-42ABBE41F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>
            <a:extLst>
              <a:ext uri="{FF2B5EF4-FFF2-40B4-BE49-F238E27FC236}">
                <a16:creationId xmlns:a16="http://schemas.microsoft.com/office/drawing/2014/main" id="{A209253E-BC1A-1056-A8D2-0D93F02BC6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>
            <a:extLst>
              <a:ext uri="{FF2B5EF4-FFF2-40B4-BE49-F238E27FC236}">
                <a16:creationId xmlns:a16="http://schemas.microsoft.com/office/drawing/2014/main" id="{41E2E366-FD76-730B-CBF8-BC8F19D94F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00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3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slide" Target="slide31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.xml"/><Relationship Id="rId7" Type="http://schemas.openxmlformats.org/officeDocument/2006/relationships/hyperlink" Target="file:///D:\QUAN\code\src\App.j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D:\QUAN\dminh\project\src\App.js" TargetMode="Externa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D:\QUAN\dminh\project\src\App.js" TargetMode="Externa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D:\QUAN\index.html" TargetMode="Externa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11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slide" Target="slide1.xml"/><Relationship Id="rId10" Type="http://schemas.openxmlformats.org/officeDocument/2006/relationships/image" Target="../media/image12.png"/><Relationship Id="rId4" Type="http://schemas.openxmlformats.org/officeDocument/2006/relationships/slide" Target="slide31.xml"/><Relationship Id="rId9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11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slide" Target="slide1.xml"/><Relationship Id="rId10" Type="http://schemas.openxmlformats.org/officeDocument/2006/relationships/image" Target="../media/image12.png"/><Relationship Id="rId4" Type="http://schemas.openxmlformats.org/officeDocument/2006/relationships/slide" Target="slide3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slide" Target="slide31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830450" y="927372"/>
            <a:ext cx="1046754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</a:t>
            </a:r>
            <a:endParaRPr/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830450" y="1392060"/>
            <a:ext cx="4087800" cy="2431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Lifecycle method and </a:t>
            </a:r>
            <a:r>
              <a:rPr lang="en-US" err="1"/>
              <a:t>useEffect</a:t>
            </a:r>
            <a:r>
              <a:rPr lang="en-US"/>
              <a:t> </a:t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7;p31">
            <a:extLst>
              <a:ext uri="{FF2B5EF4-FFF2-40B4-BE49-F238E27FC236}">
                <a16:creationId xmlns:a16="http://schemas.microsoft.com/office/drawing/2014/main" id="{161D6A2A-8446-2DB0-DB03-ABB6842C1593}"/>
              </a:ext>
            </a:extLst>
          </p:cNvPr>
          <p:cNvSpPr txBox="1">
            <a:spLocks/>
          </p:cNvSpPr>
          <p:nvPr/>
        </p:nvSpPr>
        <p:spPr>
          <a:xfrm>
            <a:off x="830450" y="3787899"/>
            <a:ext cx="119773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600" b="0" i="0" u="none" strike="noStrike" cap="none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vi-VN"/>
              <a:t>&lt;/title&gt;</a:t>
            </a:r>
          </a:p>
        </p:txBody>
      </p:sp>
      <p:sp>
        <p:nvSpPr>
          <p:cNvPr id="5" name="Google Shape;464;p32">
            <a:extLst>
              <a:ext uri="{FF2B5EF4-FFF2-40B4-BE49-F238E27FC236}">
                <a16:creationId xmlns:a16="http://schemas.microsoft.com/office/drawing/2014/main" id="{BABBF58E-E2C2-2678-035B-754C1B3806FC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600" b="0" i="0" u="none" strike="noStrike" cap="none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Head</a:t>
            </a:r>
          </a:p>
        </p:txBody>
      </p:sp>
      <p:sp>
        <p:nvSpPr>
          <p:cNvPr id="2" name="Google Shape;399;p31">
            <a:extLst>
              <a:ext uri="{FF2B5EF4-FFF2-40B4-BE49-F238E27FC236}">
                <a16:creationId xmlns:a16="http://schemas.microsoft.com/office/drawing/2014/main" id="{533140EF-E35F-0267-F45E-0567F8E85EDF}"/>
              </a:ext>
            </a:extLst>
          </p:cNvPr>
          <p:cNvSpPr txBox="1">
            <a:spLocks/>
          </p:cNvSpPr>
          <p:nvPr/>
        </p:nvSpPr>
        <p:spPr>
          <a:xfrm>
            <a:off x="2528100" y="-700578"/>
            <a:ext cx="4087800" cy="76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4000"/>
              <a:t>Thành </a:t>
            </a:r>
            <a:r>
              <a:rPr lang="en-US" sz="4000" err="1"/>
              <a:t>viên</a:t>
            </a:r>
            <a:endParaRPr 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C7AF6B38-5942-69AD-675B-962AF5F99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59A54E3A-1D65-76E0-A86C-C63357B84858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18DEE1B0-226E-BBA8-451E-7DE93468F7F3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1649852F-A920-B994-F0B5-1A882B3A06E4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652C7602-7377-C40F-0F00-2C232FE462DF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76915857-28AF-415C-690D-223007BF78BC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BD27B2F0-7B55-4D31-BB20-00B2398AC815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CC68D0F9-060B-9127-CB4C-484BD96BBA69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68A49216-7733-8373-13F5-FACA8827EB7D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B582A399-4B99-128D-F529-6FF6263112A1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C16E5DCC-6375-0C28-576A-780B7BF42551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A253ABF5-5B71-3031-4C84-A0277F86E9D7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EFB56A22-88A2-3D92-0DFC-DF29FF378407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EF50C5C3-16E2-6A10-D4C0-D02A12F7CA8C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431B6FBC-882C-0969-AA00-51BB5FB9CB36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2C2A0A43-6929-E981-0E69-7B048AEA9D6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1CF7E27F-813E-8DD3-4A2E-5918B1B120A4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4B17B73E-D936-421F-78F3-61CE8691EA2F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CBD14B58-C206-AAE7-5E25-34AB1EDCBE8E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7F9FA5E4-D296-6989-00FD-678C8C84D410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3E26C493-D143-DAC6-369E-07D965E78BB9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6E3010D4-1B89-DFE8-B90D-D0098AD9003B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91D304E7-E356-62B7-E4FD-B87D177C6C71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EB918551-9095-2F35-3E91-F53736443CBF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575;p35">
            <a:extLst>
              <a:ext uri="{FF2B5EF4-FFF2-40B4-BE49-F238E27FC236}">
                <a16:creationId xmlns:a16="http://schemas.microsoft.com/office/drawing/2014/main" id="{DB3D4151-91B7-CE5F-F222-F2F541048F94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class=“Introduction”</a:t>
            </a:r>
          </a:p>
        </p:txBody>
      </p: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0EB39F57-CD00-20F5-1A53-5275A6A2E0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-93"/>
              </a:rPr>
              <a:t>/</a:t>
            </a:r>
            <a:r>
              <a:rPr lang="en-US">
                <a:latin typeface="VNF-Oswald" panose="02000506000000020004" pitchFamily="2" charset="-93"/>
              </a:rPr>
              <a:t>Class c</a:t>
            </a:r>
            <a:r>
              <a:rPr lang="vi-VN">
                <a:latin typeface="VNF-Oswald" panose="02000506000000020004" pitchFamily="2" charset="-93"/>
              </a:rPr>
              <a:t>omponent</a:t>
            </a:r>
            <a:endParaRPr>
              <a:latin typeface="VNF-Oswald" panose="02000506000000020004" pitchFamily="2" charset="-93"/>
            </a:endParaRPr>
          </a:p>
        </p:txBody>
      </p:sp>
      <p:sp>
        <p:nvSpPr>
          <p:cNvPr id="11" name="Google Shape;893;p40">
            <a:extLst>
              <a:ext uri="{FF2B5EF4-FFF2-40B4-BE49-F238E27FC236}">
                <a16:creationId xmlns:a16="http://schemas.microsoft.com/office/drawing/2014/main" id="{0F3493FF-1499-8048-75FB-0A7F26F11A18}"/>
              </a:ext>
            </a:extLst>
          </p:cNvPr>
          <p:cNvSpPr txBox="1">
            <a:spLocks/>
          </p:cNvSpPr>
          <p:nvPr/>
        </p:nvSpPr>
        <p:spPr>
          <a:xfrm>
            <a:off x="1112852" y="1687538"/>
            <a:ext cx="7233626" cy="807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-</a:t>
            </a:r>
            <a:r>
              <a:rPr lang="en-US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vi-VN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Lifecycle method cung cấp cho ta các hàm để thay đổi các giai đoạn trong vòng đời của component. Có 3 giai đoạn là: Mounting</a:t>
            </a:r>
            <a:r>
              <a:rPr lang="vi-VN" b="1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,</a:t>
            </a:r>
            <a:r>
              <a:rPr lang="vi-VN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Updating và Unmounting</a:t>
            </a:r>
          </a:p>
          <a:p>
            <a:endParaRPr lang="en-US" dirty="0">
              <a:solidFill>
                <a:schemeClr val="bg2"/>
              </a:solidFill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E7F0AC-4616-A938-7444-36A2BABC88C7}"/>
              </a:ext>
            </a:extLst>
          </p:cNvPr>
          <p:cNvGrpSpPr/>
          <p:nvPr/>
        </p:nvGrpSpPr>
        <p:grpSpPr>
          <a:xfrm>
            <a:off x="882596" y="1373766"/>
            <a:ext cx="367084" cy="367084"/>
            <a:chOff x="1225496" y="1519877"/>
            <a:chExt cx="737100" cy="737100"/>
          </a:xfrm>
        </p:grpSpPr>
        <p:grpSp>
          <p:nvGrpSpPr>
            <p:cNvPr id="14" name="Google Shape;874;p40">
              <a:extLst>
                <a:ext uri="{FF2B5EF4-FFF2-40B4-BE49-F238E27FC236}">
                  <a16:creationId xmlns:a16="http://schemas.microsoft.com/office/drawing/2014/main" id="{F5847054-D64C-DE88-5643-4651D2701600}"/>
                </a:ext>
              </a:extLst>
            </p:cNvPr>
            <p:cNvGrpSpPr/>
            <p:nvPr/>
          </p:nvGrpSpPr>
          <p:grpSpPr>
            <a:xfrm>
              <a:off x="1225496" y="1519877"/>
              <a:ext cx="737100" cy="737100"/>
              <a:chOff x="991075" y="1881675"/>
              <a:chExt cx="737100" cy="737100"/>
            </a:xfrm>
          </p:grpSpPr>
          <p:sp>
            <p:nvSpPr>
              <p:cNvPr id="20" name="Google Shape;875;p40">
                <a:extLst>
                  <a:ext uri="{FF2B5EF4-FFF2-40B4-BE49-F238E27FC236}">
                    <a16:creationId xmlns:a16="http://schemas.microsoft.com/office/drawing/2014/main" id="{1784F71A-7DA7-E98E-A12C-DBCF11F97E7D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;p40">
                <a:extLst>
                  <a:ext uri="{FF2B5EF4-FFF2-40B4-BE49-F238E27FC236}">
                    <a16:creationId xmlns:a16="http://schemas.microsoft.com/office/drawing/2014/main" id="{BFEF6814-305A-C981-7810-CBE9830B86E0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97;p40">
              <a:extLst>
                <a:ext uri="{FF2B5EF4-FFF2-40B4-BE49-F238E27FC236}">
                  <a16:creationId xmlns:a16="http://schemas.microsoft.com/office/drawing/2014/main" id="{3F8BE700-7EA6-EAFF-77E4-3EB32641E270}"/>
                </a:ext>
              </a:extLst>
            </p:cNvPr>
            <p:cNvGrpSpPr/>
            <p:nvPr/>
          </p:nvGrpSpPr>
          <p:grpSpPr>
            <a:xfrm>
              <a:off x="1389545" y="1683928"/>
              <a:ext cx="409009" cy="409016"/>
              <a:chOff x="3075107" y="3758147"/>
              <a:chExt cx="409009" cy="409016"/>
            </a:xfrm>
          </p:grpSpPr>
          <p:sp>
            <p:nvSpPr>
              <p:cNvPr id="16" name="Google Shape;898;p40">
                <a:extLst>
                  <a:ext uri="{FF2B5EF4-FFF2-40B4-BE49-F238E27FC236}">
                    <a16:creationId xmlns:a16="http://schemas.microsoft.com/office/drawing/2014/main" id="{30852081-A233-189A-CAE0-049A59010739}"/>
                  </a:ext>
                </a:extLst>
              </p:cNvPr>
              <p:cNvSpPr/>
              <p:nvPr/>
            </p:nvSpPr>
            <p:spPr>
              <a:xfrm>
                <a:off x="3262704" y="3888056"/>
                <a:ext cx="91499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123" extrusionOk="0">
                    <a:moveTo>
                      <a:pt x="579" y="1"/>
                    </a:moveTo>
                    <a:lnTo>
                      <a:pt x="0" y="2619"/>
                    </a:lnTo>
                    <a:lnTo>
                      <a:pt x="579" y="5122"/>
                    </a:lnTo>
                    <a:cubicBezTo>
                      <a:pt x="2040" y="5122"/>
                      <a:pt x="3198" y="4056"/>
                      <a:pt x="3198" y="2619"/>
                    </a:cubicBezTo>
                    <a:cubicBezTo>
                      <a:pt x="3198" y="1159"/>
                      <a:pt x="2040" y="1"/>
                      <a:pt x="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99;p40">
                <a:extLst>
                  <a:ext uri="{FF2B5EF4-FFF2-40B4-BE49-F238E27FC236}">
                    <a16:creationId xmlns:a16="http://schemas.microsoft.com/office/drawing/2014/main" id="{6AB4F0F9-F2E0-B649-0DF9-E8B38E45A89C}"/>
                  </a:ext>
                </a:extLst>
              </p:cNvPr>
              <p:cNvSpPr/>
              <p:nvPr/>
            </p:nvSpPr>
            <p:spPr>
              <a:xfrm>
                <a:off x="3205015" y="3888056"/>
                <a:ext cx="74281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123" extrusionOk="0">
                    <a:moveTo>
                      <a:pt x="2596" y="1"/>
                    </a:moveTo>
                    <a:cubicBezTo>
                      <a:pt x="1160" y="1"/>
                      <a:pt x="1" y="1159"/>
                      <a:pt x="1" y="2619"/>
                    </a:cubicBezTo>
                    <a:cubicBezTo>
                      <a:pt x="1" y="4056"/>
                      <a:pt x="1160" y="5122"/>
                      <a:pt x="2596" y="5122"/>
                    </a:cubicBezTo>
                    <a:lnTo>
                      <a:pt x="2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0;p40">
                <a:extLst>
                  <a:ext uri="{FF2B5EF4-FFF2-40B4-BE49-F238E27FC236}">
                    <a16:creationId xmlns:a16="http://schemas.microsoft.com/office/drawing/2014/main" id="{29E08649-05EA-93B2-3CA1-9D5BAEBA5FFE}"/>
                  </a:ext>
                </a:extLst>
              </p:cNvPr>
              <p:cNvSpPr/>
              <p:nvPr/>
            </p:nvSpPr>
            <p:spPr>
              <a:xfrm>
                <a:off x="3262704" y="3758147"/>
                <a:ext cx="221412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4300" extrusionOk="0">
                    <a:moveTo>
                      <a:pt x="579" y="0"/>
                    </a:moveTo>
                    <a:lnTo>
                      <a:pt x="0" y="2225"/>
                    </a:lnTo>
                    <a:lnTo>
                      <a:pt x="579" y="3778"/>
                    </a:lnTo>
                    <a:cubicBezTo>
                      <a:pt x="2410" y="3778"/>
                      <a:pt x="3963" y="5215"/>
                      <a:pt x="3963" y="7161"/>
                    </a:cubicBezTo>
                    <a:cubicBezTo>
                      <a:pt x="3963" y="8992"/>
                      <a:pt x="2410" y="10522"/>
                      <a:pt x="579" y="10522"/>
                    </a:cubicBezTo>
                    <a:lnTo>
                      <a:pt x="0" y="11982"/>
                    </a:lnTo>
                    <a:lnTo>
                      <a:pt x="579" y="14299"/>
                    </a:lnTo>
                    <a:lnTo>
                      <a:pt x="1738" y="14299"/>
                    </a:lnTo>
                    <a:lnTo>
                      <a:pt x="2132" y="12955"/>
                    </a:lnTo>
                    <a:cubicBezTo>
                      <a:pt x="2712" y="12839"/>
                      <a:pt x="3198" y="12654"/>
                      <a:pt x="3569" y="12376"/>
                    </a:cubicBezTo>
                    <a:lnTo>
                      <a:pt x="4728" y="13048"/>
                    </a:lnTo>
                    <a:lnTo>
                      <a:pt x="6466" y="11310"/>
                    </a:lnTo>
                    <a:lnTo>
                      <a:pt x="5794" y="10151"/>
                    </a:lnTo>
                    <a:cubicBezTo>
                      <a:pt x="6095" y="9664"/>
                      <a:pt x="6281" y="9178"/>
                      <a:pt x="6373" y="8691"/>
                    </a:cubicBezTo>
                    <a:lnTo>
                      <a:pt x="7741" y="8320"/>
                    </a:lnTo>
                    <a:lnTo>
                      <a:pt x="7741" y="6003"/>
                    </a:lnTo>
                    <a:lnTo>
                      <a:pt x="6373" y="5609"/>
                    </a:lnTo>
                    <a:cubicBezTo>
                      <a:pt x="6281" y="5029"/>
                      <a:pt x="6095" y="4543"/>
                      <a:pt x="5794" y="4149"/>
                    </a:cubicBezTo>
                    <a:lnTo>
                      <a:pt x="6466" y="2990"/>
                    </a:lnTo>
                    <a:lnTo>
                      <a:pt x="4728" y="1252"/>
                    </a:lnTo>
                    <a:lnTo>
                      <a:pt x="3569" y="1947"/>
                    </a:lnTo>
                    <a:cubicBezTo>
                      <a:pt x="3198" y="1646"/>
                      <a:pt x="2712" y="1460"/>
                      <a:pt x="2132" y="1368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1;p40">
                <a:extLst>
                  <a:ext uri="{FF2B5EF4-FFF2-40B4-BE49-F238E27FC236}">
                    <a16:creationId xmlns:a16="http://schemas.microsoft.com/office/drawing/2014/main" id="{59F752BD-45C8-2AAE-DBDA-F96A94F80655}"/>
                  </a:ext>
                </a:extLst>
              </p:cNvPr>
              <p:cNvSpPr/>
              <p:nvPr/>
            </p:nvSpPr>
            <p:spPr>
              <a:xfrm>
                <a:off x="3075107" y="3758147"/>
                <a:ext cx="204193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4300" extrusionOk="0">
                    <a:moveTo>
                      <a:pt x="5980" y="0"/>
                    </a:moveTo>
                    <a:lnTo>
                      <a:pt x="5609" y="1368"/>
                    </a:lnTo>
                    <a:cubicBezTo>
                      <a:pt x="5030" y="1460"/>
                      <a:pt x="4636" y="1646"/>
                      <a:pt x="4149" y="1947"/>
                    </a:cubicBezTo>
                    <a:lnTo>
                      <a:pt x="2990" y="1252"/>
                    </a:lnTo>
                    <a:lnTo>
                      <a:pt x="1252" y="2990"/>
                    </a:lnTo>
                    <a:lnTo>
                      <a:pt x="1924" y="4149"/>
                    </a:lnTo>
                    <a:cubicBezTo>
                      <a:pt x="1646" y="4543"/>
                      <a:pt x="1437" y="5029"/>
                      <a:pt x="1345" y="5609"/>
                    </a:cubicBezTo>
                    <a:lnTo>
                      <a:pt x="1" y="6003"/>
                    </a:lnTo>
                    <a:lnTo>
                      <a:pt x="1" y="8320"/>
                    </a:lnTo>
                    <a:lnTo>
                      <a:pt x="1345" y="8691"/>
                    </a:lnTo>
                    <a:cubicBezTo>
                      <a:pt x="1437" y="9178"/>
                      <a:pt x="1646" y="9664"/>
                      <a:pt x="1924" y="10151"/>
                    </a:cubicBezTo>
                    <a:lnTo>
                      <a:pt x="1252" y="11310"/>
                    </a:lnTo>
                    <a:lnTo>
                      <a:pt x="2990" y="13048"/>
                    </a:lnTo>
                    <a:lnTo>
                      <a:pt x="4149" y="12376"/>
                    </a:lnTo>
                    <a:cubicBezTo>
                      <a:pt x="4636" y="12654"/>
                      <a:pt x="5030" y="12839"/>
                      <a:pt x="5609" y="12955"/>
                    </a:cubicBezTo>
                    <a:lnTo>
                      <a:pt x="5980" y="14299"/>
                    </a:lnTo>
                    <a:lnTo>
                      <a:pt x="7138" y="14299"/>
                    </a:lnTo>
                    <a:lnTo>
                      <a:pt x="7138" y="10522"/>
                    </a:lnTo>
                    <a:cubicBezTo>
                      <a:pt x="5308" y="10522"/>
                      <a:pt x="3755" y="8992"/>
                      <a:pt x="3755" y="7161"/>
                    </a:cubicBezTo>
                    <a:cubicBezTo>
                      <a:pt x="3755" y="5215"/>
                      <a:pt x="5308" y="3778"/>
                      <a:pt x="7138" y="3778"/>
                    </a:cubicBezTo>
                    <a:lnTo>
                      <a:pt x="71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32F46E7-11B8-B18E-FC30-4EF62AB76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323" y="2330919"/>
            <a:ext cx="4129353" cy="2167291"/>
          </a:xfrm>
          <a:prstGeom prst="rect">
            <a:avLst/>
          </a:prstGeom>
        </p:spPr>
      </p:pic>
      <p:sp>
        <p:nvSpPr>
          <p:cNvPr id="3" name="Google Shape;894;p40">
            <a:extLst>
              <a:ext uri="{FF2B5EF4-FFF2-40B4-BE49-F238E27FC236}">
                <a16:creationId xmlns:a16="http://schemas.microsoft.com/office/drawing/2014/main" id="{56F96817-62E3-A96F-764F-7F08E246B9A5}"/>
              </a:ext>
            </a:extLst>
          </p:cNvPr>
          <p:cNvSpPr txBox="1">
            <a:spLocks/>
          </p:cNvSpPr>
          <p:nvPr/>
        </p:nvSpPr>
        <p:spPr>
          <a:xfrm>
            <a:off x="1278407" y="1325648"/>
            <a:ext cx="4890276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dirty="0">
                <a:latin typeface="VNF-Oswald" panose="02000506000000020004" pitchFamily="2" charset="0"/>
                <a:cs typeface="VNF Quicksand" panose="020B0500040000020004" pitchFamily="34" charset="0"/>
              </a:rPr>
              <a:t>Lifecycle methods </a:t>
            </a:r>
            <a:r>
              <a:rPr lang="en-US" sz="2000" dirty="0" err="1">
                <a:latin typeface="VNF-Oswald" panose="02000506000000020004" pitchFamily="2" charset="0"/>
                <a:cs typeface="VNF Quicksand" panose="020B0500040000020004" pitchFamily="34" charset="0"/>
              </a:rPr>
              <a:t>trong</a:t>
            </a:r>
            <a:r>
              <a:rPr lang="en-US" sz="2000" dirty="0">
                <a:latin typeface="VNF-Oswald" panose="02000506000000020004" pitchFamily="2" charset="0"/>
                <a:cs typeface="VNF Quicksand" panose="020B0500040000020004" pitchFamily="34" charset="0"/>
              </a:rPr>
              <a:t> class component</a:t>
            </a:r>
            <a:endParaRPr lang="vi-VN" sz="2000" dirty="0"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43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245BA252-FFDD-7205-3B9D-61EB23CF3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70D68F7A-6729-7A57-6C6E-CF20AADA3A1C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1CD56548-596C-A707-AFA3-043587A7673D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E7DFD923-486C-518A-77AA-F0557238473A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951BC264-7EB6-DD72-80FE-C7D895BFDF73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4FDD9181-9A93-C249-8A2B-93F3405D7E68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210AF4D8-1EFA-72BC-4180-D3B7460B0C76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74627545-9601-FC9D-EFC0-2B63053AC3DA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98FE941F-F673-C47B-143E-64BF8B9B3973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91F9885A-04DD-00FB-067A-7CE6382D8E48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45B38271-839D-B7B2-374E-325328347A78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4457148A-7CB3-7A6C-FE80-A57C805DF28A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A866C016-3CBC-72F9-289C-977F6A1BF96A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965E1E1F-3934-DBAA-FE9A-3B4DC14735D2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EC2EB013-DAE0-396C-327C-5E8725B0526E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5A9817D5-54EB-79B9-2F9D-C955D01D253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773800FE-24ED-FD20-46D4-921AD63DA156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50B83242-E9DE-EEED-2FFF-AF2EFC049EE1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4DDDA892-CD0A-9E7A-6B06-07379BEBB505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14B1F376-E8C8-2583-E2EC-6D11153F7B45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77354579-325D-11A5-6F6B-DB2620788F43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ADDCCB48-C274-7570-FAB7-ECD473C8A3C8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2C8EAC1A-5531-82FF-5694-12E7B695ED95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1A706781-AD25-6B50-A119-AB590B63C6B7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575;p35">
            <a:extLst>
              <a:ext uri="{FF2B5EF4-FFF2-40B4-BE49-F238E27FC236}">
                <a16:creationId xmlns:a16="http://schemas.microsoft.com/office/drawing/2014/main" id="{49B4BB60-4D63-637D-C6AC-4C5B64AD8823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class=“Introduction”</a:t>
            </a:r>
          </a:p>
        </p:txBody>
      </p: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D063235C-8CBC-679C-C1FC-DBE1A234A2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-93"/>
              </a:rPr>
              <a:t>/</a:t>
            </a:r>
            <a:r>
              <a:rPr lang="en-US">
                <a:latin typeface="VNF-Oswald" panose="02000506000000020004" pitchFamily="2" charset="-93"/>
              </a:rPr>
              <a:t>Function c</a:t>
            </a:r>
            <a:r>
              <a:rPr lang="vi-VN">
                <a:latin typeface="VNF-Oswald" panose="02000506000000020004" pitchFamily="2" charset="-93"/>
              </a:rPr>
              <a:t>omponent</a:t>
            </a:r>
            <a:endParaRPr>
              <a:latin typeface="VNF-Oswald" panose="02000506000000020004" pitchFamily="2" charset="-93"/>
            </a:endParaRPr>
          </a:p>
        </p:txBody>
      </p:sp>
      <p:sp>
        <p:nvSpPr>
          <p:cNvPr id="11" name="Google Shape;893;p40">
            <a:extLst>
              <a:ext uri="{FF2B5EF4-FFF2-40B4-BE49-F238E27FC236}">
                <a16:creationId xmlns:a16="http://schemas.microsoft.com/office/drawing/2014/main" id="{0061D423-4880-9274-024A-D1BD7EC2EB21}"/>
              </a:ext>
            </a:extLst>
          </p:cNvPr>
          <p:cNvSpPr txBox="1">
            <a:spLocks/>
          </p:cNvSpPr>
          <p:nvPr/>
        </p:nvSpPr>
        <p:spPr>
          <a:xfrm>
            <a:off x="1112852" y="1739667"/>
            <a:ext cx="7034246" cy="10258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- </a:t>
            </a:r>
            <a:r>
              <a:rPr lang="vi-VN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Là các hàm đặc biệt cho phép ta sử dụng tính năng của React như state hay lifecycle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ngay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trong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function component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mà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trước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đây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chỉ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có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trong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class component</a:t>
            </a:r>
            <a:endParaRPr lang="vi-VN">
              <a:solidFill>
                <a:schemeClr val="bg2"/>
              </a:solidFill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</p:txBody>
      </p:sp>
      <p:sp>
        <p:nvSpPr>
          <p:cNvPr id="12" name="Google Shape;894;p40">
            <a:extLst>
              <a:ext uri="{FF2B5EF4-FFF2-40B4-BE49-F238E27FC236}">
                <a16:creationId xmlns:a16="http://schemas.microsoft.com/office/drawing/2014/main" id="{B8A96850-D00D-6342-31C5-F7CF15043855}"/>
              </a:ext>
            </a:extLst>
          </p:cNvPr>
          <p:cNvSpPr txBox="1">
            <a:spLocks/>
          </p:cNvSpPr>
          <p:nvPr/>
        </p:nvSpPr>
        <p:spPr>
          <a:xfrm>
            <a:off x="1261410" y="1325648"/>
            <a:ext cx="81165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Hooks</a:t>
            </a:r>
            <a:endParaRPr lang="vi-VN" sz="2000"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F14B7E-5C8C-6801-CCEB-7ED45C8177A2}"/>
              </a:ext>
            </a:extLst>
          </p:cNvPr>
          <p:cNvGrpSpPr/>
          <p:nvPr/>
        </p:nvGrpSpPr>
        <p:grpSpPr>
          <a:xfrm>
            <a:off x="882596" y="1373766"/>
            <a:ext cx="367084" cy="367084"/>
            <a:chOff x="1225496" y="1519877"/>
            <a:chExt cx="737100" cy="737100"/>
          </a:xfrm>
        </p:grpSpPr>
        <p:grpSp>
          <p:nvGrpSpPr>
            <p:cNvPr id="14" name="Google Shape;874;p40">
              <a:extLst>
                <a:ext uri="{FF2B5EF4-FFF2-40B4-BE49-F238E27FC236}">
                  <a16:creationId xmlns:a16="http://schemas.microsoft.com/office/drawing/2014/main" id="{8024F283-DA07-2BFC-2925-CAD90F2B52E0}"/>
                </a:ext>
              </a:extLst>
            </p:cNvPr>
            <p:cNvGrpSpPr/>
            <p:nvPr/>
          </p:nvGrpSpPr>
          <p:grpSpPr>
            <a:xfrm>
              <a:off x="1225496" y="1519877"/>
              <a:ext cx="737100" cy="737100"/>
              <a:chOff x="991075" y="1881675"/>
              <a:chExt cx="737100" cy="737100"/>
            </a:xfrm>
          </p:grpSpPr>
          <p:sp>
            <p:nvSpPr>
              <p:cNvPr id="20" name="Google Shape;875;p40">
                <a:extLst>
                  <a:ext uri="{FF2B5EF4-FFF2-40B4-BE49-F238E27FC236}">
                    <a16:creationId xmlns:a16="http://schemas.microsoft.com/office/drawing/2014/main" id="{FD609C03-EFCA-E289-95B3-71CBF892D979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;p40">
                <a:extLst>
                  <a:ext uri="{FF2B5EF4-FFF2-40B4-BE49-F238E27FC236}">
                    <a16:creationId xmlns:a16="http://schemas.microsoft.com/office/drawing/2014/main" id="{54195785-DC9E-A319-4F3D-67EDDF22498C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97;p40">
              <a:extLst>
                <a:ext uri="{FF2B5EF4-FFF2-40B4-BE49-F238E27FC236}">
                  <a16:creationId xmlns:a16="http://schemas.microsoft.com/office/drawing/2014/main" id="{E51545BB-562A-CC6D-1B76-B7F34DD3FF67}"/>
                </a:ext>
              </a:extLst>
            </p:cNvPr>
            <p:cNvGrpSpPr/>
            <p:nvPr/>
          </p:nvGrpSpPr>
          <p:grpSpPr>
            <a:xfrm>
              <a:off x="1389545" y="1683928"/>
              <a:ext cx="409009" cy="409016"/>
              <a:chOff x="3075107" y="3758147"/>
              <a:chExt cx="409009" cy="409016"/>
            </a:xfrm>
          </p:grpSpPr>
          <p:sp>
            <p:nvSpPr>
              <p:cNvPr id="16" name="Google Shape;898;p40">
                <a:extLst>
                  <a:ext uri="{FF2B5EF4-FFF2-40B4-BE49-F238E27FC236}">
                    <a16:creationId xmlns:a16="http://schemas.microsoft.com/office/drawing/2014/main" id="{B01A5022-1621-1A7E-AF1B-E3C30B494FA6}"/>
                  </a:ext>
                </a:extLst>
              </p:cNvPr>
              <p:cNvSpPr/>
              <p:nvPr/>
            </p:nvSpPr>
            <p:spPr>
              <a:xfrm>
                <a:off x="3262704" y="3888056"/>
                <a:ext cx="91499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123" extrusionOk="0">
                    <a:moveTo>
                      <a:pt x="579" y="1"/>
                    </a:moveTo>
                    <a:lnTo>
                      <a:pt x="0" y="2619"/>
                    </a:lnTo>
                    <a:lnTo>
                      <a:pt x="579" y="5122"/>
                    </a:lnTo>
                    <a:cubicBezTo>
                      <a:pt x="2040" y="5122"/>
                      <a:pt x="3198" y="4056"/>
                      <a:pt x="3198" y="2619"/>
                    </a:cubicBezTo>
                    <a:cubicBezTo>
                      <a:pt x="3198" y="1159"/>
                      <a:pt x="2040" y="1"/>
                      <a:pt x="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99;p40">
                <a:extLst>
                  <a:ext uri="{FF2B5EF4-FFF2-40B4-BE49-F238E27FC236}">
                    <a16:creationId xmlns:a16="http://schemas.microsoft.com/office/drawing/2014/main" id="{47B7F0D0-3CA8-D755-71B2-86543249C381}"/>
                  </a:ext>
                </a:extLst>
              </p:cNvPr>
              <p:cNvSpPr/>
              <p:nvPr/>
            </p:nvSpPr>
            <p:spPr>
              <a:xfrm>
                <a:off x="3205015" y="3888056"/>
                <a:ext cx="74281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123" extrusionOk="0">
                    <a:moveTo>
                      <a:pt x="2596" y="1"/>
                    </a:moveTo>
                    <a:cubicBezTo>
                      <a:pt x="1160" y="1"/>
                      <a:pt x="1" y="1159"/>
                      <a:pt x="1" y="2619"/>
                    </a:cubicBezTo>
                    <a:cubicBezTo>
                      <a:pt x="1" y="4056"/>
                      <a:pt x="1160" y="5122"/>
                      <a:pt x="2596" y="5122"/>
                    </a:cubicBezTo>
                    <a:lnTo>
                      <a:pt x="2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0;p40">
                <a:extLst>
                  <a:ext uri="{FF2B5EF4-FFF2-40B4-BE49-F238E27FC236}">
                    <a16:creationId xmlns:a16="http://schemas.microsoft.com/office/drawing/2014/main" id="{BE6DE6F2-3239-C935-EDD7-45123B2F7CCA}"/>
                  </a:ext>
                </a:extLst>
              </p:cNvPr>
              <p:cNvSpPr/>
              <p:nvPr/>
            </p:nvSpPr>
            <p:spPr>
              <a:xfrm>
                <a:off x="3262704" y="3758147"/>
                <a:ext cx="221412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4300" extrusionOk="0">
                    <a:moveTo>
                      <a:pt x="579" y="0"/>
                    </a:moveTo>
                    <a:lnTo>
                      <a:pt x="0" y="2225"/>
                    </a:lnTo>
                    <a:lnTo>
                      <a:pt x="579" y="3778"/>
                    </a:lnTo>
                    <a:cubicBezTo>
                      <a:pt x="2410" y="3778"/>
                      <a:pt x="3963" y="5215"/>
                      <a:pt x="3963" y="7161"/>
                    </a:cubicBezTo>
                    <a:cubicBezTo>
                      <a:pt x="3963" y="8992"/>
                      <a:pt x="2410" y="10522"/>
                      <a:pt x="579" y="10522"/>
                    </a:cubicBezTo>
                    <a:lnTo>
                      <a:pt x="0" y="11982"/>
                    </a:lnTo>
                    <a:lnTo>
                      <a:pt x="579" y="14299"/>
                    </a:lnTo>
                    <a:lnTo>
                      <a:pt x="1738" y="14299"/>
                    </a:lnTo>
                    <a:lnTo>
                      <a:pt x="2132" y="12955"/>
                    </a:lnTo>
                    <a:cubicBezTo>
                      <a:pt x="2712" y="12839"/>
                      <a:pt x="3198" y="12654"/>
                      <a:pt x="3569" y="12376"/>
                    </a:cubicBezTo>
                    <a:lnTo>
                      <a:pt x="4728" y="13048"/>
                    </a:lnTo>
                    <a:lnTo>
                      <a:pt x="6466" y="11310"/>
                    </a:lnTo>
                    <a:lnTo>
                      <a:pt x="5794" y="10151"/>
                    </a:lnTo>
                    <a:cubicBezTo>
                      <a:pt x="6095" y="9664"/>
                      <a:pt x="6281" y="9178"/>
                      <a:pt x="6373" y="8691"/>
                    </a:cubicBezTo>
                    <a:lnTo>
                      <a:pt x="7741" y="8320"/>
                    </a:lnTo>
                    <a:lnTo>
                      <a:pt x="7741" y="6003"/>
                    </a:lnTo>
                    <a:lnTo>
                      <a:pt x="6373" y="5609"/>
                    </a:lnTo>
                    <a:cubicBezTo>
                      <a:pt x="6281" y="5029"/>
                      <a:pt x="6095" y="4543"/>
                      <a:pt x="5794" y="4149"/>
                    </a:cubicBezTo>
                    <a:lnTo>
                      <a:pt x="6466" y="2990"/>
                    </a:lnTo>
                    <a:lnTo>
                      <a:pt x="4728" y="1252"/>
                    </a:lnTo>
                    <a:lnTo>
                      <a:pt x="3569" y="1947"/>
                    </a:lnTo>
                    <a:cubicBezTo>
                      <a:pt x="3198" y="1646"/>
                      <a:pt x="2712" y="1460"/>
                      <a:pt x="2132" y="1368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1;p40">
                <a:extLst>
                  <a:ext uri="{FF2B5EF4-FFF2-40B4-BE49-F238E27FC236}">
                    <a16:creationId xmlns:a16="http://schemas.microsoft.com/office/drawing/2014/main" id="{2F633D05-B36D-A211-97A2-5A51794EB74D}"/>
                  </a:ext>
                </a:extLst>
              </p:cNvPr>
              <p:cNvSpPr/>
              <p:nvPr/>
            </p:nvSpPr>
            <p:spPr>
              <a:xfrm>
                <a:off x="3075107" y="3758147"/>
                <a:ext cx="204193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4300" extrusionOk="0">
                    <a:moveTo>
                      <a:pt x="5980" y="0"/>
                    </a:moveTo>
                    <a:lnTo>
                      <a:pt x="5609" y="1368"/>
                    </a:lnTo>
                    <a:cubicBezTo>
                      <a:pt x="5030" y="1460"/>
                      <a:pt x="4636" y="1646"/>
                      <a:pt x="4149" y="1947"/>
                    </a:cubicBezTo>
                    <a:lnTo>
                      <a:pt x="2990" y="1252"/>
                    </a:lnTo>
                    <a:lnTo>
                      <a:pt x="1252" y="2990"/>
                    </a:lnTo>
                    <a:lnTo>
                      <a:pt x="1924" y="4149"/>
                    </a:lnTo>
                    <a:cubicBezTo>
                      <a:pt x="1646" y="4543"/>
                      <a:pt x="1437" y="5029"/>
                      <a:pt x="1345" y="5609"/>
                    </a:cubicBezTo>
                    <a:lnTo>
                      <a:pt x="1" y="6003"/>
                    </a:lnTo>
                    <a:lnTo>
                      <a:pt x="1" y="8320"/>
                    </a:lnTo>
                    <a:lnTo>
                      <a:pt x="1345" y="8691"/>
                    </a:lnTo>
                    <a:cubicBezTo>
                      <a:pt x="1437" y="9178"/>
                      <a:pt x="1646" y="9664"/>
                      <a:pt x="1924" y="10151"/>
                    </a:cubicBezTo>
                    <a:lnTo>
                      <a:pt x="1252" y="11310"/>
                    </a:lnTo>
                    <a:lnTo>
                      <a:pt x="2990" y="13048"/>
                    </a:lnTo>
                    <a:lnTo>
                      <a:pt x="4149" y="12376"/>
                    </a:lnTo>
                    <a:cubicBezTo>
                      <a:pt x="4636" y="12654"/>
                      <a:pt x="5030" y="12839"/>
                      <a:pt x="5609" y="12955"/>
                    </a:cubicBezTo>
                    <a:lnTo>
                      <a:pt x="5980" y="14299"/>
                    </a:lnTo>
                    <a:lnTo>
                      <a:pt x="7138" y="14299"/>
                    </a:lnTo>
                    <a:lnTo>
                      <a:pt x="7138" y="10522"/>
                    </a:lnTo>
                    <a:cubicBezTo>
                      <a:pt x="5308" y="10522"/>
                      <a:pt x="3755" y="8992"/>
                      <a:pt x="3755" y="7161"/>
                    </a:cubicBezTo>
                    <a:cubicBezTo>
                      <a:pt x="3755" y="5215"/>
                      <a:pt x="5308" y="3778"/>
                      <a:pt x="7138" y="3778"/>
                    </a:cubicBezTo>
                    <a:lnTo>
                      <a:pt x="71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77295B3-B813-CFA1-07E1-571354F2F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0301" y="2968766"/>
            <a:ext cx="4463397" cy="1276163"/>
          </a:xfrm>
          <a:prstGeom prst="rect">
            <a:avLst/>
          </a:prstGeom>
        </p:spPr>
      </p:pic>
      <p:sp>
        <p:nvSpPr>
          <p:cNvPr id="6" name="Google Shape;894;p40">
            <a:extLst>
              <a:ext uri="{FF2B5EF4-FFF2-40B4-BE49-F238E27FC236}">
                <a16:creationId xmlns:a16="http://schemas.microsoft.com/office/drawing/2014/main" id="{DAE2948F-C049-91A0-F904-7A8F311BE0A3}"/>
              </a:ext>
            </a:extLst>
          </p:cNvPr>
          <p:cNvSpPr txBox="1">
            <a:spLocks/>
          </p:cNvSpPr>
          <p:nvPr/>
        </p:nvSpPr>
        <p:spPr>
          <a:xfrm>
            <a:off x="-1203962" y="1325048"/>
            <a:ext cx="1127909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Khai </a:t>
            </a: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báo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endParaRPr lang="vi-VN" sz="2000"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16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D79BC05B-36A6-C418-5DE5-1BE5957F9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BA772499-0555-5852-98F6-7BF86FE0066F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162599C1-50C5-1B5F-DC04-6C2E9CEBE9B3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72C12723-EA67-A4B4-E4F6-D930DBA929D4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6200E09A-5226-7A2E-5D75-C49B8C11DB60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10E8B4D8-C69E-9646-C6B1-607916E46FB4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5C31B8DE-EA41-C375-FFA4-7EE4401E0393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DD37C7BE-8BE7-A62D-5DE3-3464D5AFC8A0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EF2ED3C2-6B27-8951-A5FE-2B4CD2997133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49D186B5-FAC6-1E1B-CD3E-F201D3304FD9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36B2B05E-94EC-FF19-2744-0E1E844D9E02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56FFF272-B8CC-193D-5396-C63A20DF2518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838910F7-478D-F002-A8FF-6F0EEDF0BE63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9BEB9124-70B9-BF1A-03AC-E864C575A044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4339AD95-30D4-4F68-FE68-F2BA219461A7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6F907BC2-00CA-DEFE-BE2D-4D4DD3B0352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B37471AD-AA94-4AFA-2C64-6B4D32DC760B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7288B5CA-9F1B-DCCD-E3E0-D1AFE8D0E6C2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570FDC6C-6B3B-EEE4-1CEE-1F8C87589E31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17D3374A-BED1-DC58-C7B9-E2EB8B5E3758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1FA15AA7-E638-D529-B9E5-FDFC4EAE43AC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6CF1454D-BA9F-BB2B-1E9F-761CD971CC3E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733F6995-CBA7-F48B-3077-C2984F9B4B38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A9C57C2A-71D9-F69C-3B55-082D0D1C9D1C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575;p35">
            <a:extLst>
              <a:ext uri="{FF2B5EF4-FFF2-40B4-BE49-F238E27FC236}">
                <a16:creationId xmlns:a16="http://schemas.microsoft.com/office/drawing/2014/main" id="{F10341AF-CA19-F795-24FF-2F9F48968652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class=“Introduction”</a:t>
            </a:r>
          </a:p>
        </p:txBody>
      </p: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B84EF4D9-61F3-AC93-FA6E-26F93EA398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-93"/>
              </a:rPr>
              <a:t>/</a:t>
            </a:r>
            <a:r>
              <a:rPr lang="en-US">
                <a:latin typeface="VNF-Oswald" panose="02000506000000020004" pitchFamily="2" charset="-93"/>
              </a:rPr>
              <a:t>Function c</a:t>
            </a:r>
            <a:r>
              <a:rPr lang="vi-VN">
                <a:latin typeface="VNF-Oswald" panose="02000506000000020004" pitchFamily="2" charset="-93"/>
              </a:rPr>
              <a:t>omponent</a:t>
            </a:r>
            <a:endParaRPr>
              <a:latin typeface="VNF-Oswald" panose="02000506000000020004" pitchFamily="2" charset="-93"/>
            </a:endParaRPr>
          </a:p>
        </p:txBody>
      </p:sp>
      <p:sp>
        <p:nvSpPr>
          <p:cNvPr id="11" name="Google Shape;893;p40">
            <a:extLst>
              <a:ext uri="{FF2B5EF4-FFF2-40B4-BE49-F238E27FC236}">
                <a16:creationId xmlns:a16="http://schemas.microsoft.com/office/drawing/2014/main" id="{8D100270-D22D-22A5-315A-D982326DAA94}"/>
              </a:ext>
            </a:extLst>
          </p:cNvPr>
          <p:cNvSpPr txBox="1">
            <a:spLocks/>
          </p:cNvSpPr>
          <p:nvPr/>
        </p:nvSpPr>
        <p:spPr>
          <a:xfrm>
            <a:off x="1112852" y="1739667"/>
            <a:ext cx="7034246" cy="1181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Có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3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điều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kiện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khi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khai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báo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1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hàm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hooks:</a:t>
            </a:r>
          </a:p>
          <a:p>
            <a:pPr marL="285750" indent="-285750">
              <a:buClr>
                <a:srgbClr val="E2E2E2"/>
              </a:buClr>
              <a:buFontTx/>
              <a:buChar char="-"/>
            </a:pP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Hooks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chỉ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có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thể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được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gọi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bên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trong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function component</a:t>
            </a:r>
          </a:p>
          <a:p>
            <a:pPr marL="285750" indent="-285750">
              <a:buClr>
                <a:srgbClr val="E2E2E2"/>
              </a:buClr>
              <a:buFontTx/>
              <a:buChar char="-"/>
            </a:pP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Hooks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phải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được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gọi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đầu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tiên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trong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hàm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(Top-level call)</a:t>
            </a:r>
          </a:p>
          <a:p>
            <a:pPr marL="285750" indent="-285750">
              <a:buClr>
                <a:srgbClr val="E2E2E2"/>
              </a:buClr>
              <a:buFontTx/>
              <a:buChar char="-"/>
            </a:pP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Hooks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không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được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có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điều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kiện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(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Không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được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để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trong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if, while…)</a:t>
            </a:r>
          </a:p>
          <a:p>
            <a:pPr marL="285750" indent="-285750">
              <a:buFontTx/>
              <a:buChar char="-"/>
            </a:pPr>
            <a:endParaRPr lang="vi-VN">
              <a:solidFill>
                <a:schemeClr val="bg2"/>
              </a:solidFill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D21A6-5CC5-BEE4-88F3-6EB041E2F2FE}"/>
              </a:ext>
            </a:extLst>
          </p:cNvPr>
          <p:cNvGrpSpPr/>
          <p:nvPr/>
        </p:nvGrpSpPr>
        <p:grpSpPr>
          <a:xfrm>
            <a:off x="882596" y="1373766"/>
            <a:ext cx="367084" cy="367084"/>
            <a:chOff x="1225496" y="1519877"/>
            <a:chExt cx="737100" cy="737100"/>
          </a:xfrm>
        </p:grpSpPr>
        <p:grpSp>
          <p:nvGrpSpPr>
            <p:cNvPr id="14" name="Google Shape;874;p40">
              <a:extLst>
                <a:ext uri="{FF2B5EF4-FFF2-40B4-BE49-F238E27FC236}">
                  <a16:creationId xmlns:a16="http://schemas.microsoft.com/office/drawing/2014/main" id="{B9C8A9EB-EC88-E31E-E7DA-FA016EBFC6C2}"/>
                </a:ext>
              </a:extLst>
            </p:cNvPr>
            <p:cNvGrpSpPr/>
            <p:nvPr/>
          </p:nvGrpSpPr>
          <p:grpSpPr>
            <a:xfrm>
              <a:off x="1225496" y="1519877"/>
              <a:ext cx="737100" cy="737100"/>
              <a:chOff x="991075" y="1881675"/>
              <a:chExt cx="737100" cy="737100"/>
            </a:xfrm>
          </p:grpSpPr>
          <p:sp>
            <p:nvSpPr>
              <p:cNvPr id="20" name="Google Shape;875;p40">
                <a:extLst>
                  <a:ext uri="{FF2B5EF4-FFF2-40B4-BE49-F238E27FC236}">
                    <a16:creationId xmlns:a16="http://schemas.microsoft.com/office/drawing/2014/main" id="{289A4A55-9A38-BCF9-E1F0-7736D5779A25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;p40">
                <a:extLst>
                  <a:ext uri="{FF2B5EF4-FFF2-40B4-BE49-F238E27FC236}">
                    <a16:creationId xmlns:a16="http://schemas.microsoft.com/office/drawing/2014/main" id="{70948FB2-13E9-C8E6-93A1-603213C4E4BD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97;p40">
              <a:extLst>
                <a:ext uri="{FF2B5EF4-FFF2-40B4-BE49-F238E27FC236}">
                  <a16:creationId xmlns:a16="http://schemas.microsoft.com/office/drawing/2014/main" id="{D2679565-9975-BB4D-9D32-6EC623AC29F4}"/>
                </a:ext>
              </a:extLst>
            </p:cNvPr>
            <p:cNvGrpSpPr/>
            <p:nvPr/>
          </p:nvGrpSpPr>
          <p:grpSpPr>
            <a:xfrm>
              <a:off x="1389545" y="1683928"/>
              <a:ext cx="409009" cy="409016"/>
              <a:chOff x="3075107" y="3758147"/>
              <a:chExt cx="409009" cy="409016"/>
            </a:xfrm>
          </p:grpSpPr>
          <p:sp>
            <p:nvSpPr>
              <p:cNvPr id="16" name="Google Shape;898;p40">
                <a:extLst>
                  <a:ext uri="{FF2B5EF4-FFF2-40B4-BE49-F238E27FC236}">
                    <a16:creationId xmlns:a16="http://schemas.microsoft.com/office/drawing/2014/main" id="{D1A15CA2-D2ED-CB9D-029C-81150809E2F5}"/>
                  </a:ext>
                </a:extLst>
              </p:cNvPr>
              <p:cNvSpPr/>
              <p:nvPr/>
            </p:nvSpPr>
            <p:spPr>
              <a:xfrm>
                <a:off x="3262704" y="3888056"/>
                <a:ext cx="91499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123" extrusionOk="0">
                    <a:moveTo>
                      <a:pt x="579" y="1"/>
                    </a:moveTo>
                    <a:lnTo>
                      <a:pt x="0" y="2619"/>
                    </a:lnTo>
                    <a:lnTo>
                      <a:pt x="579" y="5122"/>
                    </a:lnTo>
                    <a:cubicBezTo>
                      <a:pt x="2040" y="5122"/>
                      <a:pt x="3198" y="4056"/>
                      <a:pt x="3198" y="2619"/>
                    </a:cubicBezTo>
                    <a:cubicBezTo>
                      <a:pt x="3198" y="1159"/>
                      <a:pt x="2040" y="1"/>
                      <a:pt x="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99;p40">
                <a:extLst>
                  <a:ext uri="{FF2B5EF4-FFF2-40B4-BE49-F238E27FC236}">
                    <a16:creationId xmlns:a16="http://schemas.microsoft.com/office/drawing/2014/main" id="{53DE279C-7E67-7CCB-1AE3-E52BF2D81DF2}"/>
                  </a:ext>
                </a:extLst>
              </p:cNvPr>
              <p:cNvSpPr/>
              <p:nvPr/>
            </p:nvSpPr>
            <p:spPr>
              <a:xfrm>
                <a:off x="3205015" y="3888056"/>
                <a:ext cx="74281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123" extrusionOk="0">
                    <a:moveTo>
                      <a:pt x="2596" y="1"/>
                    </a:moveTo>
                    <a:cubicBezTo>
                      <a:pt x="1160" y="1"/>
                      <a:pt x="1" y="1159"/>
                      <a:pt x="1" y="2619"/>
                    </a:cubicBezTo>
                    <a:cubicBezTo>
                      <a:pt x="1" y="4056"/>
                      <a:pt x="1160" y="5122"/>
                      <a:pt x="2596" y="5122"/>
                    </a:cubicBezTo>
                    <a:lnTo>
                      <a:pt x="2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0;p40">
                <a:extLst>
                  <a:ext uri="{FF2B5EF4-FFF2-40B4-BE49-F238E27FC236}">
                    <a16:creationId xmlns:a16="http://schemas.microsoft.com/office/drawing/2014/main" id="{2BBB31F5-030D-5FB3-44FF-2D565F8EEAA5}"/>
                  </a:ext>
                </a:extLst>
              </p:cNvPr>
              <p:cNvSpPr/>
              <p:nvPr/>
            </p:nvSpPr>
            <p:spPr>
              <a:xfrm>
                <a:off x="3262704" y="3758147"/>
                <a:ext cx="221412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4300" extrusionOk="0">
                    <a:moveTo>
                      <a:pt x="579" y="0"/>
                    </a:moveTo>
                    <a:lnTo>
                      <a:pt x="0" y="2225"/>
                    </a:lnTo>
                    <a:lnTo>
                      <a:pt x="579" y="3778"/>
                    </a:lnTo>
                    <a:cubicBezTo>
                      <a:pt x="2410" y="3778"/>
                      <a:pt x="3963" y="5215"/>
                      <a:pt x="3963" y="7161"/>
                    </a:cubicBezTo>
                    <a:cubicBezTo>
                      <a:pt x="3963" y="8992"/>
                      <a:pt x="2410" y="10522"/>
                      <a:pt x="579" y="10522"/>
                    </a:cubicBezTo>
                    <a:lnTo>
                      <a:pt x="0" y="11982"/>
                    </a:lnTo>
                    <a:lnTo>
                      <a:pt x="579" y="14299"/>
                    </a:lnTo>
                    <a:lnTo>
                      <a:pt x="1738" y="14299"/>
                    </a:lnTo>
                    <a:lnTo>
                      <a:pt x="2132" y="12955"/>
                    </a:lnTo>
                    <a:cubicBezTo>
                      <a:pt x="2712" y="12839"/>
                      <a:pt x="3198" y="12654"/>
                      <a:pt x="3569" y="12376"/>
                    </a:cubicBezTo>
                    <a:lnTo>
                      <a:pt x="4728" y="13048"/>
                    </a:lnTo>
                    <a:lnTo>
                      <a:pt x="6466" y="11310"/>
                    </a:lnTo>
                    <a:lnTo>
                      <a:pt x="5794" y="10151"/>
                    </a:lnTo>
                    <a:cubicBezTo>
                      <a:pt x="6095" y="9664"/>
                      <a:pt x="6281" y="9178"/>
                      <a:pt x="6373" y="8691"/>
                    </a:cubicBezTo>
                    <a:lnTo>
                      <a:pt x="7741" y="8320"/>
                    </a:lnTo>
                    <a:lnTo>
                      <a:pt x="7741" y="6003"/>
                    </a:lnTo>
                    <a:lnTo>
                      <a:pt x="6373" y="5609"/>
                    </a:lnTo>
                    <a:cubicBezTo>
                      <a:pt x="6281" y="5029"/>
                      <a:pt x="6095" y="4543"/>
                      <a:pt x="5794" y="4149"/>
                    </a:cubicBezTo>
                    <a:lnTo>
                      <a:pt x="6466" y="2990"/>
                    </a:lnTo>
                    <a:lnTo>
                      <a:pt x="4728" y="1252"/>
                    </a:lnTo>
                    <a:lnTo>
                      <a:pt x="3569" y="1947"/>
                    </a:lnTo>
                    <a:cubicBezTo>
                      <a:pt x="3198" y="1646"/>
                      <a:pt x="2712" y="1460"/>
                      <a:pt x="2132" y="1368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1;p40">
                <a:extLst>
                  <a:ext uri="{FF2B5EF4-FFF2-40B4-BE49-F238E27FC236}">
                    <a16:creationId xmlns:a16="http://schemas.microsoft.com/office/drawing/2014/main" id="{61A0E077-96CB-FBCF-54E1-F8F378A9DB6F}"/>
                  </a:ext>
                </a:extLst>
              </p:cNvPr>
              <p:cNvSpPr/>
              <p:nvPr/>
            </p:nvSpPr>
            <p:spPr>
              <a:xfrm>
                <a:off x="3075107" y="3758147"/>
                <a:ext cx="204193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4300" extrusionOk="0">
                    <a:moveTo>
                      <a:pt x="5980" y="0"/>
                    </a:moveTo>
                    <a:lnTo>
                      <a:pt x="5609" y="1368"/>
                    </a:lnTo>
                    <a:cubicBezTo>
                      <a:pt x="5030" y="1460"/>
                      <a:pt x="4636" y="1646"/>
                      <a:pt x="4149" y="1947"/>
                    </a:cubicBezTo>
                    <a:lnTo>
                      <a:pt x="2990" y="1252"/>
                    </a:lnTo>
                    <a:lnTo>
                      <a:pt x="1252" y="2990"/>
                    </a:lnTo>
                    <a:lnTo>
                      <a:pt x="1924" y="4149"/>
                    </a:lnTo>
                    <a:cubicBezTo>
                      <a:pt x="1646" y="4543"/>
                      <a:pt x="1437" y="5029"/>
                      <a:pt x="1345" y="5609"/>
                    </a:cubicBezTo>
                    <a:lnTo>
                      <a:pt x="1" y="6003"/>
                    </a:lnTo>
                    <a:lnTo>
                      <a:pt x="1" y="8320"/>
                    </a:lnTo>
                    <a:lnTo>
                      <a:pt x="1345" y="8691"/>
                    </a:lnTo>
                    <a:cubicBezTo>
                      <a:pt x="1437" y="9178"/>
                      <a:pt x="1646" y="9664"/>
                      <a:pt x="1924" y="10151"/>
                    </a:cubicBezTo>
                    <a:lnTo>
                      <a:pt x="1252" y="11310"/>
                    </a:lnTo>
                    <a:lnTo>
                      <a:pt x="2990" y="13048"/>
                    </a:lnTo>
                    <a:lnTo>
                      <a:pt x="4149" y="12376"/>
                    </a:lnTo>
                    <a:cubicBezTo>
                      <a:pt x="4636" y="12654"/>
                      <a:pt x="5030" y="12839"/>
                      <a:pt x="5609" y="12955"/>
                    </a:cubicBezTo>
                    <a:lnTo>
                      <a:pt x="5980" y="14299"/>
                    </a:lnTo>
                    <a:lnTo>
                      <a:pt x="7138" y="14299"/>
                    </a:lnTo>
                    <a:lnTo>
                      <a:pt x="7138" y="10522"/>
                    </a:lnTo>
                    <a:cubicBezTo>
                      <a:pt x="5308" y="10522"/>
                      <a:pt x="3755" y="8992"/>
                      <a:pt x="3755" y="7161"/>
                    </a:cubicBezTo>
                    <a:cubicBezTo>
                      <a:pt x="3755" y="5215"/>
                      <a:pt x="5308" y="3778"/>
                      <a:pt x="7138" y="3778"/>
                    </a:cubicBezTo>
                    <a:lnTo>
                      <a:pt x="71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63C30D-D59F-8019-9BB4-74510D7E1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0301" y="2968766"/>
            <a:ext cx="4463397" cy="1276163"/>
          </a:xfrm>
          <a:prstGeom prst="rect">
            <a:avLst/>
          </a:prstGeom>
        </p:spPr>
      </p:pic>
      <p:sp>
        <p:nvSpPr>
          <p:cNvPr id="5" name="Google Shape;894;p40">
            <a:extLst>
              <a:ext uri="{FF2B5EF4-FFF2-40B4-BE49-F238E27FC236}">
                <a16:creationId xmlns:a16="http://schemas.microsoft.com/office/drawing/2014/main" id="{7F8483FB-D487-7458-CA5D-FB73A1FF3424}"/>
              </a:ext>
            </a:extLst>
          </p:cNvPr>
          <p:cNvSpPr txBox="1">
            <a:spLocks/>
          </p:cNvSpPr>
          <p:nvPr/>
        </p:nvSpPr>
        <p:spPr>
          <a:xfrm>
            <a:off x="1249678" y="1325048"/>
            <a:ext cx="1127909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Khai </a:t>
            </a: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báo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endParaRPr lang="vi-VN" sz="2000"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  <p:sp>
        <p:nvSpPr>
          <p:cNvPr id="6" name="Google Shape;894;p40">
            <a:extLst>
              <a:ext uri="{FF2B5EF4-FFF2-40B4-BE49-F238E27FC236}">
                <a16:creationId xmlns:a16="http://schemas.microsoft.com/office/drawing/2014/main" id="{0C75117E-57B2-8765-A560-8E818CF9ABC6}"/>
              </a:ext>
            </a:extLst>
          </p:cNvPr>
          <p:cNvSpPr txBox="1">
            <a:spLocks/>
          </p:cNvSpPr>
          <p:nvPr/>
        </p:nvSpPr>
        <p:spPr>
          <a:xfrm>
            <a:off x="2200078" y="1325648"/>
            <a:ext cx="81165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Hooks</a:t>
            </a:r>
            <a:endParaRPr lang="vi-VN" sz="2000"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42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23421935-76EE-66CF-D6A6-BAD099333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>
            <a:extLst>
              <a:ext uri="{FF2B5EF4-FFF2-40B4-BE49-F238E27FC236}">
                <a16:creationId xmlns:a16="http://schemas.microsoft.com/office/drawing/2014/main" id="{9C161D3D-AD2E-F6B2-385C-6E72FC4EA2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8624" y="1523275"/>
            <a:ext cx="2488807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/Giới thiệu tổng quan</a:t>
            </a:r>
            <a:endParaRPr>
              <a:latin typeface="VNF-Oswald" panose="02000506000000020004" pitchFamily="2" charset="0"/>
            </a:endParaRPr>
          </a:p>
        </p:txBody>
      </p:sp>
      <p:sp>
        <p:nvSpPr>
          <p:cNvPr id="530" name="Google Shape;530;p34">
            <a:extLst>
              <a:ext uri="{FF2B5EF4-FFF2-40B4-BE49-F238E27FC236}">
                <a16:creationId xmlns:a16="http://schemas.microsoft.com/office/drawing/2014/main" id="{940FB18F-E6FA-082F-339B-888FF9CC39C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1" name="Google Shape;531;p34">
            <a:extLst>
              <a:ext uri="{FF2B5EF4-FFF2-40B4-BE49-F238E27FC236}">
                <a16:creationId xmlns:a16="http://schemas.microsoft.com/office/drawing/2014/main" id="{C9B0C8F4-ED5E-E073-D2BB-9253FB3D64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 Quicksand" panose="020B0500040000020004" pitchFamily="34" charset="0"/>
                <a:cs typeface="VNF Quicksand" panose="020B0500040000020004" pitchFamily="34" charset="0"/>
              </a:rPr>
              <a:t>Các khái niệm cơ bản</a:t>
            </a:r>
            <a:endParaRPr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32" name="Google Shape;532;p34">
            <a:extLst>
              <a:ext uri="{FF2B5EF4-FFF2-40B4-BE49-F238E27FC236}">
                <a16:creationId xmlns:a16="http://schemas.microsoft.com/office/drawing/2014/main" id="{4528B2F4-175E-9D4A-6696-E9335183B761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/Class component</a:t>
            </a:r>
            <a:endParaRPr>
              <a:latin typeface="VNF-Oswald" panose="02000506000000020004" pitchFamily="2" charset="0"/>
            </a:endParaRPr>
          </a:p>
        </p:txBody>
      </p:sp>
      <p:sp>
        <p:nvSpPr>
          <p:cNvPr id="533" name="Google Shape;533;p34">
            <a:extLst>
              <a:ext uri="{FF2B5EF4-FFF2-40B4-BE49-F238E27FC236}">
                <a16:creationId xmlns:a16="http://schemas.microsoft.com/office/drawing/2014/main" id="{4802B349-9B2C-2D39-F3F5-D9EC1B7C494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534" name="Google Shape;534;p34">
            <a:extLst>
              <a:ext uri="{FF2B5EF4-FFF2-40B4-BE49-F238E27FC236}">
                <a16:creationId xmlns:a16="http://schemas.microsoft.com/office/drawing/2014/main" id="{E4342795-ADF8-D2F9-FD0A-B2CF06FC0B0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571974" y="2033600"/>
            <a:ext cx="2704423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 Quicksand" panose="020B0500040000020004" pitchFamily="34" charset="0"/>
                <a:cs typeface="VNF Quicksand" panose="020B0500040000020004" pitchFamily="34" charset="0"/>
              </a:rPr>
              <a:t>Cách class component hoạt động và lifecycle methods</a:t>
            </a:r>
            <a:endParaRPr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35" name="Google Shape;535;p34">
            <a:extLst>
              <a:ext uri="{FF2B5EF4-FFF2-40B4-BE49-F238E27FC236}">
                <a16:creationId xmlns:a16="http://schemas.microsoft.com/office/drawing/2014/main" id="{4727CAB0-9965-FC9A-8364-D72CD15AA17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/Function component</a:t>
            </a:r>
            <a:endParaRPr>
              <a:latin typeface="VNF-Oswald" panose="02000506000000020004" pitchFamily="2" charset="0"/>
            </a:endParaRPr>
          </a:p>
        </p:txBody>
      </p:sp>
      <p:sp>
        <p:nvSpPr>
          <p:cNvPr id="536" name="Google Shape;536;p34">
            <a:extLst>
              <a:ext uri="{FF2B5EF4-FFF2-40B4-BE49-F238E27FC236}">
                <a16:creationId xmlns:a16="http://schemas.microsoft.com/office/drawing/2014/main" id="{85DDB5F1-E55E-4554-D2EB-9CE4A6FFE605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37" name="Google Shape;537;p34">
            <a:extLst>
              <a:ext uri="{FF2B5EF4-FFF2-40B4-BE49-F238E27FC236}">
                <a16:creationId xmlns:a16="http://schemas.microsoft.com/office/drawing/2014/main" id="{C3FCC77F-18F3-C955-4A0D-6020EE2F9C81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2138624" y="3580313"/>
            <a:ext cx="2520629" cy="838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Cách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function component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hoạt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động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và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khái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niệm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hooks</a:t>
            </a:r>
            <a:endParaRPr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38" name="Google Shape;538;p34">
            <a:extLst>
              <a:ext uri="{FF2B5EF4-FFF2-40B4-BE49-F238E27FC236}">
                <a16:creationId xmlns:a16="http://schemas.microsoft.com/office/drawing/2014/main" id="{DAA6F75C-8D87-DD7F-2549-CE98A29639FE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5571974" y="3069988"/>
            <a:ext cx="2475823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/Tổng hợp và so sánh</a:t>
            </a:r>
            <a:endParaRPr>
              <a:latin typeface="VNF-Oswald" panose="02000506000000020004" pitchFamily="2" charset="0"/>
            </a:endParaRPr>
          </a:p>
        </p:txBody>
      </p:sp>
      <p:sp>
        <p:nvSpPr>
          <p:cNvPr id="539" name="Google Shape;539;p34">
            <a:extLst>
              <a:ext uri="{FF2B5EF4-FFF2-40B4-BE49-F238E27FC236}">
                <a16:creationId xmlns:a16="http://schemas.microsoft.com/office/drawing/2014/main" id="{B6030250-8286-41F7-F289-C01797DA5D23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540" name="Google Shape;540;p34">
            <a:extLst>
              <a:ext uri="{FF2B5EF4-FFF2-40B4-BE49-F238E27FC236}">
                <a16:creationId xmlns:a16="http://schemas.microsoft.com/office/drawing/2014/main" id="{703FD4CC-C244-7296-75A2-82E3BF6EE4B6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5571975" y="3580312"/>
            <a:ext cx="2336400" cy="810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 Quicksand" panose="020B0500040000020004" pitchFamily="34" charset="0"/>
                <a:cs typeface="VNF Quicksand" panose="020B0500040000020004" pitchFamily="34" charset="0"/>
              </a:rPr>
              <a:t>So sánh function và class component</a:t>
            </a:r>
            <a:endParaRPr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41" name="Google Shape;541;p34">
            <a:extLst>
              <a:ext uri="{FF2B5EF4-FFF2-40B4-BE49-F238E27FC236}">
                <a16:creationId xmlns:a16="http://schemas.microsoft.com/office/drawing/2014/main" id="{54DA0BFF-2A06-42E7-DAF0-6451D99C1E0F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/Nội dung</a:t>
            </a:r>
            <a:endParaRPr>
              <a:latin typeface="VNF-Oswald" panose="02000506000000020004" pitchFamily="2" charset="0"/>
            </a:endParaRPr>
          </a:p>
        </p:txBody>
      </p:sp>
      <p:grpSp>
        <p:nvGrpSpPr>
          <p:cNvPr id="543" name="Google Shape;543;p34">
            <a:extLst>
              <a:ext uri="{FF2B5EF4-FFF2-40B4-BE49-F238E27FC236}">
                <a16:creationId xmlns:a16="http://schemas.microsoft.com/office/drawing/2014/main" id="{A709A7AD-4AD4-76A4-612F-FE5B14EECAD1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>
              <a:extLst>
                <a:ext uri="{FF2B5EF4-FFF2-40B4-BE49-F238E27FC236}">
                  <a16:creationId xmlns:a16="http://schemas.microsoft.com/office/drawing/2014/main" id="{4FB20A9D-2295-1BB8-73DC-398A52B58BAA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>
              <a:extLst>
                <a:ext uri="{FF2B5EF4-FFF2-40B4-BE49-F238E27FC236}">
                  <a16:creationId xmlns:a16="http://schemas.microsoft.com/office/drawing/2014/main" id="{53ADB01C-F058-2704-1161-2BC270C17D36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>
              <a:extLst>
                <a:ext uri="{FF2B5EF4-FFF2-40B4-BE49-F238E27FC236}">
                  <a16:creationId xmlns:a16="http://schemas.microsoft.com/office/drawing/2014/main" id="{52F03CF9-0DD6-CDC9-C11A-B4BDDFADC53E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>
            <a:extLst>
              <a:ext uri="{FF2B5EF4-FFF2-40B4-BE49-F238E27FC236}">
                <a16:creationId xmlns:a16="http://schemas.microsoft.com/office/drawing/2014/main" id="{1E463805-9529-C6C6-9F94-D5E30C9A01DF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>
              <a:extLst>
                <a:ext uri="{FF2B5EF4-FFF2-40B4-BE49-F238E27FC236}">
                  <a16:creationId xmlns:a16="http://schemas.microsoft.com/office/drawing/2014/main" id="{9D459706-A7EB-3BDB-964D-AEC5F37439E0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4">
              <a:extLst>
                <a:ext uri="{FF2B5EF4-FFF2-40B4-BE49-F238E27FC236}">
                  <a16:creationId xmlns:a16="http://schemas.microsoft.com/office/drawing/2014/main" id="{F5019257-E7C2-FFC4-B146-C8A92E3FDE2D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>
                <a:extLst>
                  <a:ext uri="{FF2B5EF4-FFF2-40B4-BE49-F238E27FC236}">
                    <a16:creationId xmlns:a16="http://schemas.microsoft.com/office/drawing/2014/main" id="{B5213854-9E5E-B572-64CC-AE69D2B80916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4">
                <a:extLst>
                  <a:ext uri="{FF2B5EF4-FFF2-40B4-BE49-F238E27FC236}">
                    <a16:creationId xmlns:a16="http://schemas.microsoft.com/office/drawing/2014/main" id="{3DD11432-8D02-4049-2550-DBBF4BC00DCF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>
                  <a:extLst>
                    <a:ext uri="{FF2B5EF4-FFF2-40B4-BE49-F238E27FC236}">
                      <a16:creationId xmlns:a16="http://schemas.microsoft.com/office/drawing/2014/main" id="{1877C0A8-B741-6167-E669-960E8539884F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>
                  <a:extLst>
                    <a:ext uri="{FF2B5EF4-FFF2-40B4-BE49-F238E27FC236}">
                      <a16:creationId xmlns:a16="http://schemas.microsoft.com/office/drawing/2014/main" id="{B08CEDB2-AED4-9056-E33B-4A4116DDAF2B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>
              <a:extLst>
                <a:ext uri="{FF2B5EF4-FFF2-40B4-BE49-F238E27FC236}">
                  <a16:creationId xmlns:a16="http://schemas.microsoft.com/office/drawing/2014/main" id="{EB003021-8C94-D5D6-A858-6221CB6301C0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>
                <a:extLst>
                  <a:ext uri="{FF2B5EF4-FFF2-40B4-BE49-F238E27FC236}">
                    <a16:creationId xmlns:a16="http://schemas.microsoft.com/office/drawing/2014/main" id="{A5D24807-1EC6-61C4-7E32-DFD978A14556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>
                <a:extLst>
                  <a:ext uri="{FF2B5EF4-FFF2-40B4-BE49-F238E27FC236}">
                    <a16:creationId xmlns:a16="http://schemas.microsoft.com/office/drawing/2014/main" id="{A3420AC4-EA7D-ABF8-40E8-6873C75402B0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7" name="Google Shape;557;p34">
            <a:hlinkClick r:id="rId3" action="ppaction://hlinksldjump"/>
            <a:extLst>
              <a:ext uri="{FF2B5EF4-FFF2-40B4-BE49-F238E27FC236}">
                <a16:creationId xmlns:a16="http://schemas.microsoft.com/office/drawing/2014/main" id="{A1F410DC-EC4C-DC5A-CD9B-46622FE80F5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58" name="Google Shape;558;p34">
            <a:extLst>
              <a:ext uri="{FF2B5EF4-FFF2-40B4-BE49-F238E27FC236}">
                <a16:creationId xmlns:a16="http://schemas.microsoft.com/office/drawing/2014/main" id="{1ADABAEB-DC93-131B-C4EA-F75FA578CD84}"/>
              </a:ext>
            </a:extLst>
          </p:cNvPr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59" name="Google Shape;559;p34">
            <a:extLst>
              <a:ext uri="{FF2B5EF4-FFF2-40B4-BE49-F238E27FC236}">
                <a16:creationId xmlns:a16="http://schemas.microsoft.com/office/drawing/2014/main" id="{5AA0DC53-6C7E-45A7-FD2A-EC1D621EB53D}"/>
              </a:ext>
            </a:extLst>
          </p:cNvPr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vi-VN"/>
          </a:p>
        </p:txBody>
      </p:sp>
      <p:sp>
        <p:nvSpPr>
          <p:cNvPr id="560" name="Google Shape;560;p34">
            <a:extLst>
              <a:ext uri="{FF2B5EF4-FFF2-40B4-BE49-F238E27FC236}">
                <a16:creationId xmlns:a16="http://schemas.microsoft.com/office/drawing/2014/main" id="{CE5FAE86-F3BE-05D5-5550-65E96CB8CD43}"/>
              </a:ext>
            </a:extLst>
          </p:cNvPr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vi-VN"/>
          </a:p>
        </p:txBody>
      </p:sp>
      <p:sp>
        <p:nvSpPr>
          <p:cNvPr id="561" name="Google Shape;561;p34">
            <a:extLst>
              <a:ext uri="{FF2B5EF4-FFF2-40B4-BE49-F238E27FC236}">
                <a16:creationId xmlns:a16="http://schemas.microsoft.com/office/drawing/2014/main" id="{F64543F8-6E07-7873-50FE-DC1F71AD7915}"/>
              </a:ext>
            </a:extLst>
          </p:cNvPr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vi-VN"/>
          </a:p>
        </p:txBody>
      </p:sp>
      <p:sp>
        <p:nvSpPr>
          <p:cNvPr id="562" name="Google Shape;562;p34">
            <a:extLst>
              <a:ext uri="{FF2B5EF4-FFF2-40B4-BE49-F238E27FC236}">
                <a16:creationId xmlns:a16="http://schemas.microsoft.com/office/drawing/2014/main" id="{EE296C29-8110-5F9E-59A0-6511711E35B2}"/>
              </a:ext>
            </a:extLst>
          </p:cNvPr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vi-VN"/>
          </a:p>
        </p:txBody>
      </p:sp>
      <p:sp>
        <p:nvSpPr>
          <p:cNvPr id="563" name="Google Shape;563;p34">
            <a:hlinkClick r:id="rId4" action="ppaction://hlinksldjump"/>
            <a:extLst>
              <a:ext uri="{FF2B5EF4-FFF2-40B4-BE49-F238E27FC236}">
                <a16:creationId xmlns:a16="http://schemas.microsoft.com/office/drawing/2014/main" id="{A33712BE-8B22-6CDE-91F3-A0C904996F27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>
            <a:hlinkClick r:id="rId4" action="ppaction://hlinksldjump"/>
            <a:extLst>
              <a:ext uri="{FF2B5EF4-FFF2-40B4-BE49-F238E27FC236}">
                <a16:creationId xmlns:a16="http://schemas.microsoft.com/office/drawing/2014/main" id="{EF4A74AD-FB0A-8A47-0BFD-635AB377C4EA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>
            <a:hlinkClick r:id="rId5" action="ppaction://hlinksldjump"/>
            <a:extLst>
              <a:ext uri="{FF2B5EF4-FFF2-40B4-BE49-F238E27FC236}">
                <a16:creationId xmlns:a16="http://schemas.microsoft.com/office/drawing/2014/main" id="{B9A33E39-AAA9-09A4-EF8A-10699E9C109F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" action="ppaction://noaction"/>
            <a:extLst>
              <a:ext uri="{FF2B5EF4-FFF2-40B4-BE49-F238E27FC236}">
                <a16:creationId xmlns:a16="http://schemas.microsoft.com/office/drawing/2014/main" id="{F69D3E90-0D71-CC7E-B706-300A0AF82F1B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>
            <a:extLst>
              <a:ext uri="{FF2B5EF4-FFF2-40B4-BE49-F238E27FC236}">
                <a16:creationId xmlns:a16="http://schemas.microsoft.com/office/drawing/2014/main" id="{1B688022-F60B-B8AC-C0CC-AEFAC2F3D06B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>
              <a:extLst>
                <a:ext uri="{FF2B5EF4-FFF2-40B4-BE49-F238E27FC236}">
                  <a16:creationId xmlns:a16="http://schemas.microsoft.com/office/drawing/2014/main" id="{16DB2C0A-3EE0-6F7E-53AC-48AD0079C005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>
              <a:extLst>
                <a:ext uri="{FF2B5EF4-FFF2-40B4-BE49-F238E27FC236}">
                  <a16:creationId xmlns:a16="http://schemas.microsoft.com/office/drawing/2014/main" id="{AF2E0E0D-1802-39C0-68D1-C7CDE73299BF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>
              <a:extLst>
                <a:ext uri="{FF2B5EF4-FFF2-40B4-BE49-F238E27FC236}">
                  <a16:creationId xmlns:a16="http://schemas.microsoft.com/office/drawing/2014/main" id="{86752423-DFC3-5126-265C-257BD7A6B30C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575;p35">
            <a:extLst>
              <a:ext uri="{FF2B5EF4-FFF2-40B4-BE49-F238E27FC236}">
                <a16:creationId xmlns:a16="http://schemas.microsoft.com/office/drawing/2014/main" id="{645F29CF-9B5E-8C5D-5550-42D9A3844C82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>
                <a:latin typeface="Oswald"/>
                <a:ea typeface="Oswald"/>
                <a:cs typeface="Oswald"/>
                <a:sym typeface="Oswald"/>
              </a:rPr>
              <a:t>Content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7CEE3-97B0-F174-AFA2-96A233121B70}"/>
              </a:ext>
            </a:extLst>
          </p:cNvPr>
          <p:cNvSpPr txBox="1"/>
          <p:nvPr/>
        </p:nvSpPr>
        <p:spPr>
          <a:xfrm>
            <a:off x="1329300" y="5246890"/>
            <a:ext cx="6185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E2E2E2"/>
                </a:solidFill>
                <a:latin typeface="VNF-Oswald" panose="02000506000000020004" pitchFamily="2" charset="0"/>
              </a:rPr>
              <a:t>trong</a:t>
            </a:r>
            <a:r>
              <a:rPr lang="en-US" sz="5000" b="1" dirty="0">
                <a:solidFill>
                  <a:srgbClr val="E2E2E2"/>
                </a:solidFill>
                <a:latin typeface="VNF-Oswald" panose="02000506000000020004" pitchFamily="2" charset="0"/>
              </a:rPr>
              <a:t>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17140994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33;p34">
            <a:extLst>
              <a:ext uri="{FF2B5EF4-FFF2-40B4-BE49-F238E27FC236}">
                <a16:creationId xmlns:a16="http://schemas.microsoft.com/office/drawing/2014/main" id="{3B1BC213-9628-21C5-99D7-0D3F8059CF9A}"/>
              </a:ext>
            </a:extLst>
          </p:cNvPr>
          <p:cNvSpPr txBox="1">
            <a:spLocks/>
          </p:cNvSpPr>
          <p:nvPr/>
        </p:nvSpPr>
        <p:spPr>
          <a:xfrm>
            <a:off x="1110030" y="1158240"/>
            <a:ext cx="1504740" cy="8829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000">
                <a:solidFill>
                  <a:schemeClr val="accent1"/>
                </a:solidFill>
                <a:latin typeface="VNF-Oswald" panose="02000506000000020004" pitchFamily="2" charset="0"/>
              </a:rPr>
              <a:t>/02</a:t>
            </a:r>
          </a:p>
        </p:txBody>
      </p:sp>
      <p:sp>
        <p:nvSpPr>
          <p:cNvPr id="10" name="Google Shape;591;p35">
            <a:extLst>
              <a:ext uri="{FF2B5EF4-FFF2-40B4-BE49-F238E27FC236}">
                <a16:creationId xmlns:a16="http://schemas.microsoft.com/office/drawing/2014/main" id="{EC8768D1-7166-908D-CFCC-9C8AD97A4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9300" y="1703452"/>
            <a:ext cx="5566800" cy="2397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VNF-Oswald" panose="02000506000000020004" pitchFamily="2" charset="-93"/>
                <a:cs typeface="VNF Quicksand" panose="020B0500040000020004" pitchFamily="34" charset="0"/>
              </a:rPr>
              <a:t>/</a:t>
            </a:r>
            <a:r>
              <a:rPr lang="en-US" sz="5000" dirty="0">
                <a:latin typeface="VNF-Oswald" panose="02000506000000020004" pitchFamily="2" charset="-93"/>
                <a:cs typeface="VNF Quicksand" panose="020B0500040000020004" pitchFamily="34" charset="0"/>
              </a:rPr>
              <a:t>Lifecycle method</a:t>
            </a:r>
            <a:br>
              <a:rPr lang="en-US" sz="5000" dirty="0">
                <a:latin typeface="VNF-Oswald" panose="02000506000000020004" pitchFamily="2" charset="-93"/>
                <a:cs typeface="VNF Quicksand" panose="020B0500040000020004" pitchFamily="34" charset="0"/>
              </a:rPr>
            </a:br>
            <a:endParaRPr sz="5000" dirty="0">
              <a:latin typeface="VNF-Oswald" panose="02000506000000020004" pitchFamily="2" charset="-93"/>
              <a:cs typeface="VNF Quicksand" panose="020B0500040000020004" pitchFamily="34" charset="0"/>
            </a:endParaRPr>
          </a:p>
        </p:txBody>
      </p:sp>
      <p:grpSp>
        <p:nvGrpSpPr>
          <p:cNvPr id="11" name="Google Shape;3591;p56">
            <a:extLst>
              <a:ext uri="{FF2B5EF4-FFF2-40B4-BE49-F238E27FC236}">
                <a16:creationId xmlns:a16="http://schemas.microsoft.com/office/drawing/2014/main" id="{E6F7783D-D554-F1B9-7FDC-CA924C41A0B8}"/>
              </a:ext>
            </a:extLst>
          </p:cNvPr>
          <p:cNvGrpSpPr/>
          <p:nvPr/>
        </p:nvGrpSpPr>
        <p:grpSpPr>
          <a:xfrm>
            <a:off x="7613787" y="1158240"/>
            <a:ext cx="355126" cy="309636"/>
            <a:chOff x="8245271" y="1357987"/>
            <a:chExt cx="409037" cy="356642"/>
          </a:xfrm>
        </p:grpSpPr>
        <p:sp>
          <p:nvSpPr>
            <p:cNvPr id="12" name="Google Shape;3592;p56">
              <a:extLst>
                <a:ext uri="{FF2B5EF4-FFF2-40B4-BE49-F238E27FC236}">
                  <a16:creationId xmlns:a16="http://schemas.microsoft.com/office/drawing/2014/main" id="{A1725F30-9560-BF90-1259-F6AABD5987FE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93;p56">
              <a:extLst>
                <a:ext uri="{FF2B5EF4-FFF2-40B4-BE49-F238E27FC236}">
                  <a16:creationId xmlns:a16="http://schemas.microsoft.com/office/drawing/2014/main" id="{01955E23-455A-92B7-B83E-B7F9451BAE08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94;p56">
              <a:extLst>
                <a:ext uri="{FF2B5EF4-FFF2-40B4-BE49-F238E27FC236}">
                  <a16:creationId xmlns:a16="http://schemas.microsoft.com/office/drawing/2014/main" id="{70FFF680-7357-2AB8-64A3-AB3CD2775F31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95;p56">
              <a:extLst>
                <a:ext uri="{FF2B5EF4-FFF2-40B4-BE49-F238E27FC236}">
                  <a16:creationId xmlns:a16="http://schemas.microsoft.com/office/drawing/2014/main" id="{7C52C7EE-FE4A-48B9-FE4A-DDE5C4F7E447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96;p56">
              <a:extLst>
                <a:ext uri="{FF2B5EF4-FFF2-40B4-BE49-F238E27FC236}">
                  <a16:creationId xmlns:a16="http://schemas.microsoft.com/office/drawing/2014/main" id="{7E7534DE-5C1D-19E8-679F-F0CE30AA1C3F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97;p56">
              <a:extLst>
                <a:ext uri="{FF2B5EF4-FFF2-40B4-BE49-F238E27FC236}">
                  <a16:creationId xmlns:a16="http://schemas.microsoft.com/office/drawing/2014/main" id="{EED97B6E-9F28-6D45-74C0-4757EF5AEB8F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98;p56">
              <a:extLst>
                <a:ext uri="{FF2B5EF4-FFF2-40B4-BE49-F238E27FC236}">
                  <a16:creationId xmlns:a16="http://schemas.microsoft.com/office/drawing/2014/main" id="{0E7DC88C-B9E7-F4EF-B70C-1A58779E041A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99;p56">
              <a:extLst>
                <a:ext uri="{FF2B5EF4-FFF2-40B4-BE49-F238E27FC236}">
                  <a16:creationId xmlns:a16="http://schemas.microsoft.com/office/drawing/2014/main" id="{874E06F3-C5FD-613B-2755-5B692E5F9A8B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00;p56">
              <a:extLst>
                <a:ext uri="{FF2B5EF4-FFF2-40B4-BE49-F238E27FC236}">
                  <a16:creationId xmlns:a16="http://schemas.microsoft.com/office/drawing/2014/main" id="{98F76BE6-96B6-A70D-04BC-96755D714DE7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01;p56">
              <a:extLst>
                <a:ext uri="{FF2B5EF4-FFF2-40B4-BE49-F238E27FC236}">
                  <a16:creationId xmlns:a16="http://schemas.microsoft.com/office/drawing/2014/main" id="{DAECB44A-1119-D2FC-C899-CF32F7E78444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575;p35">
            <a:extLst>
              <a:ext uri="{FF2B5EF4-FFF2-40B4-BE49-F238E27FC236}">
                <a16:creationId xmlns:a16="http://schemas.microsoft.com/office/drawing/2014/main" id="{5D45E17A-6C45-039B-4FC9-D0EBC95FB99F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>
                <a:latin typeface="Oswald"/>
                <a:ea typeface="Oswald"/>
                <a:cs typeface="Oswald"/>
                <a:sym typeface="Oswald"/>
              </a:rPr>
              <a:t>Class component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C7B407-A0F5-0316-98CA-9C4799C673A4}"/>
              </a:ext>
            </a:extLst>
          </p:cNvPr>
          <p:cNvSpPr txBox="1"/>
          <p:nvPr/>
        </p:nvSpPr>
        <p:spPr>
          <a:xfrm>
            <a:off x="1329300" y="2902044"/>
            <a:ext cx="6185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E2E2E2"/>
                </a:solidFill>
                <a:latin typeface="VNF-Oswald" panose="02000506000000020004" pitchFamily="2" charset="0"/>
              </a:rPr>
              <a:t>trong</a:t>
            </a:r>
            <a:r>
              <a:rPr lang="en-US" sz="5000" b="1" dirty="0">
                <a:solidFill>
                  <a:srgbClr val="E2E2E2"/>
                </a:solidFill>
                <a:latin typeface="VNF-Oswald" panose="02000506000000020004" pitchFamily="2" charset="0"/>
              </a:rPr>
              <a:t> class component</a:t>
            </a:r>
          </a:p>
        </p:txBody>
      </p:sp>
      <p:sp>
        <p:nvSpPr>
          <p:cNvPr id="26" name="Google Shape;593;p35">
            <a:extLst>
              <a:ext uri="{FF2B5EF4-FFF2-40B4-BE49-F238E27FC236}">
                <a16:creationId xmlns:a16="http://schemas.microsoft.com/office/drawing/2014/main" id="{DDBF10E5-8426-EFAE-F33F-A4C0916297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3426" y="3703550"/>
            <a:ext cx="3652200" cy="447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Nguyễn Văn Lâm Hùng</a:t>
            </a:r>
            <a:endParaRPr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F642FC89-BC10-3C4F-ABB2-93DA24CA8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9D64FCD1-F685-DC07-7F7C-E3D353A564E5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9D4D1653-6623-2D70-360A-12A7128B508B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4D08D1EE-1F47-DA3A-20F0-3E9CD2D45252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F6F79148-3E43-ECF7-74A4-09119F2141E4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EAE18A90-9332-53B5-1EDD-00A1BCACD814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8E20638C-386B-D91E-EBA2-DE9D199E9C37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B908E42D-1967-0C96-214F-B4220195AC39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541726FB-A615-3C36-87EB-B6E728124447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8AFCCF32-18D7-48EF-B5F9-E1F9AA7058A6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821498B9-8C51-6ABC-785B-FEACE7519D27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94825C91-B5ED-9F55-D2CB-5711B96CCFC0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1C5036AD-C2A3-7EC2-A8F0-20DD2B6A9EDF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8E04CF54-41A7-1B94-BD0D-0482B9AFB500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C3CF9EC1-AE1E-FDB8-48D3-F804F057BD3B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3FA4B871-F9BE-FB55-DD2B-DD0AD53A348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39073488-4D4D-6C1F-F35D-692967261BF8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191CC3A6-FFFB-0D65-8663-B50D4E2ECB93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BFD01C3C-E05A-0073-CFAB-15A801CB98DE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51686841-B856-8DFA-376B-B9D9829AEBC7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9A12A81D-2391-12ED-FD53-2A4E29524377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E2E3A825-4356-0D89-F412-8AA6767D34C5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938EA062-5DDA-64D2-D72A-C3BDEB500E6E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58A3E927-01B7-0639-F3CD-D7AD4A4ADF18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D62CF6B5-33AB-5B7C-97FC-7F0FE980E6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41508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NF-Oswald" panose="02000506000000020004" pitchFamily="2" charset="-93"/>
              </a:rPr>
              <a:t>/Các </a:t>
            </a:r>
            <a:r>
              <a:rPr lang="en-US" err="1">
                <a:latin typeface="VNF-Oswald" panose="02000506000000020004" pitchFamily="2" charset="-93"/>
              </a:rPr>
              <a:t>vòng</a:t>
            </a:r>
            <a:r>
              <a:rPr lang="en-US">
                <a:latin typeface="VNF-Oswald" panose="02000506000000020004" pitchFamily="2" charset="-93"/>
              </a:rPr>
              <a:t> </a:t>
            </a:r>
            <a:r>
              <a:rPr lang="en-US" err="1">
                <a:latin typeface="VNF-Oswald" panose="02000506000000020004" pitchFamily="2" charset="-93"/>
              </a:rPr>
              <a:t>đời</a:t>
            </a:r>
            <a:endParaRPr>
              <a:latin typeface="VNF-Oswald" panose="02000506000000020004" pitchFamily="2" charset="-93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1312E-CF67-9FBF-5AD3-118FC6C51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226" y="1463102"/>
            <a:ext cx="5595548" cy="2936823"/>
          </a:xfrm>
          <a:prstGeom prst="rect">
            <a:avLst/>
          </a:prstGeom>
        </p:spPr>
      </p:pic>
      <p:sp>
        <p:nvSpPr>
          <p:cNvPr id="5" name="Google Shape;575;p35">
            <a:extLst>
              <a:ext uri="{FF2B5EF4-FFF2-40B4-BE49-F238E27FC236}">
                <a16:creationId xmlns:a16="http://schemas.microsoft.com/office/drawing/2014/main" id="{2326E929-EC48-34F4-3B13-109589E27E16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>
                <a:latin typeface="Oswald"/>
                <a:ea typeface="Oswald"/>
                <a:cs typeface="Oswald"/>
                <a:sym typeface="Oswald"/>
              </a:rPr>
              <a:t>Class component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pic>
        <p:nvPicPr>
          <p:cNvPr id="10" name="Picture 9" descr="A green sign with white text&#10;&#10;AI-generated content may be incorrect.">
            <a:hlinkClick r:id="rId7" action="ppaction://hlinkfile"/>
            <a:extLst>
              <a:ext uri="{FF2B5EF4-FFF2-40B4-BE49-F238E27FC236}">
                <a16:creationId xmlns:a16="http://schemas.microsoft.com/office/drawing/2014/main" id="{A724ECDB-51FC-2D9F-0329-656A3FA4F2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1404" y="639312"/>
            <a:ext cx="1036330" cy="3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0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598A8477-E212-13CA-AA20-C09467158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>
            <a:extLst>
              <a:ext uri="{FF2B5EF4-FFF2-40B4-BE49-F238E27FC236}">
                <a16:creationId xmlns:a16="http://schemas.microsoft.com/office/drawing/2014/main" id="{9487F30C-A037-C6BC-A389-7FD6A5924C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8624" y="1523275"/>
            <a:ext cx="2488807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/Giới thiệu tổng quan</a:t>
            </a:r>
            <a:endParaRPr>
              <a:latin typeface="VNF-Oswald" panose="02000506000000020004" pitchFamily="2" charset="0"/>
            </a:endParaRPr>
          </a:p>
        </p:txBody>
      </p:sp>
      <p:sp>
        <p:nvSpPr>
          <p:cNvPr id="530" name="Google Shape;530;p34">
            <a:extLst>
              <a:ext uri="{FF2B5EF4-FFF2-40B4-BE49-F238E27FC236}">
                <a16:creationId xmlns:a16="http://schemas.microsoft.com/office/drawing/2014/main" id="{D9A71FB1-BF7C-AC4F-CA65-EC5731A4508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1" name="Google Shape;531;p34">
            <a:extLst>
              <a:ext uri="{FF2B5EF4-FFF2-40B4-BE49-F238E27FC236}">
                <a16:creationId xmlns:a16="http://schemas.microsoft.com/office/drawing/2014/main" id="{EFA93614-7796-8E4B-DAFA-5A64B02466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 Quicksand" panose="020B0500040000020004" pitchFamily="34" charset="0"/>
                <a:cs typeface="VNF Quicksand" panose="020B0500040000020004" pitchFamily="34" charset="0"/>
              </a:rPr>
              <a:t>Các khái niệm cơ bản</a:t>
            </a:r>
            <a:endParaRPr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32" name="Google Shape;532;p34">
            <a:extLst>
              <a:ext uri="{FF2B5EF4-FFF2-40B4-BE49-F238E27FC236}">
                <a16:creationId xmlns:a16="http://schemas.microsoft.com/office/drawing/2014/main" id="{5D14C412-FFA8-1AF4-8E0D-6EA30C1785A0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/Class component</a:t>
            </a:r>
            <a:endParaRPr>
              <a:latin typeface="VNF-Oswald" panose="02000506000000020004" pitchFamily="2" charset="0"/>
            </a:endParaRPr>
          </a:p>
        </p:txBody>
      </p:sp>
      <p:sp>
        <p:nvSpPr>
          <p:cNvPr id="533" name="Google Shape;533;p34">
            <a:extLst>
              <a:ext uri="{FF2B5EF4-FFF2-40B4-BE49-F238E27FC236}">
                <a16:creationId xmlns:a16="http://schemas.microsoft.com/office/drawing/2014/main" id="{9F732E8E-0259-82E3-D0EF-115B1B799F37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534" name="Google Shape;534;p34">
            <a:extLst>
              <a:ext uri="{FF2B5EF4-FFF2-40B4-BE49-F238E27FC236}">
                <a16:creationId xmlns:a16="http://schemas.microsoft.com/office/drawing/2014/main" id="{039F02E9-B9D3-6A10-F392-8C367A5E13F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571974" y="2033600"/>
            <a:ext cx="2704423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 Quicksand" panose="020B0500040000020004" pitchFamily="34" charset="0"/>
                <a:cs typeface="VNF Quicksand" panose="020B0500040000020004" pitchFamily="34" charset="0"/>
              </a:rPr>
              <a:t>Cách class component hoạt động và lifecycle methods</a:t>
            </a:r>
            <a:endParaRPr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35" name="Google Shape;535;p34">
            <a:extLst>
              <a:ext uri="{FF2B5EF4-FFF2-40B4-BE49-F238E27FC236}">
                <a16:creationId xmlns:a16="http://schemas.microsoft.com/office/drawing/2014/main" id="{8327C31C-39F6-6E13-C221-FEFC61F907C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2138625" y="306147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/useEffect và hàm cleanup</a:t>
            </a:r>
            <a:endParaRPr>
              <a:latin typeface="VNF-Oswald" panose="02000506000000020004" pitchFamily="2" charset="0"/>
            </a:endParaRPr>
          </a:p>
        </p:txBody>
      </p:sp>
      <p:sp>
        <p:nvSpPr>
          <p:cNvPr id="536" name="Google Shape;536;p34">
            <a:extLst>
              <a:ext uri="{FF2B5EF4-FFF2-40B4-BE49-F238E27FC236}">
                <a16:creationId xmlns:a16="http://schemas.microsoft.com/office/drawing/2014/main" id="{F1D82EFC-26CF-FEFB-C8C3-1D8E66261525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37" name="Google Shape;537;p34">
            <a:extLst>
              <a:ext uri="{FF2B5EF4-FFF2-40B4-BE49-F238E27FC236}">
                <a16:creationId xmlns:a16="http://schemas.microsoft.com/office/drawing/2014/main" id="{4D65F0A9-5BEA-F3A9-7536-B162D4046544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2138624" y="3580313"/>
            <a:ext cx="2520629" cy="838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Khái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niệm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useEffect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và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hàm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clean-up</a:t>
            </a:r>
            <a:endParaRPr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38" name="Google Shape;538;p34">
            <a:extLst>
              <a:ext uri="{FF2B5EF4-FFF2-40B4-BE49-F238E27FC236}">
                <a16:creationId xmlns:a16="http://schemas.microsoft.com/office/drawing/2014/main" id="{A88E9784-B000-2CCB-3B86-D7898A9AB3B1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5571974" y="3069988"/>
            <a:ext cx="2475823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/Tổng hợp và so sánh</a:t>
            </a:r>
            <a:endParaRPr>
              <a:latin typeface="VNF-Oswald" panose="02000506000000020004" pitchFamily="2" charset="0"/>
            </a:endParaRPr>
          </a:p>
        </p:txBody>
      </p:sp>
      <p:sp>
        <p:nvSpPr>
          <p:cNvPr id="539" name="Google Shape;539;p34">
            <a:extLst>
              <a:ext uri="{FF2B5EF4-FFF2-40B4-BE49-F238E27FC236}">
                <a16:creationId xmlns:a16="http://schemas.microsoft.com/office/drawing/2014/main" id="{163016B0-1948-674A-2946-22C995295EA9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540" name="Google Shape;540;p34">
            <a:extLst>
              <a:ext uri="{FF2B5EF4-FFF2-40B4-BE49-F238E27FC236}">
                <a16:creationId xmlns:a16="http://schemas.microsoft.com/office/drawing/2014/main" id="{3DB06B58-04A1-C8EA-C451-DE61085951B8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5571975" y="3580312"/>
            <a:ext cx="2336400" cy="810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 Quicksand" panose="020B0500040000020004" pitchFamily="34" charset="0"/>
                <a:cs typeface="VNF Quicksand" panose="020B0500040000020004" pitchFamily="34" charset="0"/>
              </a:rPr>
              <a:t>So sánh function và class component</a:t>
            </a:r>
            <a:endParaRPr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41" name="Google Shape;541;p34">
            <a:extLst>
              <a:ext uri="{FF2B5EF4-FFF2-40B4-BE49-F238E27FC236}">
                <a16:creationId xmlns:a16="http://schemas.microsoft.com/office/drawing/2014/main" id="{9F8A672D-5E52-4E7A-D874-3618BD47CA76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/Nội dung</a:t>
            </a:r>
            <a:endParaRPr>
              <a:latin typeface="VNF-Oswald" panose="02000506000000020004" pitchFamily="2" charset="0"/>
            </a:endParaRPr>
          </a:p>
        </p:txBody>
      </p:sp>
      <p:grpSp>
        <p:nvGrpSpPr>
          <p:cNvPr id="543" name="Google Shape;543;p34">
            <a:extLst>
              <a:ext uri="{FF2B5EF4-FFF2-40B4-BE49-F238E27FC236}">
                <a16:creationId xmlns:a16="http://schemas.microsoft.com/office/drawing/2014/main" id="{C04BB226-AC57-29D1-B8B6-B9BC2897E968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>
              <a:extLst>
                <a:ext uri="{FF2B5EF4-FFF2-40B4-BE49-F238E27FC236}">
                  <a16:creationId xmlns:a16="http://schemas.microsoft.com/office/drawing/2014/main" id="{516D683F-4C8E-8719-0375-98CB9F68BFFF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>
              <a:extLst>
                <a:ext uri="{FF2B5EF4-FFF2-40B4-BE49-F238E27FC236}">
                  <a16:creationId xmlns:a16="http://schemas.microsoft.com/office/drawing/2014/main" id="{F8F5A8F1-CD12-B10B-FAAA-F5F1123A314A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>
              <a:extLst>
                <a:ext uri="{FF2B5EF4-FFF2-40B4-BE49-F238E27FC236}">
                  <a16:creationId xmlns:a16="http://schemas.microsoft.com/office/drawing/2014/main" id="{AC09CCCA-95B8-BB5F-58E7-C2F92F3E5249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>
            <a:extLst>
              <a:ext uri="{FF2B5EF4-FFF2-40B4-BE49-F238E27FC236}">
                <a16:creationId xmlns:a16="http://schemas.microsoft.com/office/drawing/2014/main" id="{073CD75F-88CC-34F4-B825-962BDE764E72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>
              <a:extLst>
                <a:ext uri="{FF2B5EF4-FFF2-40B4-BE49-F238E27FC236}">
                  <a16:creationId xmlns:a16="http://schemas.microsoft.com/office/drawing/2014/main" id="{347A814E-E27D-70B1-68A5-791CBD8730C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4">
              <a:extLst>
                <a:ext uri="{FF2B5EF4-FFF2-40B4-BE49-F238E27FC236}">
                  <a16:creationId xmlns:a16="http://schemas.microsoft.com/office/drawing/2014/main" id="{D4837550-CADA-86BD-C758-AACEECC20950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>
                <a:extLst>
                  <a:ext uri="{FF2B5EF4-FFF2-40B4-BE49-F238E27FC236}">
                    <a16:creationId xmlns:a16="http://schemas.microsoft.com/office/drawing/2014/main" id="{6DB425DF-C7E5-90F2-DCEC-DFCE68199521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4">
                <a:extLst>
                  <a:ext uri="{FF2B5EF4-FFF2-40B4-BE49-F238E27FC236}">
                    <a16:creationId xmlns:a16="http://schemas.microsoft.com/office/drawing/2014/main" id="{4A17D7D9-9E68-448A-0B83-7307FAC2111C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>
                  <a:extLst>
                    <a:ext uri="{FF2B5EF4-FFF2-40B4-BE49-F238E27FC236}">
                      <a16:creationId xmlns:a16="http://schemas.microsoft.com/office/drawing/2014/main" id="{950B5CA2-A8E6-7885-4C52-6288560E4E22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>
                  <a:extLst>
                    <a:ext uri="{FF2B5EF4-FFF2-40B4-BE49-F238E27FC236}">
                      <a16:creationId xmlns:a16="http://schemas.microsoft.com/office/drawing/2014/main" id="{BCEC71DE-1156-4DEB-2636-869F82A95E42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>
              <a:extLst>
                <a:ext uri="{FF2B5EF4-FFF2-40B4-BE49-F238E27FC236}">
                  <a16:creationId xmlns:a16="http://schemas.microsoft.com/office/drawing/2014/main" id="{04A881A0-6C85-F03A-07E9-4451EC700259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>
                <a:extLst>
                  <a:ext uri="{FF2B5EF4-FFF2-40B4-BE49-F238E27FC236}">
                    <a16:creationId xmlns:a16="http://schemas.microsoft.com/office/drawing/2014/main" id="{8A3C5ABB-2276-9F52-E3FC-1D87AE749390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>
                <a:extLst>
                  <a:ext uri="{FF2B5EF4-FFF2-40B4-BE49-F238E27FC236}">
                    <a16:creationId xmlns:a16="http://schemas.microsoft.com/office/drawing/2014/main" id="{409F4D52-CD4F-111C-7315-6306F4ECA2E8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7" name="Google Shape;557;p34">
            <a:hlinkClick r:id="rId3" action="ppaction://hlinksldjump"/>
            <a:extLst>
              <a:ext uri="{FF2B5EF4-FFF2-40B4-BE49-F238E27FC236}">
                <a16:creationId xmlns:a16="http://schemas.microsoft.com/office/drawing/2014/main" id="{D7D5DF4C-61B6-D39D-3127-15987D6C3BD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58" name="Google Shape;558;p34">
            <a:extLst>
              <a:ext uri="{FF2B5EF4-FFF2-40B4-BE49-F238E27FC236}">
                <a16:creationId xmlns:a16="http://schemas.microsoft.com/office/drawing/2014/main" id="{8D3239CA-42F3-888F-18E6-79F9908F5FFD}"/>
              </a:ext>
            </a:extLst>
          </p:cNvPr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59" name="Google Shape;559;p34">
            <a:extLst>
              <a:ext uri="{FF2B5EF4-FFF2-40B4-BE49-F238E27FC236}">
                <a16:creationId xmlns:a16="http://schemas.microsoft.com/office/drawing/2014/main" id="{C2975404-E77C-CA9B-A193-71DD6AFA9AC7}"/>
              </a:ext>
            </a:extLst>
          </p:cNvPr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vi-VN"/>
          </a:p>
        </p:txBody>
      </p:sp>
      <p:sp>
        <p:nvSpPr>
          <p:cNvPr id="560" name="Google Shape;560;p34">
            <a:extLst>
              <a:ext uri="{FF2B5EF4-FFF2-40B4-BE49-F238E27FC236}">
                <a16:creationId xmlns:a16="http://schemas.microsoft.com/office/drawing/2014/main" id="{76EDE101-C984-71D2-0EF1-3A6297DBE051}"/>
              </a:ext>
            </a:extLst>
          </p:cNvPr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vi-VN"/>
          </a:p>
        </p:txBody>
      </p:sp>
      <p:sp>
        <p:nvSpPr>
          <p:cNvPr id="561" name="Google Shape;561;p34">
            <a:extLst>
              <a:ext uri="{FF2B5EF4-FFF2-40B4-BE49-F238E27FC236}">
                <a16:creationId xmlns:a16="http://schemas.microsoft.com/office/drawing/2014/main" id="{7DAE9856-3CD5-A277-BD16-E3D8491CCD32}"/>
              </a:ext>
            </a:extLst>
          </p:cNvPr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vi-VN"/>
          </a:p>
        </p:txBody>
      </p:sp>
      <p:sp>
        <p:nvSpPr>
          <p:cNvPr id="562" name="Google Shape;562;p34">
            <a:extLst>
              <a:ext uri="{FF2B5EF4-FFF2-40B4-BE49-F238E27FC236}">
                <a16:creationId xmlns:a16="http://schemas.microsoft.com/office/drawing/2014/main" id="{22A69E87-ABDD-C057-3A8A-2A0A1397EBD5}"/>
              </a:ext>
            </a:extLst>
          </p:cNvPr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vi-VN"/>
          </a:p>
        </p:txBody>
      </p:sp>
      <p:sp>
        <p:nvSpPr>
          <p:cNvPr id="563" name="Google Shape;563;p34">
            <a:hlinkClick r:id="rId4" action="ppaction://hlinksldjump"/>
            <a:extLst>
              <a:ext uri="{FF2B5EF4-FFF2-40B4-BE49-F238E27FC236}">
                <a16:creationId xmlns:a16="http://schemas.microsoft.com/office/drawing/2014/main" id="{FCB47067-180D-E0DC-3EED-3C01C9F609B5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>
            <a:hlinkClick r:id="rId4" action="ppaction://hlinksldjump"/>
            <a:extLst>
              <a:ext uri="{FF2B5EF4-FFF2-40B4-BE49-F238E27FC236}">
                <a16:creationId xmlns:a16="http://schemas.microsoft.com/office/drawing/2014/main" id="{260E211C-3D70-A153-BCCC-1E4CEC0D1D0A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>
            <a:hlinkClick r:id="rId5" action="ppaction://hlinksldjump"/>
            <a:extLst>
              <a:ext uri="{FF2B5EF4-FFF2-40B4-BE49-F238E27FC236}">
                <a16:creationId xmlns:a16="http://schemas.microsoft.com/office/drawing/2014/main" id="{02C35D2D-CAFB-84AC-50A1-F8934F65266D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" action="ppaction://noaction"/>
            <a:extLst>
              <a:ext uri="{FF2B5EF4-FFF2-40B4-BE49-F238E27FC236}">
                <a16:creationId xmlns:a16="http://schemas.microsoft.com/office/drawing/2014/main" id="{86C29291-AD25-8784-88EA-C0F12E1D24EE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>
            <a:extLst>
              <a:ext uri="{FF2B5EF4-FFF2-40B4-BE49-F238E27FC236}">
                <a16:creationId xmlns:a16="http://schemas.microsoft.com/office/drawing/2014/main" id="{E9E78809-3C7C-8943-C0AB-7C94EA0E8645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>
              <a:extLst>
                <a:ext uri="{FF2B5EF4-FFF2-40B4-BE49-F238E27FC236}">
                  <a16:creationId xmlns:a16="http://schemas.microsoft.com/office/drawing/2014/main" id="{D585FCBA-FDB4-676B-A04C-D2A73F8C53FD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>
              <a:extLst>
                <a:ext uri="{FF2B5EF4-FFF2-40B4-BE49-F238E27FC236}">
                  <a16:creationId xmlns:a16="http://schemas.microsoft.com/office/drawing/2014/main" id="{8064D756-0666-C4F4-A59A-E4D500D7A835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>
              <a:extLst>
                <a:ext uri="{FF2B5EF4-FFF2-40B4-BE49-F238E27FC236}">
                  <a16:creationId xmlns:a16="http://schemas.microsoft.com/office/drawing/2014/main" id="{8406B0F8-5F1B-ADF7-945F-22B392C3E59F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575;p35">
            <a:extLst>
              <a:ext uri="{FF2B5EF4-FFF2-40B4-BE49-F238E27FC236}">
                <a16:creationId xmlns:a16="http://schemas.microsoft.com/office/drawing/2014/main" id="{88CF8BAA-1DE6-4309-8DC5-553FC5DB8D04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>
                <a:latin typeface="Oswald"/>
                <a:ea typeface="Oswald"/>
                <a:cs typeface="Oswald"/>
                <a:sym typeface="Oswald"/>
              </a:rPr>
              <a:t>Content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A33BD-C472-7E76-BCD5-CC6C4B17B684}"/>
              </a:ext>
            </a:extLst>
          </p:cNvPr>
          <p:cNvSpPr txBox="1"/>
          <p:nvPr/>
        </p:nvSpPr>
        <p:spPr>
          <a:xfrm>
            <a:off x="-4397529" y="2902044"/>
            <a:ext cx="5852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err="1">
                <a:solidFill>
                  <a:srgbClr val="E2E2E2"/>
                </a:solidFill>
                <a:latin typeface="VNF-Oswald" panose="02000506000000020004" pitchFamily="2" charset="0"/>
              </a:rPr>
              <a:t>và</a:t>
            </a:r>
            <a:r>
              <a:rPr lang="en-US" sz="5000" b="1">
                <a:solidFill>
                  <a:srgbClr val="E2E2E2"/>
                </a:solidFill>
                <a:latin typeface="VNF-Oswald" panose="02000506000000020004" pitchFamily="2" charset="0"/>
              </a:rPr>
              <a:t> </a:t>
            </a:r>
            <a:r>
              <a:rPr lang="en-US" sz="5000" b="1" err="1">
                <a:solidFill>
                  <a:srgbClr val="E2E2E2"/>
                </a:solidFill>
                <a:latin typeface="VNF-Oswald" panose="02000506000000020004" pitchFamily="2" charset="0"/>
              </a:rPr>
              <a:t>hàm</a:t>
            </a:r>
            <a:r>
              <a:rPr lang="en-US" sz="5000" b="1">
                <a:solidFill>
                  <a:srgbClr val="E2E2E2"/>
                </a:solidFill>
                <a:latin typeface="VNF-Oswald" panose="02000506000000020004" pitchFamily="2" charset="0"/>
              </a:rPr>
              <a:t> clean-up</a:t>
            </a:r>
          </a:p>
        </p:txBody>
      </p:sp>
      <p:sp>
        <p:nvSpPr>
          <p:cNvPr id="3" name="Google Shape;535;p34">
            <a:extLst>
              <a:ext uri="{FF2B5EF4-FFF2-40B4-BE49-F238E27FC236}">
                <a16:creationId xmlns:a16="http://schemas.microsoft.com/office/drawing/2014/main" id="{E299555E-64AA-51E6-15E6-08491198EB9F}"/>
              </a:ext>
            </a:extLst>
          </p:cNvPr>
          <p:cNvSpPr txBox="1">
            <a:spLocks/>
          </p:cNvSpPr>
          <p:nvPr/>
        </p:nvSpPr>
        <p:spPr>
          <a:xfrm>
            <a:off x="2138625" y="290678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>
                <a:latin typeface="VNF-Oswald" panose="02000506000000020004" pitchFamily="2" charset="0"/>
              </a:rPr>
              <a:t>/</a:t>
            </a:r>
            <a:r>
              <a:rPr lang="en-US" err="1">
                <a:latin typeface="VNF-Oswald" panose="02000506000000020004" pitchFamily="2" charset="0"/>
              </a:rPr>
              <a:t>useEffect</a:t>
            </a:r>
            <a:endParaRPr lang="en-US">
              <a:latin typeface="VNF-Oswald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7056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652B9895-160C-4696-F8B5-F14A531BF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>
            <a:extLst>
              <a:ext uri="{FF2B5EF4-FFF2-40B4-BE49-F238E27FC236}">
                <a16:creationId xmlns:a16="http://schemas.microsoft.com/office/drawing/2014/main" id="{0C81FBB8-711F-7DFD-B89A-932F1F7373D0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>
              <a:extLst>
                <a:ext uri="{FF2B5EF4-FFF2-40B4-BE49-F238E27FC236}">
                  <a16:creationId xmlns:a16="http://schemas.microsoft.com/office/drawing/2014/main" id="{EAA63800-2414-DC27-3A60-75A2A26521D2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>
              <a:extLst>
                <a:ext uri="{FF2B5EF4-FFF2-40B4-BE49-F238E27FC236}">
                  <a16:creationId xmlns:a16="http://schemas.microsoft.com/office/drawing/2014/main" id="{B8D8AC5E-11F8-7FE6-442B-A06D2FD64816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>
              <a:extLst>
                <a:ext uri="{FF2B5EF4-FFF2-40B4-BE49-F238E27FC236}">
                  <a16:creationId xmlns:a16="http://schemas.microsoft.com/office/drawing/2014/main" id="{F5240DA6-F226-EDE7-D5E6-85A420FD7110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>
            <a:extLst>
              <a:ext uri="{FF2B5EF4-FFF2-40B4-BE49-F238E27FC236}">
                <a16:creationId xmlns:a16="http://schemas.microsoft.com/office/drawing/2014/main" id="{5FBB266A-9A79-6246-6833-E2250A7DC763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>
              <a:extLst>
                <a:ext uri="{FF2B5EF4-FFF2-40B4-BE49-F238E27FC236}">
                  <a16:creationId xmlns:a16="http://schemas.microsoft.com/office/drawing/2014/main" id="{0C61C887-7633-F524-887D-7F0B5EAF8A10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>
              <a:extLst>
                <a:ext uri="{FF2B5EF4-FFF2-40B4-BE49-F238E27FC236}">
                  <a16:creationId xmlns:a16="http://schemas.microsoft.com/office/drawing/2014/main" id="{6E8AAB2D-6ACA-4DFC-0950-E7292EB54446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>
                <a:extLst>
                  <a:ext uri="{FF2B5EF4-FFF2-40B4-BE49-F238E27FC236}">
                    <a16:creationId xmlns:a16="http://schemas.microsoft.com/office/drawing/2014/main" id="{CB4C1B45-0DCA-A8DD-517E-C81DD02429FB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>
                <a:extLst>
                  <a:ext uri="{FF2B5EF4-FFF2-40B4-BE49-F238E27FC236}">
                    <a16:creationId xmlns:a16="http://schemas.microsoft.com/office/drawing/2014/main" id="{E42A7BB3-A3F0-743B-0E42-AD1E244ADDB9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>
                  <a:extLst>
                    <a:ext uri="{FF2B5EF4-FFF2-40B4-BE49-F238E27FC236}">
                      <a16:creationId xmlns:a16="http://schemas.microsoft.com/office/drawing/2014/main" id="{D1C77E3D-A261-C509-4620-DCC50ED70470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>
                  <a:extLst>
                    <a:ext uri="{FF2B5EF4-FFF2-40B4-BE49-F238E27FC236}">
                      <a16:creationId xmlns:a16="http://schemas.microsoft.com/office/drawing/2014/main" id="{6572D872-68E6-A464-FFBC-390ED619B95A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>
              <a:extLst>
                <a:ext uri="{FF2B5EF4-FFF2-40B4-BE49-F238E27FC236}">
                  <a16:creationId xmlns:a16="http://schemas.microsoft.com/office/drawing/2014/main" id="{7F34312E-8766-EE28-8F4E-493E623D42D6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>
                <a:extLst>
                  <a:ext uri="{FF2B5EF4-FFF2-40B4-BE49-F238E27FC236}">
                    <a16:creationId xmlns:a16="http://schemas.microsoft.com/office/drawing/2014/main" id="{D51AFA29-C469-64D4-07C4-02D224E6DEF8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>
                <a:extLst>
                  <a:ext uri="{FF2B5EF4-FFF2-40B4-BE49-F238E27FC236}">
                    <a16:creationId xmlns:a16="http://schemas.microsoft.com/office/drawing/2014/main" id="{1E5F892B-E094-AE57-8745-F0AAA6E434E9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  <a:extLst>
              <a:ext uri="{FF2B5EF4-FFF2-40B4-BE49-F238E27FC236}">
                <a16:creationId xmlns:a16="http://schemas.microsoft.com/office/drawing/2014/main" id="{D5A3A36A-32BB-0988-1BD1-69897ACDDFF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  <a:extLst>
              <a:ext uri="{FF2B5EF4-FFF2-40B4-BE49-F238E27FC236}">
                <a16:creationId xmlns:a16="http://schemas.microsoft.com/office/drawing/2014/main" id="{D18B0970-9924-224A-30FC-3068B34286F1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  <a:extLst>
              <a:ext uri="{FF2B5EF4-FFF2-40B4-BE49-F238E27FC236}">
                <a16:creationId xmlns:a16="http://schemas.microsoft.com/office/drawing/2014/main" id="{F00EBA09-B1B5-3E18-1B9D-EA72D6C11E0E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  <a:extLst>
              <a:ext uri="{FF2B5EF4-FFF2-40B4-BE49-F238E27FC236}">
                <a16:creationId xmlns:a16="http://schemas.microsoft.com/office/drawing/2014/main" id="{41053349-4CF0-7EA3-E491-DBC07F5CB80C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5" action="ppaction://hlinksldjump"/>
            <a:extLst>
              <a:ext uri="{FF2B5EF4-FFF2-40B4-BE49-F238E27FC236}">
                <a16:creationId xmlns:a16="http://schemas.microsoft.com/office/drawing/2014/main" id="{AD67DB3B-E26D-736C-0E29-901891C99C0A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473FB6FA-C982-7F8D-25F7-759E5ADE7C8A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33;p34">
            <a:extLst>
              <a:ext uri="{FF2B5EF4-FFF2-40B4-BE49-F238E27FC236}">
                <a16:creationId xmlns:a16="http://schemas.microsoft.com/office/drawing/2014/main" id="{FF679DD4-3B6F-AED1-C450-E599BF4A34D8}"/>
              </a:ext>
            </a:extLst>
          </p:cNvPr>
          <p:cNvSpPr txBox="1">
            <a:spLocks/>
          </p:cNvSpPr>
          <p:nvPr/>
        </p:nvSpPr>
        <p:spPr>
          <a:xfrm>
            <a:off x="1110030" y="1158240"/>
            <a:ext cx="1504740" cy="8829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000">
                <a:solidFill>
                  <a:schemeClr val="accent2"/>
                </a:solidFill>
                <a:latin typeface="VNF-Oswald" panose="02000506000000020004" pitchFamily="2" charset="0"/>
              </a:rPr>
              <a:t>/03</a:t>
            </a:r>
          </a:p>
        </p:txBody>
      </p:sp>
      <p:sp>
        <p:nvSpPr>
          <p:cNvPr id="10" name="Google Shape;591;p35">
            <a:extLst>
              <a:ext uri="{FF2B5EF4-FFF2-40B4-BE49-F238E27FC236}">
                <a16:creationId xmlns:a16="http://schemas.microsoft.com/office/drawing/2014/main" id="{B30A570B-33B0-261D-A3B0-F0A43785E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9300" y="1703452"/>
            <a:ext cx="5566800" cy="2397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VNF-Oswald" panose="02000506000000020004" pitchFamily="2" charset="-93"/>
                <a:cs typeface="VNF Quicksand" panose="020B0500040000020004" pitchFamily="34" charset="0"/>
              </a:rPr>
              <a:t>/</a:t>
            </a:r>
            <a:r>
              <a:rPr lang="en-US" sz="5000" err="1">
                <a:latin typeface="VNF-Oswald" panose="02000506000000020004" pitchFamily="2" charset="-93"/>
                <a:cs typeface="VNF Quicksand" panose="020B0500040000020004" pitchFamily="34" charset="0"/>
              </a:rPr>
              <a:t>useEffect</a:t>
            </a:r>
            <a:br>
              <a:rPr lang="en-US" sz="5000">
                <a:latin typeface="VNF-Oswald" panose="02000506000000020004" pitchFamily="2" charset="-93"/>
                <a:cs typeface="VNF Quicksand" panose="020B0500040000020004" pitchFamily="34" charset="0"/>
              </a:rPr>
            </a:br>
            <a:endParaRPr sz="5000">
              <a:latin typeface="VNF-Oswald" panose="02000506000000020004" pitchFamily="2" charset="-93"/>
              <a:cs typeface="VNF Quicksand" panose="020B0500040000020004" pitchFamily="34" charset="0"/>
            </a:endParaRPr>
          </a:p>
        </p:txBody>
      </p:sp>
      <p:sp>
        <p:nvSpPr>
          <p:cNvPr id="24" name="Google Shape;575;p35">
            <a:extLst>
              <a:ext uri="{FF2B5EF4-FFF2-40B4-BE49-F238E27FC236}">
                <a16:creationId xmlns:a16="http://schemas.microsoft.com/office/drawing/2014/main" id="{713DB25A-909B-B2DB-82CA-AEE1AC8BCDCE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 err="1">
                <a:latin typeface="Oswald"/>
                <a:ea typeface="Oswald"/>
                <a:cs typeface="Oswald"/>
                <a:sym typeface="Oswald"/>
              </a:rPr>
              <a:t>useEffect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6F72F0-4890-80AD-BD50-C34EE6A122AA}"/>
              </a:ext>
            </a:extLst>
          </p:cNvPr>
          <p:cNvSpPr txBox="1"/>
          <p:nvPr/>
        </p:nvSpPr>
        <p:spPr>
          <a:xfrm>
            <a:off x="1329300" y="2902044"/>
            <a:ext cx="5852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err="1">
                <a:solidFill>
                  <a:srgbClr val="E2E2E2"/>
                </a:solidFill>
                <a:latin typeface="VNF-Oswald" panose="02000506000000020004" pitchFamily="2" charset="0"/>
              </a:rPr>
              <a:t>và</a:t>
            </a:r>
            <a:r>
              <a:rPr lang="en-US" sz="5000" b="1">
                <a:solidFill>
                  <a:srgbClr val="E2E2E2"/>
                </a:solidFill>
                <a:latin typeface="VNF-Oswald" panose="02000506000000020004" pitchFamily="2" charset="0"/>
              </a:rPr>
              <a:t> </a:t>
            </a:r>
            <a:r>
              <a:rPr lang="en-US" sz="5000" b="1" err="1">
                <a:solidFill>
                  <a:srgbClr val="E2E2E2"/>
                </a:solidFill>
                <a:latin typeface="VNF-Oswald" panose="02000506000000020004" pitchFamily="2" charset="0"/>
              </a:rPr>
              <a:t>hàm</a:t>
            </a:r>
            <a:r>
              <a:rPr lang="en-US" sz="5000" b="1">
                <a:solidFill>
                  <a:srgbClr val="E2E2E2"/>
                </a:solidFill>
                <a:latin typeface="VNF-Oswald" panose="02000506000000020004" pitchFamily="2" charset="0"/>
              </a:rPr>
              <a:t> clean-up</a:t>
            </a:r>
          </a:p>
        </p:txBody>
      </p:sp>
      <p:sp>
        <p:nvSpPr>
          <p:cNvPr id="26" name="Google Shape;593;p35">
            <a:extLst>
              <a:ext uri="{FF2B5EF4-FFF2-40B4-BE49-F238E27FC236}">
                <a16:creationId xmlns:a16="http://schemas.microsoft.com/office/drawing/2014/main" id="{3BE1B4CC-48A5-77B8-AA6D-C16A1825AF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67400" y="3703550"/>
            <a:ext cx="3652200" cy="447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Hồ</a:t>
            </a:r>
            <a:r>
              <a:rPr lang="en-US"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Đức Minh</a:t>
            </a:r>
            <a:endParaRPr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23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D15DAB53-4F74-2AA5-5B30-1B9E232FB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ED142A29-4014-57E4-E79F-C9045A353A52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9B029D24-8097-F355-8BA5-BFDC8EACE46D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65B3A8CA-DB68-8CD6-2AC0-5B9817F3DE2C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15A192B0-44CE-04D4-706E-0CB9CF847F87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F87F2DB5-3555-9A7C-DEAD-E81E7F307AA1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37C3B139-E86B-9478-F2B3-77C3E1D3B4F6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5D79DADF-4370-0F44-A7B8-F1618CCF1AF0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7F25E658-D4F0-A716-948E-4E31EEAA0085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25BBBA25-533B-3E5F-1481-0CAD9907C76A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D87216D4-36E1-D3BA-6166-6114394C75B7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E4810FCD-32D2-CBFB-BD1D-CE630B94DA69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A4464799-4291-56DB-91F8-9C73352691FA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1D8BA6B8-4040-915F-E16C-3D1A91445308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374EB6EA-2E45-669E-B3AC-DB97B984F46E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9A3F63A2-EB5F-EC3A-931D-938A8A37EBE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D4D0A705-E68C-A02F-748F-43CB52E1D46A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267BC9C6-5533-FB80-B6AE-7A76B9933A7D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92230344-C812-6538-F9CB-3FB01D085B5D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E3F93213-1BB1-A2BD-4E90-1F65943FB612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E9358705-1327-AACE-435E-D300F1A655AF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C96944E1-AEB3-7320-E8E7-4E62087D1F44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6D029CB2-0CD6-05BB-389F-F7F02FB671E4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4A03EA85-8635-4857-69C3-2A58A8082077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55EE0F11-45D3-D82F-CED3-73150ACC28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NF-Oswald" panose="02000506000000020004" pitchFamily="2" charset="-93"/>
              </a:rPr>
              <a:t>/</a:t>
            </a:r>
            <a:r>
              <a:rPr lang="en-US" err="1">
                <a:latin typeface="VNF-Oswald" panose="02000506000000020004" pitchFamily="2" charset="-93"/>
              </a:rPr>
              <a:t>useEffect</a:t>
            </a:r>
            <a:endParaRPr>
              <a:latin typeface="VNF-Oswald" panose="02000506000000020004" pitchFamily="2" charset="-93"/>
            </a:endParaRPr>
          </a:p>
        </p:txBody>
      </p:sp>
      <p:sp>
        <p:nvSpPr>
          <p:cNvPr id="11" name="Google Shape;893;p40">
            <a:extLst>
              <a:ext uri="{FF2B5EF4-FFF2-40B4-BE49-F238E27FC236}">
                <a16:creationId xmlns:a16="http://schemas.microsoft.com/office/drawing/2014/main" id="{743B317C-2342-78B7-45A4-2E2B6C920283}"/>
              </a:ext>
            </a:extLst>
          </p:cNvPr>
          <p:cNvSpPr txBox="1">
            <a:spLocks/>
          </p:cNvSpPr>
          <p:nvPr/>
        </p:nvSpPr>
        <p:spPr>
          <a:xfrm>
            <a:off x="1167985" y="1659160"/>
            <a:ext cx="6055775" cy="1353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600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useEffect là một Hook trong React cho phép thực hiện các side effects (hiệu ứng phụ) trong function component.</a:t>
            </a:r>
            <a:endParaRPr lang="en-US" sz="1600" dirty="0">
              <a:solidFill>
                <a:schemeClr val="bg2"/>
              </a:solidFill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</p:txBody>
      </p:sp>
      <p:sp>
        <p:nvSpPr>
          <p:cNvPr id="12" name="Google Shape;894;p40">
            <a:extLst>
              <a:ext uri="{FF2B5EF4-FFF2-40B4-BE49-F238E27FC236}">
                <a16:creationId xmlns:a16="http://schemas.microsoft.com/office/drawing/2014/main" id="{54B2336C-38D4-5553-07AD-B1FEA4D63A21}"/>
              </a:ext>
            </a:extLst>
          </p:cNvPr>
          <p:cNvSpPr txBox="1">
            <a:spLocks/>
          </p:cNvSpPr>
          <p:nvPr/>
        </p:nvSpPr>
        <p:spPr>
          <a:xfrm>
            <a:off x="1278407" y="1325648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useEffect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là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gì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?</a:t>
            </a:r>
            <a:endParaRPr lang="vi-VN" sz="2000"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D8DF69-4BA9-6190-68EB-09FA0C60EA2F}"/>
              </a:ext>
            </a:extLst>
          </p:cNvPr>
          <p:cNvGrpSpPr/>
          <p:nvPr/>
        </p:nvGrpSpPr>
        <p:grpSpPr>
          <a:xfrm>
            <a:off x="882596" y="1373766"/>
            <a:ext cx="367084" cy="367084"/>
            <a:chOff x="1225496" y="1519877"/>
            <a:chExt cx="737100" cy="737100"/>
          </a:xfrm>
        </p:grpSpPr>
        <p:grpSp>
          <p:nvGrpSpPr>
            <p:cNvPr id="14" name="Google Shape;874;p40">
              <a:extLst>
                <a:ext uri="{FF2B5EF4-FFF2-40B4-BE49-F238E27FC236}">
                  <a16:creationId xmlns:a16="http://schemas.microsoft.com/office/drawing/2014/main" id="{FD5A3305-A48F-90A4-7559-C6D49B401DF6}"/>
                </a:ext>
              </a:extLst>
            </p:cNvPr>
            <p:cNvGrpSpPr/>
            <p:nvPr/>
          </p:nvGrpSpPr>
          <p:grpSpPr>
            <a:xfrm>
              <a:off x="1225496" y="1519877"/>
              <a:ext cx="737100" cy="737100"/>
              <a:chOff x="991075" y="1881675"/>
              <a:chExt cx="737100" cy="737100"/>
            </a:xfrm>
          </p:grpSpPr>
          <p:sp>
            <p:nvSpPr>
              <p:cNvPr id="20" name="Google Shape;875;p40">
                <a:extLst>
                  <a:ext uri="{FF2B5EF4-FFF2-40B4-BE49-F238E27FC236}">
                    <a16:creationId xmlns:a16="http://schemas.microsoft.com/office/drawing/2014/main" id="{E2ED70E7-A318-A128-101E-DD48448831B8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;p40">
                <a:extLst>
                  <a:ext uri="{FF2B5EF4-FFF2-40B4-BE49-F238E27FC236}">
                    <a16:creationId xmlns:a16="http://schemas.microsoft.com/office/drawing/2014/main" id="{58AC2057-C53A-57F5-360F-5E2FB9936242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97;p40">
              <a:extLst>
                <a:ext uri="{FF2B5EF4-FFF2-40B4-BE49-F238E27FC236}">
                  <a16:creationId xmlns:a16="http://schemas.microsoft.com/office/drawing/2014/main" id="{D906E819-59B1-EC15-135E-9ED05F01618A}"/>
                </a:ext>
              </a:extLst>
            </p:cNvPr>
            <p:cNvGrpSpPr/>
            <p:nvPr/>
          </p:nvGrpSpPr>
          <p:grpSpPr>
            <a:xfrm>
              <a:off x="1389545" y="1683928"/>
              <a:ext cx="409009" cy="409016"/>
              <a:chOff x="3075107" y="3758147"/>
              <a:chExt cx="409009" cy="409016"/>
            </a:xfrm>
          </p:grpSpPr>
          <p:sp>
            <p:nvSpPr>
              <p:cNvPr id="16" name="Google Shape;898;p40">
                <a:extLst>
                  <a:ext uri="{FF2B5EF4-FFF2-40B4-BE49-F238E27FC236}">
                    <a16:creationId xmlns:a16="http://schemas.microsoft.com/office/drawing/2014/main" id="{7E9900DF-0FDD-4AEA-E719-488F022A7E15}"/>
                  </a:ext>
                </a:extLst>
              </p:cNvPr>
              <p:cNvSpPr/>
              <p:nvPr/>
            </p:nvSpPr>
            <p:spPr>
              <a:xfrm>
                <a:off x="3262704" y="3888056"/>
                <a:ext cx="91499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123" extrusionOk="0">
                    <a:moveTo>
                      <a:pt x="579" y="1"/>
                    </a:moveTo>
                    <a:lnTo>
                      <a:pt x="0" y="2619"/>
                    </a:lnTo>
                    <a:lnTo>
                      <a:pt x="579" y="5122"/>
                    </a:lnTo>
                    <a:cubicBezTo>
                      <a:pt x="2040" y="5122"/>
                      <a:pt x="3198" y="4056"/>
                      <a:pt x="3198" y="2619"/>
                    </a:cubicBezTo>
                    <a:cubicBezTo>
                      <a:pt x="3198" y="1159"/>
                      <a:pt x="2040" y="1"/>
                      <a:pt x="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99;p40">
                <a:extLst>
                  <a:ext uri="{FF2B5EF4-FFF2-40B4-BE49-F238E27FC236}">
                    <a16:creationId xmlns:a16="http://schemas.microsoft.com/office/drawing/2014/main" id="{DB52C0DA-27F5-DCC4-27F9-7F77C8027631}"/>
                  </a:ext>
                </a:extLst>
              </p:cNvPr>
              <p:cNvSpPr/>
              <p:nvPr/>
            </p:nvSpPr>
            <p:spPr>
              <a:xfrm>
                <a:off x="3205015" y="3888056"/>
                <a:ext cx="74281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123" extrusionOk="0">
                    <a:moveTo>
                      <a:pt x="2596" y="1"/>
                    </a:moveTo>
                    <a:cubicBezTo>
                      <a:pt x="1160" y="1"/>
                      <a:pt x="1" y="1159"/>
                      <a:pt x="1" y="2619"/>
                    </a:cubicBezTo>
                    <a:cubicBezTo>
                      <a:pt x="1" y="4056"/>
                      <a:pt x="1160" y="5122"/>
                      <a:pt x="2596" y="5122"/>
                    </a:cubicBezTo>
                    <a:lnTo>
                      <a:pt x="2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0;p40">
                <a:extLst>
                  <a:ext uri="{FF2B5EF4-FFF2-40B4-BE49-F238E27FC236}">
                    <a16:creationId xmlns:a16="http://schemas.microsoft.com/office/drawing/2014/main" id="{5A9C9E2B-BE87-49B6-DC66-56677074421E}"/>
                  </a:ext>
                </a:extLst>
              </p:cNvPr>
              <p:cNvSpPr/>
              <p:nvPr/>
            </p:nvSpPr>
            <p:spPr>
              <a:xfrm>
                <a:off x="3262704" y="3758147"/>
                <a:ext cx="221412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4300" extrusionOk="0">
                    <a:moveTo>
                      <a:pt x="579" y="0"/>
                    </a:moveTo>
                    <a:lnTo>
                      <a:pt x="0" y="2225"/>
                    </a:lnTo>
                    <a:lnTo>
                      <a:pt x="579" y="3778"/>
                    </a:lnTo>
                    <a:cubicBezTo>
                      <a:pt x="2410" y="3778"/>
                      <a:pt x="3963" y="5215"/>
                      <a:pt x="3963" y="7161"/>
                    </a:cubicBezTo>
                    <a:cubicBezTo>
                      <a:pt x="3963" y="8992"/>
                      <a:pt x="2410" y="10522"/>
                      <a:pt x="579" y="10522"/>
                    </a:cubicBezTo>
                    <a:lnTo>
                      <a:pt x="0" y="11982"/>
                    </a:lnTo>
                    <a:lnTo>
                      <a:pt x="579" y="14299"/>
                    </a:lnTo>
                    <a:lnTo>
                      <a:pt x="1738" y="14299"/>
                    </a:lnTo>
                    <a:lnTo>
                      <a:pt x="2132" y="12955"/>
                    </a:lnTo>
                    <a:cubicBezTo>
                      <a:pt x="2712" y="12839"/>
                      <a:pt x="3198" y="12654"/>
                      <a:pt x="3569" y="12376"/>
                    </a:cubicBezTo>
                    <a:lnTo>
                      <a:pt x="4728" y="13048"/>
                    </a:lnTo>
                    <a:lnTo>
                      <a:pt x="6466" y="11310"/>
                    </a:lnTo>
                    <a:lnTo>
                      <a:pt x="5794" y="10151"/>
                    </a:lnTo>
                    <a:cubicBezTo>
                      <a:pt x="6095" y="9664"/>
                      <a:pt x="6281" y="9178"/>
                      <a:pt x="6373" y="8691"/>
                    </a:cubicBezTo>
                    <a:lnTo>
                      <a:pt x="7741" y="8320"/>
                    </a:lnTo>
                    <a:lnTo>
                      <a:pt x="7741" y="6003"/>
                    </a:lnTo>
                    <a:lnTo>
                      <a:pt x="6373" y="5609"/>
                    </a:lnTo>
                    <a:cubicBezTo>
                      <a:pt x="6281" y="5029"/>
                      <a:pt x="6095" y="4543"/>
                      <a:pt x="5794" y="4149"/>
                    </a:cubicBezTo>
                    <a:lnTo>
                      <a:pt x="6466" y="2990"/>
                    </a:lnTo>
                    <a:lnTo>
                      <a:pt x="4728" y="1252"/>
                    </a:lnTo>
                    <a:lnTo>
                      <a:pt x="3569" y="1947"/>
                    </a:lnTo>
                    <a:cubicBezTo>
                      <a:pt x="3198" y="1646"/>
                      <a:pt x="2712" y="1460"/>
                      <a:pt x="2132" y="1368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1;p40">
                <a:extLst>
                  <a:ext uri="{FF2B5EF4-FFF2-40B4-BE49-F238E27FC236}">
                    <a16:creationId xmlns:a16="http://schemas.microsoft.com/office/drawing/2014/main" id="{365F8834-7581-3EF3-CBAE-6DD898FEB416}"/>
                  </a:ext>
                </a:extLst>
              </p:cNvPr>
              <p:cNvSpPr/>
              <p:nvPr/>
            </p:nvSpPr>
            <p:spPr>
              <a:xfrm>
                <a:off x="3075107" y="3758147"/>
                <a:ext cx="204193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4300" extrusionOk="0">
                    <a:moveTo>
                      <a:pt x="5980" y="0"/>
                    </a:moveTo>
                    <a:lnTo>
                      <a:pt x="5609" y="1368"/>
                    </a:lnTo>
                    <a:cubicBezTo>
                      <a:pt x="5030" y="1460"/>
                      <a:pt x="4636" y="1646"/>
                      <a:pt x="4149" y="1947"/>
                    </a:cubicBezTo>
                    <a:lnTo>
                      <a:pt x="2990" y="1252"/>
                    </a:lnTo>
                    <a:lnTo>
                      <a:pt x="1252" y="2990"/>
                    </a:lnTo>
                    <a:lnTo>
                      <a:pt x="1924" y="4149"/>
                    </a:lnTo>
                    <a:cubicBezTo>
                      <a:pt x="1646" y="4543"/>
                      <a:pt x="1437" y="5029"/>
                      <a:pt x="1345" y="5609"/>
                    </a:cubicBezTo>
                    <a:lnTo>
                      <a:pt x="1" y="6003"/>
                    </a:lnTo>
                    <a:lnTo>
                      <a:pt x="1" y="8320"/>
                    </a:lnTo>
                    <a:lnTo>
                      <a:pt x="1345" y="8691"/>
                    </a:lnTo>
                    <a:cubicBezTo>
                      <a:pt x="1437" y="9178"/>
                      <a:pt x="1646" y="9664"/>
                      <a:pt x="1924" y="10151"/>
                    </a:cubicBezTo>
                    <a:lnTo>
                      <a:pt x="1252" y="11310"/>
                    </a:lnTo>
                    <a:lnTo>
                      <a:pt x="2990" y="13048"/>
                    </a:lnTo>
                    <a:lnTo>
                      <a:pt x="4149" y="12376"/>
                    </a:lnTo>
                    <a:cubicBezTo>
                      <a:pt x="4636" y="12654"/>
                      <a:pt x="5030" y="12839"/>
                      <a:pt x="5609" y="12955"/>
                    </a:cubicBezTo>
                    <a:lnTo>
                      <a:pt x="5980" y="14299"/>
                    </a:lnTo>
                    <a:lnTo>
                      <a:pt x="7138" y="14299"/>
                    </a:lnTo>
                    <a:lnTo>
                      <a:pt x="7138" y="10522"/>
                    </a:lnTo>
                    <a:cubicBezTo>
                      <a:pt x="5308" y="10522"/>
                      <a:pt x="3755" y="8992"/>
                      <a:pt x="3755" y="7161"/>
                    </a:cubicBezTo>
                    <a:cubicBezTo>
                      <a:pt x="3755" y="5215"/>
                      <a:pt x="5308" y="3778"/>
                      <a:pt x="7138" y="3778"/>
                    </a:cubicBezTo>
                    <a:lnTo>
                      <a:pt x="71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575;p35">
            <a:extLst>
              <a:ext uri="{FF2B5EF4-FFF2-40B4-BE49-F238E27FC236}">
                <a16:creationId xmlns:a16="http://schemas.microsoft.com/office/drawing/2014/main" id="{42A24F98-5578-A636-10E9-335BB98268CC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 err="1">
                <a:latin typeface="Oswald"/>
                <a:ea typeface="Oswald"/>
                <a:cs typeface="Oswald"/>
                <a:sym typeface="Oswald"/>
              </a:rPr>
              <a:t>useEffect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D8DD7-899D-9E0B-93BB-C49CEB04B344}"/>
              </a:ext>
            </a:extLst>
          </p:cNvPr>
          <p:cNvSpPr txBox="1"/>
          <p:nvPr/>
        </p:nvSpPr>
        <p:spPr>
          <a:xfrm>
            <a:off x="1167985" y="5143500"/>
            <a:ext cx="58978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Tương đương các phương thức trong class component:</a:t>
            </a:r>
          </a:p>
          <a:p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componentDidMount</a:t>
            </a:r>
          </a:p>
          <a:p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componentDidUpdate/ shouldComponentUpdate</a:t>
            </a:r>
          </a:p>
          <a:p>
            <a:r>
              <a:rPr lang="en-US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c</a:t>
            </a:r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omponentWillUnmount</a:t>
            </a:r>
          </a:p>
        </p:txBody>
      </p:sp>
    </p:spTree>
    <p:extLst>
      <p:ext uri="{BB962C8B-B14F-4D97-AF65-F5344CB8AC3E}">
        <p14:creationId xmlns:p14="http://schemas.microsoft.com/office/powerpoint/2010/main" val="761934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A64597D3-D9B4-5566-0E8D-CCE5CA161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AE4A9552-D7CF-6289-EBD7-4742DB2EF6D2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A42BE4B3-2EDB-0426-BEC0-A4B05A635792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5D9178A8-1CBC-DA3F-F3C2-6D2758CAC9EA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5B2792DA-332F-36C4-45CA-F6A1DD90A64B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F1031B1B-AA35-0594-06E7-C89A349A27FE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456C8E20-7A0D-E628-0035-4C1E2FD67A09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29B08326-421F-21CB-2BDE-5D44292F98CF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3D6448E3-A7D1-E840-CE11-443203FFCD63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1510D8CE-9B90-8F86-F4DC-0B930FF2B054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014B9F1E-EA92-F83D-9D77-FD29379F5E34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F25018F5-B8CB-9894-CB41-52A0BADCBF12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32E02AB8-D1DB-7CF1-EB29-B497383D6833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5EFED1C7-017A-AB32-4CFA-6706D5EE84E8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6B8DBBFA-D285-DC9A-2513-9F60820DAF9F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302CDCAE-BF1D-B60F-F51C-6E402152DDF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C1ED754E-A904-8CAD-CBC0-E816FDDB564E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EC209D37-0CC3-FE04-5AB4-6B82F882FA1B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F7E9A163-3367-3C2D-8561-14767244D781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A0155739-EA19-3783-9EB9-3BEBF559021D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0EC687C7-C346-A7E7-D848-0E883843BA6D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FE5177C1-C29F-D944-455F-0E482A87B220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4AC0D1C7-3B39-BD61-C44F-91AC79EAD175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E17DC491-CEE7-67FE-9109-0F798414E82E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BCCD96C8-4F6C-CF45-4BDF-69403D0E9E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NF-Oswald" panose="02000506000000020004" pitchFamily="2" charset="-93"/>
              </a:rPr>
              <a:t>/</a:t>
            </a:r>
            <a:r>
              <a:rPr lang="en-US" err="1">
                <a:latin typeface="VNF-Oswald" panose="02000506000000020004" pitchFamily="2" charset="-93"/>
              </a:rPr>
              <a:t>useEffect</a:t>
            </a:r>
            <a:endParaRPr>
              <a:latin typeface="VNF-Oswald" panose="02000506000000020004" pitchFamily="2" charset="-93"/>
            </a:endParaRPr>
          </a:p>
        </p:txBody>
      </p:sp>
      <p:sp>
        <p:nvSpPr>
          <p:cNvPr id="12" name="Google Shape;894;p40">
            <a:extLst>
              <a:ext uri="{FF2B5EF4-FFF2-40B4-BE49-F238E27FC236}">
                <a16:creationId xmlns:a16="http://schemas.microsoft.com/office/drawing/2014/main" id="{B5B21FC2-2E80-677D-C15D-A3137C0EDD7E}"/>
              </a:ext>
            </a:extLst>
          </p:cNvPr>
          <p:cNvSpPr txBox="1">
            <a:spLocks/>
          </p:cNvSpPr>
          <p:nvPr/>
        </p:nvSpPr>
        <p:spPr>
          <a:xfrm>
            <a:off x="1278407" y="1325648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useEffect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là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gì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?</a:t>
            </a:r>
            <a:endParaRPr lang="vi-VN" sz="2000"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AB75AD-F5A3-08A0-E9E9-EB9B336285F9}"/>
              </a:ext>
            </a:extLst>
          </p:cNvPr>
          <p:cNvGrpSpPr/>
          <p:nvPr/>
        </p:nvGrpSpPr>
        <p:grpSpPr>
          <a:xfrm>
            <a:off x="882596" y="1373766"/>
            <a:ext cx="367084" cy="367084"/>
            <a:chOff x="1225496" y="1519877"/>
            <a:chExt cx="737100" cy="737100"/>
          </a:xfrm>
        </p:grpSpPr>
        <p:grpSp>
          <p:nvGrpSpPr>
            <p:cNvPr id="14" name="Google Shape;874;p40">
              <a:extLst>
                <a:ext uri="{FF2B5EF4-FFF2-40B4-BE49-F238E27FC236}">
                  <a16:creationId xmlns:a16="http://schemas.microsoft.com/office/drawing/2014/main" id="{5B6A1F56-E116-A84A-9544-1D0040DA007B}"/>
                </a:ext>
              </a:extLst>
            </p:cNvPr>
            <p:cNvGrpSpPr/>
            <p:nvPr/>
          </p:nvGrpSpPr>
          <p:grpSpPr>
            <a:xfrm>
              <a:off x="1225496" y="1519877"/>
              <a:ext cx="737100" cy="737100"/>
              <a:chOff x="991075" y="1881675"/>
              <a:chExt cx="737100" cy="737100"/>
            </a:xfrm>
          </p:grpSpPr>
          <p:sp>
            <p:nvSpPr>
              <p:cNvPr id="20" name="Google Shape;875;p40">
                <a:extLst>
                  <a:ext uri="{FF2B5EF4-FFF2-40B4-BE49-F238E27FC236}">
                    <a16:creationId xmlns:a16="http://schemas.microsoft.com/office/drawing/2014/main" id="{16EDFB4A-3227-541F-2807-FBE9111DAFD2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;p40">
                <a:extLst>
                  <a:ext uri="{FF2B5EF4-FFF2-40B4-BE49-F238E27FC236}">
                    <a16:creationId xmlns:a16="http://schemas.microsoft.com/office/drawing/2014/main" id="{CE2C1A30-9C64-EC20-14E3-C11CDE3C78B1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97;p40">
              <a:extLst>
                <a:ext uri="{FF2B5EF4-FFF2-40B4-BE49-F238E27FC236}">
                  <a16:creationId xmlns:a16="http://schemas.microsoft.com/office/drawing/2014/main" id="{8B878B42-CA55-114F-A5E4-7E17C5D7D35B}"/>
                </a:ext>
              </a:extLst>
            </p:cNvPr>
            <p:cNvGrpSpPr/>
            <p:nvPr/>
          </p:nvGrpSpPr>
          <p:grpSpPr>
            <a:xfrm>
              <a:off x="1389545" y="1683928"/>
              <a:ext cx="409009" cy="409016"/>
              <a:chOff x="3075107" y="3758147"/>
              <a:chExt cx="409009" cy="409016"/>
            </a:xfrm>
          </p:grpSpPr>
          <p:sp>
            <p:nvSpPr>
              <p:cNvPr id="16" name="Google Shape;898;p40">
                <a:extLst>
                  <a:ext uri="{FF2B5EF4-FFF2-40B4-BE49-F238E27FC236}">
                    <a16:creationId xmlns:a16="http://schemas.microsoft.com/office/drawing/2014/main" id="{5B3B513C-D576-A9CC-F221-56538F429953}"/>
                  </a:ext>
                </a:extLst>
              </p:cNvPr>
              <p:cNvSpPr/>
              <p:nvPr/>
            </p:nvSpPr>
            <p:spPr>
              <a:xfrm>
                <a:off x="3262704" y="3888056"/>
                <a:ext cx="91499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123" extrusionOk="0">
                    <a:moveTo>
                      <a:pt x="579" y="1"/>
                    </a:moveTo>
                    <a:lnTo>
                      <a:pt x="0" y="2619"/>
                    </a:lnTo>
                    <a:lnTo>
                      <a:pt x="579" y="5122"/>
                    </a:lnTo>
                    <a:cubicBezTo>
                      <a:pt x="2040" y="5122"/>
                      <a:pt x="3198" y="4056"/>
                      <a:pt x="3198" y="2619"/>
                    </a:cubicBezTo>
                    <a:cubicBezTo>
                      <a:pt x="3198" y="1159"/>
                      <a:pt x="2040" y="1"/>
                      <a:pt x="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99;p40">
                <a:extLst>
                  <a:ext uri="{FF2B5EF4-FFF2-40B4-BE49-F238E27FC236}">
                    <a16:creationId xmlns:a16="http://schemas.microsoft.com/office/drawing/2014/main" id="{AA0F5754-48AB-F94E-7B8B-571B47F1EDFF}"/>
                  </a:ext>
                </a:extLst>
              </p:cNvPr>
              <p:cNvSpPr/>
              <p:nvPr/>
            </p:nvSpPr>
            <p:spPr>
              <a:xfrm>
                <a:off x="3205015" y="3888056"/>
                <a:ext cx="74281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123" extrusionOk="0">
                    <a:moveTo>
                      <a:pt x="2596" y="1"/>
                    </a:moveTo>
                    <a:cubicBezTo>
                      <a:pt x="1160" y="1"/>
                      <a:pt x="1" y="1159"/>
                      <a:pt x="1" y="2619"/>
                    </a:cubicBezTo>
                    <a:cubicBezTo>
                      <a:pt x="1" y="4056"/>
                      <a:pt x="1160" y="5122"/>
                      <a:pt x="2596" y="5122"/>
                    </a:cubicBezTo>
                    <a:lnTo>
                      <a:pt x="2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0;p40">
                <a:extLst>
                  <a:ext uri="{FF2B5EF4-FFF2-40B4-BE49-F238E27FC236}">
                    <a16:creationId xmlns:a16="http://schemas.microsoft.com/office/drawing/2014/main" id="{07E78D8B-0B3D-A13A-2015-9C9282D09E17}"/>
                  </a:ext>
                </a:extLst>
              </p:cNvPr>
              <p:cNvSpPr/>
              <p:nvPr/>
            </p:nvSpPr>
            <p:spPr>
              <a:xfrm>
                <a:off x="3262704" y="3758147"/>
                <a:ext cx="221412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4300" extrusionOk="0">
                    <a:moveTo>
                      <a:pt x="579" y="0"/>
                    </a:moveTo>
                    <a:lnTo>
                      <a:pt x="0" y="2225"/>
                    </a:lnTo>
                    <a:lnTo>
                      <a:pt x="579" y="3778"/>
                    </a:lnTo>
                    <a:cubicBezTo>
                      <a:pt x="2410" y="3778"/>
                      <a:pt x="3963" y="5215"/>
                      <a:pt x="3963" y="7161"/>
                    </a:cubicBezTo>
                    <a:cubicBezTo>
                      <a:pt x="3963" y="8992"/>
                      <a:pt x="2410" y="10522"/>
                      <a:pt x="579" y="10522"/>
                    </a:cubicBezTo>
                    <a:lnTo>
                      <a:pt x="0" y="11982"/>
                    </a:lnTo>
                    <a:lnTo>
                      <a:pt x="579" y="14299"/>
                    </a:lnTo>
                    <a:lnTo>
                      <a:pt x="1738" y="14299"/>
                    </a:lnTo>
                    <a:lnTo>
                      <a:pt x="2132" y="12955"/>
                    </a:lnTo>
                    <a:cubicBezTo>
                      <a:pt x="2712" y="12839"/>
                      <a:pt x="3198" y="12654"/>
                      <a:pt x="3569" y="12376"/>
                    </a:cubicBezTo>
                    <a:lnTo>
                      <a:pt x="4728" y="13048"/>
                    </a:lnTo>
                    <a:lnTo>
                      <a:pt x="6466" y="11310"/>
                    </a:lnTo>
                    <a:lnTo>
                      <a:pt x="5794" y="10151"/>
                    </a:lnTo>
                    <a:cubicBezTo>
                      <a:pt x="6095" y="9664"/>
                      <a:pt x="6281" y="9178"/>
                      <a:pt x="6373" y="8691"/>
                    </a:cubicBezTo>
                    <a:lnTo>
                      <a:pt x="7741" y="8320"/>
                    </a:lnTo>
                    <a:lnTo>
                      <a:pt x="7741" y="6003"/>
                    </a:lnTo>
                    <a:lnTo>
                      <a:pt x="6373" y="5609"/>
                    </a:lnTo>
                    <a:cubicBezTo>
                      <a:pt x="6281" y="5029"/>
                      <a:pt x="6095" y="4543"/>
                      <a:pt x="5794" y="4149"/>
                    </a:cubicBezTo>
                    <a:lnTo>
                      <a:pt x="6466" y="2990"/>
                    </a:lnTo>
                    <a:lnTo>
                      <a:pt x="4728" y="1252"/>
                    </a:lnTo>
                    <a:lnTo>
                      <a:pt x="3569" y="1947"/>
                    </a:lnTo>
                    <a:cubicBezTo>
                      <a:pt x="3198" y="1646"/>
                      <a:pt x="2712" y="1460"/>
                      <a:pt x="2132" y="1368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1;p40">
                <a:extLst>
                  <a:ext uri="{FF2B5EF4-FFF2-40B4-BE49-F238E27FC236}">
                    <a16:creationId xmlns:a16="http://schemas.microsoft.com/office/drawing/2014/main" id="{5C2B79A5-504D-54C5-D39C-1BD6D00CE93E}"/>
                  </a:ext>
                </a:extLst>
              </p:cNvPr>
              <p:cNvSpPr/>
              <p:nvPr/>
            </p:nvSpPr>
            <p:spPr>
              <a:xfrm>
                <a:off x="3075107" y="3758147"/>
                <a:ext cx="204193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4300" extrusionOk="0">
                    <a:moveTo>
                      <a:pt x="5980" y="0"/>
                    </a:moveTo>
                    <a:lnTo>
                      <a:pt x="5609" y="1368"/>
                    </a:lnTo>
                    <a:cubicBezTo>
                      <a:pt x="5030" y="1460"/>
                      <a:pt x="4636" y="1646"/>
                      <a:pt x="4149" y="1947"/>
                    </a:cubicBezTo>
                    <a:lnTo>
                      <a:pt x="2990" y="1252"/>
                    </a:lnTo>
                    <a:lnTo>
                      <a:pt x="1252" y="2990"/>
                    </a:lnTo>
                    <a:lnTo>
                      <a:pt x="1924" y="4149"/>
                    </a:lnTo>
                    <a:cubicBezTo>
                      <a:pt x="1646" y="4543"/>
                      <a:pt x="1437" y="5029"/>
                      <a:pt x="1345" y="5609"/>
                    </a:cubicBezTo>
                    <a:lnTo>
                      <a:pt x="1" y="6003"/>
                    </a:lnTo>
                    <a:lnTo>
                      <a:pt x="1" y="8320"/>
                    </a:lnTo>
                    <a:lnTo>
                      <a:pt x="1345" y="8691"/>
                    </a:lnTo>
                    <a:cubicBezTo>
                      <a:pt x="1437" y="9178"/>
                      <a:pt x="1646" y="9664"/>
                      <a:pt x="1924" y="10151"/>
                    </a:cubicBezTo>
                    <a:lnTo>
                      <a:pt x="1252" y="11310"/>
                    </a:lnTo>
                    <a:lnTo>
                      <a:pt x="2990" y="13048"/>
                    </a:lnTo>
                    <a:lnTo>
                      <a:pt x="4149" y="12376"/>
                    </a:lnTo>
                    <a:cubicBezTo>
                      <a:pt x="4636" y="12654"/>
                      <a:pt x="5030" y="12839"/>
                      <a:pt x="5609" y="12955"/>
                    </a:cubicBezTo>
                    <a:lnTo>
                      <a:pt x="5980" y="14299"/>
                    </a:lnTo>
                    <a:lnTo>
                      <a:pt x="7138" y="14299"/>
                    </a:lnTo>
                    <a:lnTo>
                      <a:pt x="7138" y="10522"/>
                    </a:lnTo>
                    <a:cubicBezTo>
                      <a:pt x="5308" y="10522"/>
                      <a:pt x="3755" y="8992"/>
                      <a:pt x="3755" y="7161"/>
                    </a:cubicBezTo>
                    <a:cubicBezTo>
                      <a:pt x="3755" y="5215"/>
                      <a:pt x="5308" y="3778"/>
                      <a:pt x="7138" y="3778"/>
                    </a:cubicBezTo>
                    <a:lnTo>
                      <a:pt x="71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575;p35">
            <a:extLst>
              <a:ext uri="{FF2B5EF4-FFF2-40B4-BE49-F238E27FC236}">
                <a16:creationId xmlns:a16="http://schemas.microsoft.com/office/drawing/2014/main" id="{1BC5A5F8-2E13-7756-CC76-E81C52C935EB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 err="1">
                <a:latin typeface="Oswald"/>
                <a:ea typeface="Oswald"/>
                <a:cs typeface="Oswald"/>
                <a:sym typeface="Oswald"/>
              </a:rPr>
              <a:t>useEffect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464CB-7393-F11C-3836-D9C6A5178527}"/>
              </a:ext>
            </a:extLst>
          </p:cNvPr>
          <p:cNvSpPr txBox="1"/>
          <p:nvPr/>
        </p:nvSpPr>
        <p:spPr>
          <a:xfrm>
            <a:off x="1167985" y="2866603"/>
            <a:ext cx="58978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Tương đương các phương thức trong class component:</a:t>
            </a:r>
          </a:p>
          <a:p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componentDidMount</a:t>
            </a:r>
          </a:p>
          <a:p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componentDidUpdate/ shouldComponentUpdate</a:t>
            </a:r>
          </a:p>
          <a:p>
            <a:r>
              <a:rPr lang="en-US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c</a:t>
            </a:r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omponentWillUnmount</a:t>
            </a:r>
          </a:p>
        </p:txBody>
      </p:sp>
      <p:sp>
        <p:nvSpPr>
          <p:cNvPr id="6" name="Google Shape;893;p40">
            <a:extLst>
              <a:ext uri="{FF2B5EF4-FFF2-40B4-BE49-F238E27FC236}">
                <a16:creationId xmlns:a16="http://schemas.microsoft.com/office/drawing/2014/main" id="{279EF399-012F-4368-11B9-36C0D4EE0805}"/>
              </a:ext>
            </a:extLst>
          </p:cNvPr>
          <p:cNvSpPr txBox="1">
            <a:spLocks/>
          </p:cNvSpPr>
          <p:nvPr/>
        </p:nvSpPr>
        <p:spPr>
          <a:xfrm>
            <a:off x="1167985" y="1659160"/>
            <a:ext cx="6055775" cy="1353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600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useEffect là một Hook trong React cho phép thực hiện các side effects (hiệu ứng phụ) trong function component.</a:t>
            </a:r>
            <a:endParaRPr lang="en-US" sz="1600" dirty="0">
              <a:solidFill>
                <a:schemeClr val="bg2"/>
              </a:solidFill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42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>
          <a:extLst>
            <a:ext uri="{FF2B5EF4-FFF2-40B4-BE49-F238E27FC236}">
              <a16:creationId xmlns:a16="http://schemas.microsoft.com/office/drawing/2014/main" id="{C6B444DB-7F3C-B432-F33D-6B13A1659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>
            <a:extLst>
              <a:ext uri="{FF2B5EF4-FFF2-40B4-BE49-F238E27FC236}">
                <a16:creationId xmlns:a16="http://schemas.microsoft.com/office/drawing/2014/main" id="{EF8DF076-1257-0410-D33A-847026CEC4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3493900" y="1392060"/>
            <a:ext cx="4087800" cy="2431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Lifecycle method and </a:t>
            </a:r>
            <a:r>
              <a:rPr lang="en-US" err="1"/>
              <a:t>useEffect</a:t>
            </a:r>
            <a:r>
              <a:rPr lang="en-US"/>
              <a:t> </a:t>
            </a:r>
            <a:endParaRPr/>
          </a:p>
        </p:txBody>
      </p:sp>
      <p:grpSp>
        <p:nvGrpSpPr>
          <p:cNvPr id="400" name="Google Shape;400;p31">
            <a:extLst>
              <a:ext uri="{FF2B5EF4-FFF2-40B4-BE49-F238E27FC236}">
                <a16:creationId xmlns:a16="http://schemas.microsoft.com/office/drawing/2014/main" id="{A8BC5578-35BF-B710-1C8D-F8A90F3AE3F6}"/>
              </a:ext>
            </a:extLst>
          </p:cNvPr>
          <p:cNvGrpSpPr/>
          <p:nvPr/>
        </p:nvGrpSpPr>
        <p:grpSpPr>
          <a:xfrm>
            <a:off x="9632704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>
              <a:extLst>
                <a:ext uri="{FF2B5EF4-FFF2-40B4-BE49-F238E27FC236}">
                  <a16:creationId xmlns:a16="http://schemas.microsoft.com/office/drawing/2014/main" id="{5B23F847-4E48-BA92-4AC9-8E7AB2A342BC}"/>
                </a:ext>
              </a:extLst>
            </p:cNvPr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>
              <a:extLst>
                <a:ext uri="{FF2B5EF4-FFF2-40B4-BE49-F238E27FC236}">
                  <a16:creationId xmlns:a16="http://schemas.microsoft.com/office/drawing/2014/main" id="{67B80B80-2AD2-FFF7-2986-1174A9C5EC90}"/>
                </a:ext>
              </a:extLst>
            </p:cNvPr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>
              <a:extLst>
                <a:ext uri="{FF2B5EF4-FFF2-40B4-BE49-F238E27FC236}">
                  <a16:creationId xmlns:a16="http://schemas.microsoft.com/office/drawing/2014/main" id="{20351C1F-3847-9112-1CFB-1447783CEE47}"/>
                </a:ext>
              </a:extLst>
            </p:cNvPr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>
              <a:extLst>
                <a:ext uri="{FF2B5EF4-FFF2-40B4-BE49-F238E27FC236}">
                  <a16:creationId xmlns:a16="http://schemas.microsoft.com/office/drawing/2014/main" id="{31E352A1-C87D-419A-90B8-A8DF935E1232}"/>
                </a:ext>
              </a:extLst>
            </p:cNvPr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>
              <a:extLst>
                <a:ext uri="{FF2B5EF4-FFF2-40B4-BE49-F238E27FC236}">
                  <a16:creationId xmlns:a16="http://schemas.microsoft.com/office/drawing/2014/main" id="{249D69FC-12B5-5C8C-7585-8D98FDCF8655}"/>
                </a:ext>
              </a:extLst>
            </p:cNvPr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>
              <a:extLst>
                <a:ext uri="{FF2B5EF4-FFF2-40B4-BE49-F238E27FC236}">
                  <a16:creationId xmlns:a16="http://schemas.microsoft.com/office/drawing/2014/main" id="{004B1725-8FF7-7C3B-62E2-FA38C85F796B}"/>
                </a:ext>
              </a:extLst>
            </p:cNvPr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>
              <a:extLst>
                <a:ext uri="{FF2B5EF4-FFF2-40B4-BE49-F238E27FC236}">
                  <a16:creationId xmlns:a16="http://schemas.microsoft.com/office/drawing/2014/main" id="{AB73B22B-3EB8-91E9-14F4-5761DD44F3E2}"/>
                </a:ext>
              </a:extLst>
            </p:cNvPr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>
              <a:extLst>
                <a:ext uri="{FF2B5EF4-FFF2-40B4-BE49-F238E27FC236}">
                  <a16:creationId xmlns:a16="http://schemas.microsoft.com/office/drawing/2014/main" id="{61CA6F45-2672-F227-426F-3705DEDEFBB4}"/>
                </a:ext>
              </a:extLst>
            </p:cNvPr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>
              <a:extLst>
                <a:ext uri="{FF2B5EF4-FFF2-40B4-BE49-F238E27FC236}">
                  <a16:creationId xmlns:a16="http://schemas.microsoft.com/office/drawing/2014/main" id="{9CD2FEEF-7BAB-F4C3-BA88-5D5E656C09F9}"/>
                </a:ext>
              </a:extLst>
            </p:cNvPr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>
              <a:extLst>
                <a:ext uri="{FF2B5EF4-FFF2-40B4-BE49-F238E27FC236}">
                  <a16:creationId xmlns:a16="http://schemas.microsoft.com/office/drawing/2014/main" id="{64100214-5C2B-E034-1CCF-DA456E8F8A1B}"/>
                </a:ext>
              </a:extLst>
            </p:cNvPr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>
              <a:extLst>
                <a:ext uri="{FF2B5EF4-FFF2-40B4-BE49-F238E27FC236}">
                  <a16:creationId xmlns:a16="http://schemas.microsoft.com/office/drawing/2014/main" id="{851906B8-7F6E-228E-EAFF-3D92890D8ABB}"/>
                </a:ext>
              </a:extLst>
            </p:cNvPr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>
            <a:extLst>
              <a:ext uri="{FF2B5EF4-FFF2-40B4-BE49-F238E27FC236}">
                <a16:creationId xmlns:a16="http://schemas.microsoft.com/office/drawing/2014/main" id="{A2B6AC71-6F69-992D-F519-D66DCB15BCC1}"/>
              </a:ext>
            </a:extLst>
          </p:cNvPr>
          <p:cNvGrpSpPr/>
          <p:nvPr/>
        </p:nvGrpSpPr>
        <p:grpSpPr>
          <a:xfrm>
            <a:off x="11375917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>
              <a:extLst>
                <a:ext uri="{FF2B5EF4-FFF2-40B4-BE49-F238E27FC236}">
                  <a16:creationId xmlns:a16="http://schemas.microsoft.com/office/drawing/2014/main" id="{2E453C07-30B1-92D4-F76E-093E3960B14B}"/>
                </a:ext>
              </a:extLst>
            </p:cNvPr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>
              <a:extLst>
                <a:ext uri="{FF2B5EF4-FFF2-40B4-BE49-F238E27FC236}">
                  <a16:creationId xmlns:a16="http://schemas.microsoft.com/office/drawing/2014/main" id="{E94B1454-5C96-C137-E303-064F7380C25D}"/>
                </a:ext>
              </a:extLst>
            </p:cNvPr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>
                <a:extLst>
                  <a:ext uri="{FF2B5EF4-FFF2-40B4-BE49-F238E27FC236}">
                    <a16:creationId xmlns:a16="http://schemas.microsoft.com/office/drawing/2014/main" id="{8F303FF8-23EA-64D7-2DB2-292C10ED36C6}"/>
                  </a:ext>
                </a:extLst>
              </p:cNvPr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>
                <a:extLst>
                  <a:ext uri="{FF2B5EF4-FFF2-40B4-BE49-F238E27FC236}">
                    <a16:creationId xmlns:a16="http://schemas.microsoft.com/office/drawing/2014/main" id="{EEE01826-7FD5-7CCA-1FEA-08EE92C9901B}"/>
                  </a:ext>
                </a:extLst>
              </p:cNvPr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>
                <a:extLst>
                  <a:ext uri="{FF2B5EF4-FFF2-40B4-BE49-F238E27FC236}">
                    <a16:creationId xmlns:a16="http://schemas.microsoft.com/office/drawing/2014/main" id="{C13D2044-9BD1-7F51-B033-DC4195959F78}"/>
                  </a:ext>
                </a:extLst>
              </p:cNvPr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>
                <a:extLst>
                  <a:ext uri="{FF2B5EF4-FFF2-40B4-BE49-F238E27FC236}">
                    <a16:creationId xmlns:a16="http://schemas.microsoft.com/office/drawing/2014/main" id="{6F83550D-93D2-BE96-B5F7-2DB2343228DF}"/>
                  </a:ext>
                </a:extLst>
              </p:cNvPr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>
            <a:extLst>
              <a:ext uri="{FF2B5EF4-FFF2-40B4-BE49-F238E27FC236}">
                <a16:creationId xmlns:a16="http://schemas.microsoft.com/office/drawing/2014/main" id="{6453A805-7D3C-2B5D-5921-613A253B4DB4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>
              <a:extLst>
                <a:ext uri="{FF2B5EF4-FFF2-40B4-BE49-F238E27FC236}">
                  <a16:creationId xmlns:a16="http://schemas.microsoft.com/office/drawing/2014/main" id="{05ED26F8-43B5-DD08-2202-B5E9D4AD3DF4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>
              <a:extLst>
                <a:ext uri="{FF2B5EF4-FFF2-40B4-BE49-F238E27FC236}">
                  <a16:creationId xmlns:a16="http://schemas.microsoft.com/office/drawing/2014/main" id="{F7CF4D14-12E1-6E46-CAC7-510DCF700B35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>
              <a:extLst>
                <a:ext uri="{FF2B5EF4-FFF2-40B4-BE49-F238E27FC236}">
                  <a16:creationId xmlns:a16="http://schemas.microsoft.com/office/drawing/2014/main" id="{93F5C34C-FD84-498F-4362-0DFB5265E480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>
            <a:extLst>
              <a:ext uri="{FF2B5EF4-FFF2-40B4-BE49-F238E27FC236}">
                <a16:creationId xmlns:a16="http://schemas.microsoft.com/office/drawing/2014/main" id="{74D12035-D7EC-7D10-2CC4-6B008A23C34A}"/>
              </a:ext>
            </a:extLst>
          </p:cNvPr>
          <p:cNvGrpSpPr/>
          <p:nvPr/>
        </p:nvGrpSpPr>
        <p:grpSpPr>
          <a:xfrm>
            <a:off x="9313085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>
              <a:extLst>
                <a:ext uri="{FF2B5EF4-FFF2-40B4-BE49-F238E27FC236}">
                  <a16:creationId xmlns:a16="http://schemas.microsoft.com/office/drawing/2014/main" id="{EA3CC04A-1D1F-6242-06D4-62677D3EA789}"/>
                </a:ext>
              </a:extLst>
            </p:cNvPr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>
                <a:extLst>
                  <a:ext uri="{FF2B5EF4-FFF2-40B4-BE49-F238E27FC236}">
                    <a16:creationId xmlns:a16="http://schemas.microsoft.com/office/drawing/2014/main" id="{BA924F59-A8B7-6A6C-54ED-41A1A234F374}"/>
                  </a:ext>
                </a:extLst>
              </p:cNvPr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>
                <a:extLst>
                  <a:ext uri="{FF2B5EF4-FFF2-40B4-BE49-F238E27FC236}">
                    <a16:creationId xmlns:a16="http://schemas.microsoft.com/office/drawing/2014/main" id="{1D0E3C9E-5FE9-704B-80BE-9A702C260DAD}"/>
                  </a:ext>
                </a:extLst>
              </p:cNvPr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>
                  <a:extLst>
                    <a:ext uri="{FF2B5EF4-FFF2-40B4-BE49-F238E27FC236}">
                      <a16:creationId xmlns:a16="http://schemas.microsoft.com/office/drawing/2014/main" id="{DB576E13-42E9-9CD4-A1CA-C677063D0E0C}"/>
                    </a:ext>
                  </a:extLst>
                </p:cNvPr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>
                  <a:extLst>
                    <a:ext uri="{FF2B5EF4-FFF2-40B4-BE49-F238E27FC236}">
                      <a16:creationId xmlns:a16="http://schemas.microsoft.com/office/drawing/2014/main" id="{C09B31F8-D13C-3B82-16AF-6AB2581D9A4A}"/>
                    </a:ext>
                  </a:extLst>
                </p:cNvPr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>
                  <a:extLst>
                    <a:ext uri="{FF2B5EF4-FFF2-40B4-BE49-F238E27FC236}">
                      <a16:creationId xmlns:a16="http://schemas.microsoft.com/office/drawing/2014/main" id="{C30FEA2A-B252-DAF1-947C-C4C92832E86C}"/>
                    </a:ext>
                  </a:extLst>
                </p:cNvPr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>
              <a:extLst>
                <a:ext uri="{FF2B5EF4-FFF2-40B4-BE49-F238E27FC236}">
                  <a16:creationId xmlns:a16="http://schemas.microsoft.com/office/drawing/2014/main" id="{2615F8B1-24CB-A432-9D5B-BEB930D4F2BD}"/>
                </a:ext>
              </a:extLst>
            </p:cNvPr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>
                <a:extLst>
                  <a:ext uri="{FF2B5EF4-FFF2-40B4-BE49-F238E27FC236}">
                    <a16:creationId xmlns:a16="http://schemas.microsoft.com/office/drawing/2014/main" id="{5D066CAB-9590-0B53-BFA3-A1D2FF9BBA5C}"/>
                  </a:ext>
                </a:extLst>
              </p:cNvPr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>
                <a:extLst>
                  <a:ext uri="{FF2B5EF4-FFF2-40B4-BE49-F238E27FC236}">
                    <a16:creationId xmlns:a16="http://schemas.microsoft.com/office/drawing/2014/main" id="{8B733264-ADF9-8895-37F3-866701DD3047}"/>
                  </a:ext>
                </a:extLst>
              </p:cNvPr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>
                <a:extLst>
                  <a:ext uri="{FF2B5EF4-FFF2-40B4-BE49-F238E27FC236}">
                    <a16:creationId xmlns:a16="http://schemas.microsoft.com/office/drawing/2014/main" id="{29EF7A63-AE7A-13B5-7FB4-66D643B64C1F}"/>
                  </a:ext>
                </a:extLst>
              </p:cNvPr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>
            <a:extLst>
              <a:ext uri="{FF2B5EF4-FFF2-40B4-BE49-F238E27FC236}">
                <a16:creationId xmlns:a16="http://schemas.microsoft.com/office/drawing/2014/main" id="{A3DC7ACB-9C95-CEAC-CF74-C0DE9A7F36FE}"/>
              </a:ext>
            </a:extLst>
          </p:cNvPr>
          <p:cNvGrpSpPr/>
          <p:nvPr/>
        </p:nvGrpSpPr>
        <p:grpSpPr>
          <a:xfrm>
            <a:off x="11684870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>
              <a:extLst>
                <a:ext uri="{FF2B5EF4-FFF2-40B4-BE49-F238E27FC236}">
                  <a16:creationId xmlns:a16="http://schemas.microsoft.com/office/drawing/2014/main" id="{886B82E9-F93C-ADF8-C605-E414B638C23A}"/>
                </a:ext>
              </a:extLst>
            </p:cNvPr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>
              <a:extLst>
                <a:ext uri="{FF2B5EF4-FFF2-40B4-BE49-F238E27FC236}">
                  <a16:creationId xmlns:a16="http://schemas.microsoft.com/office/drawing/2014/main" id="{2427DB98-5EBA-B2FC-5DA4-FE9778AAC410}"/>
                </a:ext>
              </a:extLst>
            </p:cNvPr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>
              <a:extLst>
                <a:ext uri="{FF2B5EF4-FFF2-40B4-BE49-F238E27FC236}">
                  <a16:creationId xmlns:a16="http://schemas.microsoft.com/office/drawing/2014/main" id="{7AA89BCA-1240-5F7D-24ED-859EB8158604}"/>
                </a:ext>
              </a:extLst>
            </p:cNvPr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>
            <a:extLst>
              <a:ext uri="{FF2B5EF4-FFF2-40B4-BE49-F238E27FC236}">
                <a16:creationId xmlns:a16="http://schemas.microsoft.com/office/drawing/2014/main" id="{C5074169-D329-F64A-F908-05C961D29A43}"/>
              </a:ext>
            </a:extLst>
          </p:cNvPr>
          <p:cNvGrpSpPr/>
          <p:nvPr/>
        </p:nvGrpSpPr>
        <p:grpSpPr>
          <a:xfrm>
            <a:off x="9417086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>
              <a:extLst>
                <a:ext uri="{FF2B5EF4-FFF2-40B4-BE49-F238E27FC236}">
                  <a16:creationId xmlns:a16="http://schemas.microsoft.com/office/drawing/2014/main" id="{55411329-ECC7-88EC-DE1E-225D65351836}"/>
                </a:ext>
              </a:extLst>
            </p:cNvPr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>
              <a:extLst>
                <a:ext uri="{FF2B5EF4-FFF2-40B4-BE49-F238E27FC236}">
                  <a16:creationId xmlns:a16="http://schemas.microsoft.com/office/drawing/2014/main" id="{C57EA0E1-919C-534C-77C4-84DED12F1937}"/>
                </a:ext>
              </a:extLst>
            </p:cNvPr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>
              <a:extLst>
                <a:ext uri="{FF2B5EF4-FFF2-40B4-BE49-F238E27FC236}">
                  <a16:creationId xmlns:a16="http://schemas.microsoft.com/office/drawing/2014/main" id="{E3C2E0E2-797C-BF69-7349-F62FEE64FF9C}"/>
                </a:ext>
              </a:extLst>
            </p:cNvPr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>
              <a:extLst>
                <a:ext uri="{FF2B5EF4-FFF2-40B4-BE49-F238E27FC236}">
                  <a16:creationId xmlns:a16="http://schemas.microsoft.com/office/drawing/2014/main" id="{394FE358-C9B7-D255-BA05-730945373080}"/>
                </a:ext>
              </a:extLst>
            </p:cNvPr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>
              <a:extLst>
                <a:ext uri="{FF2B5EF4-FFF2-40B4-BE49-F238E27FC236}">
                  <a16:creationId xmlns:a16="http://schemas.microsoft.com/office/drawing/2014/main" id="{151C3477-03A2-CEDD-4DE5-7C21CF3B4019}"/>
                </a:ext>
              </a:extLst>
            </p:cNvPr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>
            <a:extLst>
              <a:ext uri="{FF2B5EF4-FFF2-40B4-BE49-F238E27FC236}">
                <a16:creationId xmlns:a16="http://schemas.microsoft.com/office/drawing/2014/main" id="{E981C57E-D5E0-4BA8-6FCB-9FC1BB2DAF6F}"/>
              </a:ext>
            </a:extLst>
          </p:cNvPr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>
              <a:extLst>
                <a:ext uri="{FF2B5EF4-FFF2-40B4-BE49-F238E27FC236}">
                  <a16:creationId xmlns:a16="http://schemas.microsoft.com/office/drawing/2014/main" id="{AD673D3B-7215-F314-159D-F50222073C58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>
              <a:extLst>
                <a:ext uri="{FF2B5EF4-FFF2-40B4-BE49-F238E27FC236}">
                  <a16:creationId xmlns:a16="http://schemas.microsoft.com/office/drawing/2014/main" id="{35D0BC75-0E32-341B-741D-228E33541A0D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>
                <a:extLst>
                  <a:ext uri="{FF2B5EF4-FFF2-40B4-BE49-F238E27FC236}">
                    <a16:creationId xmlns:a16="http://schemas.microsoft.com/office/drawing/2014/main" id="{466F6979-2A58-F656-A87D-EBA6E7299077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>
                <a:extLst>
                  <a:ext uri="{FF2B5EF4-FFF2-40B4-BE49-F238E27FC236}">
                    <a16:creationId xmlns:a16="http://schemas.microsoft.com/office/drawing/2014/main" id="{68E3B610-FCC2-446B-C790-AFF6BEED8484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>
                  <a:extLst>
                    <a:ext uri="{FF2B5EF4-FFF2-40B4-BE49-F238E27FC236}">
                      <a16:creationId xmlns:a16="http://schemas.microsoft.com/office/drawing/2014/main" id="{600D273F-DE08-0F9E-12FD-3597B5E2ECF0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>
                  <a:extLst>
                    <a:ext uri="{FF2B5EF4-FFF2-40B4-BE49-F238E27FC236}">
                      <a16:creationId xmlns:a16="http://schemas.microsoft.com/office/drawing/2014/main" id="{B6238C68-D85E-CE4C-D2AE-198955C10EE1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>
              <a:extLst>
                <a:ext uri="{FF2B5EF4-FFF2-40B4-BE49-F238E27FC236}">
                  <a16:creationId xmlns:a16="http://schemas.microsoft.com/office/drawing/2014/main" id="{9F40D6B9-8A87-917A-C10B-D2BC741032C8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>
                <a:extLst>
                  <a:ext uri="{FF2B5EF4-FFF2-40B4-BE49-F238E27FC236}">
                    <a16:creationId xmlns:a16="http://schemas.microsoft.com/office/drawing/2014/main" id="{9E7DE1D3-7EA8-D603-049B-4E7F34653A00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>
                <a:extLst>
                  <a:ext uri="{FF2B5EF4-FFF2-40B4-BE49-F238E27FC236}">
                    <a16:creationId xmlns:a16="http://schemas.microsoft.com/office/drawing/2014/main" id="{EEF3E808-EB96-8B4B-B2E8-D764A94106DC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5" name="Google Shape;455;p31">
            <a:extLst>
              <a:ext uri="{FF2B5EF4-FFF2-40B4-BE49-F238E27FC236}">
                <a16:creationId xmlns:a16="http://schemas.microsoft.com/office/drawing/2014/main" id="{B9BED63D-5971-5A02-0A27-3D14C92C42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  <a:extLst>
              <a:ext uri="{FF2B5EF4-FFF2-40B4-BE49-F238E27FC236}">
                <a16:creationId xmlns:a16="http://schemas.microsoft.com/office/drawing/2014/main" id="{6C46597E-7AB9-6CB2-B06C-A5FBD1B48D9D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  <a:extLst>
              <a:ext uri="{FF2B5EF4-FFF2-40B4-BE49-F238E27FC236}">
                <a16:creationId xmlns:a16="http://schemas.microsoft.com/office/drawing/2014/main" id="{779DC87A-9B47-1585-054C-5E4313054BA6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rId4" action="ppaction://hlinksldjump"/>
            <a:extLst>
              <a:ext uri="{FF2B5EF4-FFF2-40B4-BE49-F238E27FC236}">
                <a16:creationId xmlns:a16="http://schemas.microsoft.com/office/drawing/2014/main" id="{8A4C00FB-5337-8E51-69F8-4DCC11EADAAD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  <a:extLst>
              <a:ext uri="{FF2B5EF4-FFF2-40B4-BE49-F238E27FC236}">
                <a16:creationId xmlns:a16="http://schemas.microsoft.com/office/drawing/2014/main" id="{2FF8B8C4-2BC0-1BA8-F583-3F60656F23DC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64;p32">
            <a:extLst>
              <a:ext uri="{FF2B5EF4-FFF2-40B4-BE49-F238E27FC236}">
                <a16:creationId xmlns:a16="http://schemas.microsoft.com/office/drawing/2014/main" id="{4E1F3D48-262E-7B91-4651-343420DE3B24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600" b="0" i="0" u="none" strike="noStrike" cap="none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Body</a:t>
            </a:r>
          </a:p>
        </p:txBody>
      </p:sp>
      <p:sp>
        <p:nvSpPr>
          <p:cNvPr id="7" name="Google Shape;399;p31">
            <a:extLst>
              <a:ext uri="{FF2B5EF4-FFF2-40B4-BE49-F238E27FC236}">
                <a16:creationId xmlns:a16="http://schemas.microsoft.com/office/drawing/2014/main" id="{A206024A-A718-519E-6AC9-FAF83AE634E6}"/>
              </a:ext>
            </a:extLst>
          </p:cNvPr>
          <p:cNvSpPr txBox="1">
            <a:spLocks/>
          </p:cNvSpPr>
          <p:nvPr/>
        </p:nvSpPr>
        <p:spPr>
          <a:xfrm>
            <a:off x="3363360" y="822636"/>
            <a:ext cx="2417280" cy="76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4000"/>
              <a:t>Thành </a:t>
            </a:r>
            <a:r>
              <a:rPr lang="en-US" sz="4000" err="1"/>
              <a:t>viên</a:t>
            </a:r>
            <a:endParaRPr 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FA2FB-5F72-735F-A4DB-33D36F51A177}"/>
              </a:ext>
            </a:extLst>
          </p:cNvPr>
          <p:cNvSpPr txBox="1"/>
          <p:nvPr/>
        </p:nvSpPr>
        <p:spPr>
          <a:xfrm>
            <a:off x="3413760" y="1520775"/>
            <a:ext cx="231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&lt;</a:t>
            </a:r>
            <a:r>
              <a:rPr lang="vi-VN" sz="1200">
                <a:solidFill>
                  <a:schemeClr val="accent4">
                    <a:lumMod val="60000"/>
                    <a:lumOff val="40000"/>
                  </a:schemeClr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div</a:t>
            </a:r>
            <a:r>
              <a:rPr lang="vi-VN" sz="12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vi-VN" sz="1200">
                <a:solidFill>
                  <a:schemeClr val="accent3">
                    <a:lumMod val="60000"/>
                    <a:lumOff val="40000"/>
                  </a:schemeClr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class</a:t>
            </a:r>
            <a:r>
              <a:rPr lang="vi-VN" sz="12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=</a:t>
            </a:r>
            <a:r>
              <a:rPr lang="vi-VN" sz="1200">
                <a:solidFill>
                  <a:schemeClr val="accent1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“members”</a:t>
            </a:r>
            <a:r>
              <a:rPr lang="vi-VN" sz="12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8084E-2250-47E1-E2E4-EF28E32806BB}"/>
              </a:ext>
            </a:extLst>
          </p:cNvPr>
          <p:cNvSpPr txBox="1"/>
          <p:nvPr/>
        </p:nvSpPr>
        <p:spPr>
          <a:xfrm>
            <a:off x="3305048" y="1871380"/>
            <a:ext cx="2527094" cy="189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Hồ Đức Minh</a:t>
            </a:r>
          </a:p>
          <a:p>
            <a:pPr algn="ctr">
              <a:lnSpc>
                <a:spcPct val="150000"/>
              </a:lnSpc>
            </a:pPr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Nguyễn Văn Lâm Hùng</a:t>
            </a:r>
          </a:p>
          <a:p>
            <a:pPr algn="ctr">
              <a:lnSpc>
                <a:spcPct val="150000"/>
              </a:lnSpc>
            </a:pPr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Trần Việt Anh</a:t>
            </a:r>
          </a:p>
          <a:p>
            <a:pPr algn="ctr">
              <a:lnSpc>
                <a:spcPct val="150000"/>
              </a:lnSpc>
            </a:pPr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Lê Văn Chương</a:t>
            </a:r>
          </a:p>
          <a:p>
            <a:pPr algn="ctr">
              <a:lnSpc>
                <a:spcPct val="150000"/>
              </a:lnSpc>
            </a:pPr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Lưu Minh Quân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4776F-824A-2AD4-534C-9BB8A2FB7E14}"/>
              </a:ext>
            </a:extLst>
          </p:cNvPr>
          <p:cNvSpPr txBox="1"/>
          <p:nvPr/>
        </p:nvSpPr>
        <p:spPr>
          <a:xfrm>
            <a:off x="3410355" y="3908497"/>
            <a:ext cx="231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&lt;/</a:t>
            </a:r>
            <a:r>
              <a:rPr lang="vi-VN" sz="1200">
                <a:solidFill>
                  <a:schemeClr val="accent4">
                    <a:lumMod val="60000"/>
                    <a:lumOff val="40000"/>
                  </a:schemeClr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div</a:t>
            </a:r>
            <a:r>
              <a:rPr lang="vi-VN" sz="1200">
                <a:solidFill>
                  <a:schemeClr val="bg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84602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ADD72F00-38B0-1B3F-0D40-E4EA0BB1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492BF061-BA5B-A004-0B00-06303D5641EC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8579FB02-942E-EF4B-542D-3F2473C2F8EB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2C0EB88A-C3AA-7FD9-14D5-0DBB949969FA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6ECE3839-5632-F068-4600-0098415F45EF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3ED6E578-5982-89CE-8EE1-AFC1AFCF7FFF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15E63FFE-5497-8B2C-3178-98D18602F8B9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E5CAB1F5-4A1C-05B9-2960-54706B26F37F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821C4B64-2A57-962A-B483-DFE3DFB53BC5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5240EAC6-92BF-68D6-D0E5-D95C94F62A4A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FDA6075C-9CF5-3FA8-026B-4251560E1E2A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BBF2045E-B5CD-D42C-5CC4-EFE13F6322A1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BCCAE013-E413-28A6-C47D-B4A6C048CA03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2A6499A0-7360-8501-4994-FDB07C07CB5A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637A1962-41EC-D606-7767-B50FC6E9AA4C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CF1E9AB0-FA8E-D753-C72C-9D9CF37A78F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BBBCBB01-BEC1-11A3-88F8-3D024DE7E78F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21E960CC-3209-7909-7620-1A3AE67BA188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CB999980-0FE5-54EB-4210-187155452538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C690B6E8-2C19-43F6-CA41-F2F4F5A1077D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8046FFD3-BE31-ACC2-F961-A73F8A4A8958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19EAC5BD-457C-FF05-D54B-D1089DAC4A41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8BC3906E-891F-CFE2-0552-4C2716A98808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BA74FF40-664C-001A-F91F-17B82377BEC0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567D04CA-4AF0-1740-E121-A3EB07F810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NF-Oswald" panose="02000506000000020004" pitchFamily="2" charset="-93"/>
              </a:rPr>
              <a:t>/</a:t>
            </a:r>
            <a:r>
              <a:rPr lang="en-US" err="1">
                <a:latin typeface="VNF-Oswald" panose="02000506000000020004" pitchFamily="2" charset="-93"/>
              </a:rPr>
              <a:t>useEffect</a:t>
            </a:r>
            <a:endParaRPr>
              <a:latin typeface="VNF-Oswald" panose="02000506000000020004" pitchFamily="2" charset="-93"/>
            </a:endParaRPr>
          </a:p>
        </p:txBody>
      </p:sp>
      <p:sp>
        <p:nvSpPr>
          <p:cNvPr id="12" name="Google Shape;894;p40">
            <a:extLst>
              <a:ext uri="{FF2B5EF4-FFF2-40B4-BE49-F238E27FC236}">
                <a16:creationId xmlns:a16="http://schemas.microsoft.com/office/drawing/2014/main" id="{B1EBF83F-B75B-5F7F-D8DA-C2CF53C20077}"/>
              </a:ext>
            </a:extLst>
          </p:cNvPr>
          <p:cNvSpPr txBox="1">
            <a:spLocks/>
          </p:cNvSpPr>
          <p:nvPr/>
        </p:nvSpPr>
        <p:spPr>
          <a:xfrm>
            <a:off x="1278407" y="1325648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Công </a:t>
            </a: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dụng</a:t>
            </a:r>
            <a:endParaRPr lang="vi-VN" sz="2000"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7C814A-2468-308B-AD6E-C38AF3144184}"/>
              </a:ext>
            </a:extLst>
          </p:cNvPr>
          <p:cNvGrpSpPr/>
          <p:nvPr/>
        </p:nvGrpSpPr>
        <p:grpSpPr>
          <a:xfrm>
            <a:off x="882596" y="1373766"/>
            <a:ext cx="367084" cy="367084"/>
            <a:chOff x="1225496" y="1519877"/>
            <a:chExt cx="737100" cy="737100"/>
          </a:xfrm>
        </p:grpSpPr>
        <p:grpSp>
          <p:nvGrpSpPr>
            <p:cNvPr id="14" name="Google Shape;874;p40">
              <a:extLst>
                <a:ext uri="{FF2B5EF4-FFF2-40B4-BE49-F238E27FC236}">
                  <a16:creationId xmlns:a16="http://schemas.microsoft.com/office/drawing/2014/main" id="{E413708D-0ACD-6BA9-D058-735EEE7A0A56}"/>
                </a:ext>
              </a:extLst>
            </p:cNvPr>
            <p:cNvGrpSpPr/>
            <p:nvPr/>
          </p:nvGrpSpPr>
          <p:grpSpPr>
            <a:xfrm>
              <a:off x="1225496" y="1519877"/>
              <a:ext cx="737100" cy="737100"/>
              <a:chOff x="991075" y="1881675"/>
              <a:chExt cx="737100" cy="737100"/>
            </a:xfrm>
          </p:grpSpPr>
          <p:sp>
            <p:nvSpPr>
              <p:cNvPr id="20" name="Google Shape;875;p40">
                <a:extLst>
                  <a:ext uri="{FF2B5EF4-FFF2-40B4-BE49-F238E27FC236}">
                    <a16:creationId xmlns:a16="http://schemas.microsoft.com/office/drawing/2014/main" id="{286D256B-2FB2-0E89-C81C-5DA796951A9F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;p40">
                <a:extLst>
                  <a:ext uri="{FF2B5EF4-FFF2-40B4-BE49-F238E27FC236}">
                    <a16:creationId xmlns:a16="http://schemas.microsoft.com/office/drawing/2014/main" id="{43FCBC1D-63B7-7DF2-16F3-F2BAB7EA1CBB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97;p40">
              <a:extLst>
                <a:ext uri="{FF2B5EF4-FFF2-40B4-BE49-F238E27FC236}">
                  <a16:creationId xmlns:a16="http://schemas.microsoft.com/office/drawing/2014/main" id="{D6129CCA-85A0-584D-6183-78B176B54EA3}"/>
                </a:ext>
              </a:extLst>
            </p:cNvPr>
            <p:cNvGrpSpPr/>
            <p:nvPr/>
          </p:nvGrpSpPr>
          <p:grpSpPr>
            <a:xfrm>
              <a:off x="1389545" y="1683928"/>
              <a:ext cx="409009" cy="409016"/>
              <a:chOff x="3075107" y="3758147"/>
              <a:chExt cx="409009" cy="409016"/>
            </a:xfrm>
          </p:grpSpPr>
          <p:sp>
            <p:nvSpPr>
              <p:cNvPr id="16" name="Google Shape;898;p40">
                <a:extLst>
                  <a:ext uri="{FF2B5EF4-FFF2-40B4-BE49-F238E27FC236}">
                    <a16:creationId xmlns:a16="http://schemas.microsoft.com/office/drawing/2014/main" id="{E323698A-59DA-EE75-0D45-8BF9E82A3374}"/>
                  </a:ext>
                </a:extLst>
              </p:cNvPr>
              <p:cNvSpPr/>
              <p:nvPr/>
            </p:nvSpPr>
            <p:spPr>
              <a:xfrm>
                <a:off x="3262704" y="3888056"/>
                <a:ext cx="91499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123" extrusionOk="0">
                    <a:moveTo>
                      <a:pt x="579" y="1"/>
                    </a:moveTo>
                    <a:lnTo>
                      <a:pt x="0" y="2619"/>
                    </a:lnTo>
                    <a:lnTo>
                      <a:pt x="579" y="5122"/>
                    </a:lnTo>
                    <a:cubicBezTo>
                      <a:pt x="2040" y="5122"/>
                      <a:pt x="3198" y="4056"/>
                      <a:pt x="3198" y="2619"/>
                    </a:cubicBezTo>
                    <a:cubicBezTo>
                      <a:pt x="3198" y="1159"/>
                      <a:pt x="2040" y="1"/>
                      <a:pt x="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99;p40">
                <a:extLst>
                  <a:ext uri="{FF2B5EF4-FFF2-40B4-BE49-F238E27FC236}">
                    <a16:creationId xmlns:a16="http://schemas.microsoft.com/office/drawing/2014/main" id="{5EF5F8F5-E30B-4493-369A-10B9C11AAA8C}"/>
                  </a:ext>
                </a:extLst>
              </p:cNvPr>
              <p:cNvSpPr/>
              <p:nvPr/>
            </p:nvSpPr>
            <p:spPr>
              <a:xfrm>
                <a:off x="3205015" y="3888056"/>
                <a:ext cx="74281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123" extrusionOk="0">
                    <a:moveTo>
                      <a:pt x="2596" y="1"/>
                    </a:moveTo>
                    <a:cubicBezTo>
                      <a:pt x="1160" y="1"/>
                      <a:pt x="1" y="1159"/>
                      <a:pt x="1" y="2619"/>
                    </a:cubicBezTo>
                    <a:cubicBezTo>
                      <a:pt x="1" y="4056"/>
                      <a:pt x="1160" y="5122"/>
                      <a:pt x="2596" y="5122"/>
                    </a:cubicBezTo>
                    <a:lnTo>
                      <a:pt x="2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0;p40">
                <a:extLst>
                  <a:ext uri="{FF2B5EF4-FFF2-40B4-BE49-F238E27FC236}">
                    <a16:creationId xmlns:a16="http://schemas.microsoft.com/office/drawing/2014/main" id="{01B3567F-CB68-FAB9-373B-6BC522640AC9}"/>
                  </a:ext>
                </a:extLst>
              </p:cNvPr>
              <p:cNvSpPr/>
              <p:nvPr/>
            </p:nvSpPr>
            <p:spPr>
              <a:xfrm>
                <a:off x="3262704" y="3758147"/>
                <a:ext cx="221412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4300" extrusionOk="0">
                    <a:moveTo>
                      <a:pt x="579" y="0"/>
                    </a:moveTo>
                    <a:lnTo>
                      <a:pt x="0" y="2225"/>
                    </a:lnTo>
                    <a:lnTo>
                      <a:pt x="579" y="3778"/>
                    </a:lnTo>
                    <a:cubicBezTo>
                      <a:pt x="2410" y="3778"/>
                      <a:pt x="3963" y="5215"/>
                      <a:pt x="3963" y="7161"/>
                    </a:cubicBezTo>
                    <a:cubicBezTo>
                      <a:pt x="3963" y="8992"/>
                      <a:pt x="2410" y="10522"/>
                      <a:pt x="579" y="10522"/>
                    </a:cubicBezTo>
                    <a:lnTo>
                      <a:pt x="0" y="11982"/>
                    </a:lnTo>
                    <a:lnTo>
                      <a:pt x="579" y="14299"/>
                    </a:lnTo>
                    <a:lnTo>
                      <a:pt x="1738" y="14299"/>
                    </a:lnTo>
                    <a:lnTo>
                      <a:pt x="2132" y="12955"/>
                    </a:lnTo>
                    <a:cubicBezTo>
                      <a:pt x="2712" y="12839"/>
                      <a:pt x="3198" y="12654"/>
                      <a:pt x="3569" y="12376"/>
                    </a:cubicBezTo>
                    <a:lnTo>
                      <a:pt x="4728" y="13048"/>
                    </a:lnTo>
                    <a:lnTo>
                      <a:pt x="6466" y="11310"/>
                    </a:lnTo>
                    <a:lnTo>
                      <a:pt x="5794" y="10151"/>
                    </a:lnTo>
                    <a:cubicBezTo>
                      <a:pt x="6095" y="9664"/>
                      <a:pt x="6281" y="9178"/>
                      <a:pt x="6373" y="8691"/>
                    </a:cubicBezTo>
                    <a:lnTo>
                      <a:pt x="7741" y="8320"/>
                    </a:lnTo>
                    <a:lnTo>
                      <a:pt x="7741" y="6003"/>
                    </a:lnTo>
                    <a:lnTo>
                      <a:pt x="6373" y="5609"/>
                    </a:lnTo>
                    <a:cubicBezTo>
                      <a:pt x="6281" y="5029"/>
                      <a:pt x="6095" y="4543"/>
                      <a:pt x="5794" y="4149"/>
                    </a:cubicBezTo>
                    <a:lnTo>
                      <a:pt x="6466" y="2990"/>
                    </a:lnTo>
                    <a:lnTo>
                      <a:pt x="4728" y="1252"/>
                    </a:lnTo>
                    <a:lnTo>
                      <a:pt x="3569" y="1947"/>
                    </a:lnTo>
                    <a:cubicBezTo>
                      <a:pt x="3198" y="1646"/>
                      <a:pt x="2712" y="1460"/>
                      <a:pt x="2132" y="1368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1;p40">
                <a:extLst>
                  <a:ext uri="{FF2B5EF4-FFF2-40B4-BE49-F238E27FC236}">
                    <a16:creationId xmlns:a16="http://schemas.microsoft.com/office/drawing/2014/main" id="{8FB24B8B-7340-073E-17EC-FC196DC03817}"/>
                  </a:ext>
                </a:extLst>
              </p:cNvPr>
              <p:cNvSpPr/>
              <p:nvPr/>
            </p:nvSpPr>
            <p:spPr>
              <a:xfrm>
                <a:off x="3075107" y="3758147"/>
                <a:ext cx="204193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4300" extrusionOk="0">
                    <a:moveTo>
                      <a:pt x="5980" y="0"/>
                    </a:moveTo>
                    <a:lnTo>
                      <a:pt x="5609" y="1368"/>
                    </a:lnTo>
                    <a:cubicBezTo>
                      <a:pt x="5030" y="1460"/>
                      <a:pt x="4636" y="1646"/>
                      <a:pt x="4149" y="1947"/>
                    </a:cubicBezTo>
                    <a:lnTo>
                      <a:pt x="2990" y="1252"/>
                    </a:lnTo>
                    <a:lnTo>
                      <a:pt x="1252" y="2990"/>
                    </a:lnTo>
                    <a:lnTo>
                      <a:pt x="1924" y="4149"/>
                    </a:lnTo>
                    <a:cubicBezTo>
                      <a:pt x="1646" y="4543"/>
                      <a:pt x="1437" y="5029"/>
                      <a:pt x="1345" y="5609"/>
                    </a:cubicBezTo>
                    <a:lnTo>
                      <a:pt x="1" y="6003"/>
                    </a:lnTo>
                    <a:lnTo>
                      <a:pt x="1" y="8320"/>
                    </a:lnTo>
                    <a:lnTo>
                      <a:pt x="1345" y="8691"/>
                    </a:lnTo>
                    <a:cubicBezTo>
                      <a:pt x="1437" y="9178"/>
                      <a:pt x="1646" y="9664"/>
                      <a:pt x="1924" y="10151"/>
                    </a:cubicBezTo>
                    <a:lnTo>
                      <a:pt x="1252" y="11310"/>
                    </a:lnTo>
                    <a:lnTo>
                      <a:pt x="2990" y="13048"/>
                    </a:lnTo>
                    <a:lnTo>
                      <a:pt x="4149" y="12376"/>
                    </a:lnTo>
                    <a:cubicBezTo>
                      <a:pt x="4636" y="12654"/>
                      <a:pt x="5030" y="12839"/>
                      <a:pt x="5609" y="12955"/>
                    </a:cubicBezTo>
                    <a:lnTo>
                      <a:pt x="5980" y="14299"/>
                    </a:lnTo>
                    <a:lnTo>
                      <a:pt x="7138" y="14299"/>
                    </a:lnTo>
                    <a:lnTo>
                      <a:pt x="7138" y="10522"/>
                    </a:lnTo>
                    <a:cubicBezTo>
                      <a:pt x="5308" y="10522"/>
                      <a:pt x="3755" y="8992"/>
                      <a:pt x="3755" y="7161"/>
                    </a:cubicBezTo>
                    <a:cubicBezTo>
                      <a:pt x="3755" y="5215"/>
                      <a:pt x="5308" y="3778"/>
                      <a:pt x="7138" y="3778"/>
                    </a:cubicBezTo>
                    <a:lnTo>
                      <a:pt x="71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575;p35">
            <a:extLst>
              <a:ext uri="{FF2B5EF4-FFF2-40B4-BE49-F238E27FC236}">
                <a16:creationId xmlns:a16="http://schemas.microsoft.com/office/drawing/2014/main" id="{BBC4A519-AB4B-173D-4539-00D73CF73B42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 err="1">
                <a:latin typeface="Oswald"/>
                <a:ea typeface="Oswald"/>
                <a:cs typeface="Oswald"/>
                <a:sym typeface="Oswald"/>
              </a:rPr>
              <a:t>useEffect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5C260-C926-4473-D0B2-BB8C9D6565C4}"/>
              </a:ext>
            </a:extLst>
          </p:cNvPr>
          <p:cNvSpPr txBox="1"/>
          <p:nvPr/>
        </p:nvSpPr>
        <p:spPr>
          <a:xfrm>
            <a:off x="1015139" y="1879252"/>
            <a:ext cx="37424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-</a:t>
            </a:r>
            <a:r>
              <a:rPr lang="en-US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Gọi API</a:t>
            </a:r>
          </a:p>
          <a:p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-</a:t>
            </a:r>
            <a:r>
              <a:rPr lang="en-US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Gán, hủy sự kiện (event listener)</a:t>
            </a:r>
          </a:p>
          <a:p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-</a:t>
            </a:r>
            <a:r>
              <a:rPr lang="en-US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Thiết lập hoặc hủy timer</a:t>
            </a:r>
          </a:p>
          <a:p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-</a:t>
            </a:r>
            <a:r>
              <a:rPr lang="en-US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Thay đổi DOM</a:t>
            </a:r>
          </a:p>
          <a:p>
            <a:endParaRPr lang="vi-VN" sz="1600">
              <a:solidFill>
                <a:srgbClr val="E2E2E2"/>
              </a:solidFill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6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CFBB6EAA-BB2E-78BA-2E53-E305BC3F7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A6614A97-F05B-EC3D-2E94-7691D1C7C463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DCFD9C82-BAE7-836B-26FA-588011B51D0A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A4D20B89-9113-5584-883E-A92B96183D2C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97D03D2E-527C-D698-7E8E-4D98DFB7BF86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E97CF057-7205-8C8C-E0A6-C66A6F4B5F6F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9EE0D807-1592-F937-A049-8109A5E716D7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AC042355-AC54-E481-4D88-29718572D8E1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89DEF4BB-5B7C-2CB5-7F87-2D705B89556A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797D3328-9F1D-B54F-A0E3-DC3DE976C8F6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84B5E3C9-42C0-5BC5-924E-262096DD4DA7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1D15E928-CFE0-51DA-586A-DC8207B92195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D4C709C4-14A4-0E86-F6BF-69F8DA49A53B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AD4DB9A2-1349-9DC2-12DC-174670C07789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55ADBCC1-F4C3-64B2-F1C7-BE924ED4CA89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3CD42604-031C-9964-6C89-2759C6553A4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55800CC4-DE2C-7576-0B31-BFD48A31C59E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A6BA1EBF-69E2-1CA6-2912-323659F065DA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132E4F56-FFF0-CF89-D947-62AADEEF49D3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FBCDFD68-23E1-9693-880C-A77984F3A2FD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2C9C1727-70D8-72C3-1E00-746D1B6373E2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65A83B90-2157-6FA4-41F0-AC741E8A549F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6448D624-B52D-6522-23A4-458A9ACFEE9A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ABDCEC88-526D-B684-81B6-0BF7B4455939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AA046F75-DC68-9009-B3A2-124D08A053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NF-Oswald" panose="02000506000000020004" pitchFamily="2" charset="-93"/>
              </a:rPr>
              <a:t>/</a:t>
            </a:r>
            <a:r>
              <a:rPr lang="en-US" err="1">
                <a:latin typeface="VNF-Oswald" panose="02000506000000020004" pitchFamily="2" charset="-93"/>
              </a:rPr>
              <a:t>useEffect</a:t>
            </a:r>
            <a:endParaRPr>
              <a:latin typeface="VNF-Oswald" panose="02000506000000020004" pitchFamily="2" charset="-93"/>
            </a:endParaRPr>
          </a:p>
        </p:txBody>
      </p:sp>
      <p:sp>
        <p:nvSpPr>
          <p:cNvPr id="12" name="Google Shape;894;p40">
            <a:extLst>
              <a:ext uri="{FF2B5EF4-FFF2-40B4-BE49-F238E27FC236}">
                <a16:creationId xmlns:a16="http://schemas.microsoft.com/office/drawing/2014/main" id="{F4DDEC90-3B2B-E326-3967-2F2A0CDD63C8}"/>
              </a:ext>
            </a:extLst>
          </p:cNvPr>
          <p:cNvSpPr txBox="1">
            <a:spLocks/>
          </p:cNvSpPr>
          <p:nvPr/>
        </p:nvSpPr>
        <p:spPr>
          <a:xfrm>
            <a:off x="1278407" y="1325648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Cú </a:t>
            </a: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pháp</a:t>
            </a:r>
            <a:endParaRPr lang="vi-VN" sz="2000"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CAE0E3-6302-5E0B-38C5-E7F92DE293D2}"/>
              </a:ext>
            </a:extLst>
          </p:cNvPr>
          <p:cNvGrpSpPr/>
          <p:nvPr/>
        </p:nvGrpSpPr>
        <p:grpSpPr>
          <a:xfrm>
            <a:off x="882596" y="1373766"/>
            <a:ext cx="367084" cy="367084"/>
            <a:chOff x="1225496" y="1519877"/>
            <a:chExt cx="737100" cy="737100"/>
          </a:xfrm>
        </p:grpSpPr>
        <p:grpSp>
          <p:nvGrpSpPr>
            <p:cNvPr id="14" name="Google Shape;874;p40">
              <a:extLst>
                <a:ext uri="{FF2B5EF4-FFF2-40B4-BE49-F238E27FC236}">
                  <a16:creationId xmlns:a16="http://schemas.microsoft.com/office/drawing/2014/main" id="{8F8DE207-1B16-69E1-BF8C-DBE9DCD9A2C1}"/>
                </a:ext>
              </a:extLst>
            </p:cNvPr>
            <p:cNvGrpSpPr/>
            <p:nvPr/>
          </p:nvGrpSpPr>
          <p:grpSpPr>
            <a:xfrm>
              <a:off x="1225496" y="1519877"/>
              <a:ext cx="737100" cy="737100"/>
              <a:chOff x="991075" y="1881675"/>
              <a:chExt cx="737100" cy="737100"/>
            </a:xfrm>
          </p:grpSpPr>
          <p:sp>
            <p:nvSpPr>
              <p:cNvPr id="20" name="Google Shape;875;p40">
                <a:extLst>
                  <a:ext uri="{FF2B5EF4-FFF2-40B4-BE49-F238E27FC236}">
                    <a16:creationId xmlns:a16="http://schemas.microsoft.com/office/drawing/2014/main" id="{D77CF338-6A10-B5DB-72D2-9727697C093A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;p40">
                <a:extLst>
                  <a:ext uri="{FF2B5EF4-FFF2-40B4-BE49-F238E27FC236}">
                    <a16:creationId xmlns:a16="http://schemas.microsoft.com/office/drawing/2014/main" id="{488448EE-4E48-76D8-FB4A-6600D0763127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97;p40">
              <a:extLst>
                <a:ext uri="{FF2B5EF4-FFF2-40B4-BE49-F238E27FC236}">
                  <a16:creationId xmlns:a16="http://schemas.microsoft.com/office/drawing/2014/main" id="{2066516B-6C3D-1F43-CDF7-AE8A157A9A13}"/>
                </a:ext>
              </a:extLst>
            </p:cNvPr>
            <p:cNvGrpSpPr/>
            <p:nvPr/>
          </p:nvGrpSpPr>
          <p:grpSpPr>
            <a:xfrm>
              <a:off x="1389545" y="1683928"/>
              <a:ext cx="409009" cy="409016"/>
              <a:chOff x="3075107" y="3758147"/>
              <a:chExt cx="409009" cy="409016"/>
            </a:xfrm>
          </p:grpSpPr>
          <p:sp>
            <p:nvSpPr>
              <p:cNvPr id="16" name="Google Shape;898;p40">
                <a:extLst>
                  <a:ext uri="{FF2B5EF4-FFF2-40B4-BE49-F238E27FC236}">
                    <a16:creationId xmlns:a16="http://schemas.microsoft.com/office/drawing/2014/main" id="{7E78ED8F-05F1-356F-7EBD-EEDF8114020F}"/>
                  </a:ext>
                </a:extLst>
              </p:cNvPr>
              <p:cNvSpPr/>
              <p:nvPr/>
            </p:nvSpPr>
            <p:spPr>
              <a:xfrm>
                <a:off x="3262704" y="3888056"/>
                <a:ext cx="91499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123" extrusionOk="0">
                    <a:moveTo>
                      <a:pt x="579" y="1"/>
                    </a:moveTo>
                    <a:lnTo>
                      <a:pt x="0" y="2619"/>
                    </a:lnTo>
                    <a:lnTo>
                      <a:pt x="579" y="5122"/>
                    </a:lnTo>
                    <a:cubicBezTo>
                      <a:pt x="2040" y="5122"/>
                      <a:pt x="3198" y="4056"/>
                      <a:pt x="3198" y="2619"/>
                    </a:cubicBezTo>
                    <a:cubicBezTo>
                      <a:pt x="3198" y="1159"/>
                      <a:pt x="2040" y="1"/>
                      <a:pt x="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99;p40">
                <a:extLst>
                  <a:ext uri="{FF2B5EF4-FFF2-40B4-BE49-F238E27FC236}">
                    <a16:creationId xmlns:a16="http://schemas.microsoft.com/office/drawing/2014/main" id="{1984EA82-1D67-1752-660A-882E900D863C}"/>
                  </a:ext>
                </a:extLst>
              </p:cNvPr>
              <p:cNvSpPr/>
              <p:nvPr/>
            </p:nvSpPr>
            <p:spPr>
              <a:xfrm>
                <a:off x="3205015" y="3888056"/>
                <a:ext cx="74281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123" extrusionOk="0">
                    <a:moveTo>
                      <a:pt x="2596" y="1"/>
                    </a:moveTo>
                    <a:cubicBezTo>
                      <a:pt x="1160" y="1"/>
                      <a:pt x="1" y="1159"/>
                      <a:pt x="1" y="2619"/>
                    </a:cubicBezTo>
                    <a:cubicBezTo>
                      <a:pt x="1" y="4056"/>
                      <a:pt x="1160" y="5122"/>
                      <a:pt x="2596" y="5122"/>
                    </a:cubicBezTo>
                    <a:lnTo>
                      <a:pt x="2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0;p40">
                <a:extLst>
                  <a:ext uri="{FF2B5EF4-FFF2-40B4-BE49-F238E27FC236}">
                    <a16:creationId xmlns:a16="http://schemas.microsoft.com/office/drawing/2014/main" id="{7F157506-B8D9-FFC5-7443-0497056E2DDA}"/>
                  </a:ext>
                </a:extLst>
              </p:cNvPr>
              <p:cNvSpPr/>
              <p:nvPr/>
            </p:nvSpPr>
            <p:spPr>
              <a:xfrm>
                <a:off x="3262704" y="3758147"/>
                <a:ext cx="221412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4300" extrusionOk="0">
                    <a:moveTo>
                      <a:pt x="579" y="0"/>
                    </a:moveTo>
                    <a:lnTo>
                      <a:pt x="0" y="2225"/>
                    </a:lnTo>
                    <a:lnTo>
                      <a:pt x="579" y="3778"/>
                    </a:lnTo>
                    <a:cubicBezTo>
                      <a:pt x="2410" y="3778"/>
                      <a:pt x="3963" y="5215"/>
                      <a:pt x="3963" y="7161"/>
                    </a:cubicBezTo>
                    <a:cubicBezTo>
                      <a:pt x="3963" y="8992"/>
                      <a:pt x="2410" y="10522"/>
                      <a:pt x="579" y="10522"/>
                    </a:cubicBezTo>
                    <a:lnTo>
                      <a:pt x="0" y="11982"/>
                    </a:lnTo>
                    <a:lnTo>
                      <a:pt x="579" y="14299"/>
                    </a:lnTo>
                    <a:lnTo>
                      <a:pt x="1738" y="14299"/>
                    </a:lnTo>
                    <a:lnTo>
                      <a:pt x="2132" y="12955"/>
                    </a:lnTo>
                    <a:cubicBezTo>
                      <a:pt x="2712" y="12839"/>
                      <a:pt x="3198" y="12654"/>
                      <a:pt x="3569" y="12376"/>
                    </a:cubicBezTo>
                    <a:lnTo>
                      <a:pt x="4728" y="13048"/>
                    </a:lnTo>
                    <a:lnTo>
                      <a:pt x="6466" y="11310"/>
                    </a:lnTo>
                    <a:lnTo>
                      <a:pt x="5794" y="10151"/>
                    </a:lnTo>
                    <a:cubicBezTo>
                      <a:pt x="6095" y="9664"/>
                      <a:pt x="6281" y="9178"/>
                      <a:pt x="6373" y="8691"/>
                    </a:cubicBezTo>
                    <a:lnTo>
                      <a:pt x="7741" y="8320"/>
                    </a:lnTo>
                    <a:lnTo>
                      <a:pt x="7741" y="6003"/>
                    </a:lnTo>
                    <a:lnTo>
                      <a:pt x="6373" y="5609"/>
                    </a:lnTo>
                    <a:cubicBezTo>
                      <a:pt x="6281" y="5029"/>
                      <a:pt x="6095" y="4543"/>
                      <a:pt x="5794" y="4149"/>
                    </a:cubicBezTo>
                    <a:lnTo>
                      <a:pt x="6466" y="2990"/>
                    </a:lnTo>
                    <a:lnTo>
                      <a:pt x="4728" y="1252"/>
                    </a:lnTo>
                    <a:lnTo>
                      <a:pt x="3569" y="1947"/>
                    </a:lnTo>
                    <a:cubicBezTo>
                      <a:pt x="3198" y="1646"/>
                      <a:pt x="2712" y="1460"/>
                      <a:pt x="2132" y="1368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1;p40">
                <a:extLst>
                  <a:ext uri="{FF2B5EF4-FFF2-40B4-BE49-F238E27FC236}">
                    <a16:creationId xmlns:a16="http://schemas.microsoft.com/office/drawing/2014/main" id="{DA456DD5-A177-808C-8656-6E596334EDF4}"/>
                  </a:ext>
                </a:extLst>
              </p:cNvPr>
              <p:cNvSpPr/>
              <p:nvPr/>
            </p:nvSpPr>
            <p:spPr>
              <a:xfrm>
                <a:off x="3075107" y="3758147"/>
                <a:ext cx="204193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4300" extrusionOk="0">
                    <a:moveTo>
                      <a:pt x="5980" y="0"/>
                    </a:moveTo>
                    <a:lnTo>
                      <a:pt x="5609" y="1368"/>
                    </a:lnTo>
                    <a:cubicBezTo>
                      <a:pt x="5030" y="1460"/>
                      <a:pt x="4636" y="1646"/>
                      <a:pt x="4149" y="1947"/>
                    </a:cubicBezTo>
                    <a:lnTo>
                      <a:pt x="2990" y="1252"/>
                    </a:lnTo>
                    <a:lnTo>
                      <a:pt x="1252" y="2990"/>
                    </a:lnTo>
                    <a:lnTo>
                      <a:pt x="1924" y="4149"/>
                    </a:lnTo>
                    <a:cubicBezTo>
                      <a:pt x="1646" y="4543"/>
                      <a:pt x="1437" y="5029"/>
                      <a:pt x="1345" y="5609"/>
                    </a:cubicBezTo>
                    <a:lnTo>
                      <a:pt x="1" y="6003"/>
                    </a:lnTo>
                    <a:lnTo>
                      <a:pt x="1" y="8320"/>
                    </a:lnTo>
                    <a:lnTo>
                      <a:pt x="1345" y="8691"/>
                    </a:lnTo>
                    <a:cubicBezTo>
                      <a:pt x="1437" y="9178"/>
                      <a:pt x="1646" y="9664"/>
                      <a:pt x="1924" y="10151"/>
                    </a:cubicBezTo>
                    <a:lnTo>
                      <a:pt x="1252" y="11310"/>
                    </a:lnTo>
                    <a:lnTo>
                      <a:pt x="2990" y="13048"/>
                    </a:lnTo>
                    <a:lnTo>
                      <a:pt x="4149" y="12376"/>
                    </a:lnTo>
                    <a:cubicBezTo>
                      <a:pt x="4636" y="12654"/>
                      <a:pt x="5030" y="12839"/>
                      <a:pt x="5609" y="12955"/>
                    </a:cubicBezTo>
                    <a:lnTo>
                      <a:pt x="5980" y="14299"/>
                    </a:lnTo>
                    <a:lnTo>
                      <a:pt x="7138" y="14299"/>
                    </a:lnTo>
                    <a:lnTo>
                      <a:pt x="7138" y="10522"/>
                    </a:lnTo>
                    <a:cubicBezTo>
                      <a:pt x="5308" y="10522"/>
                      <a:pt x="3755" y="8992"/>
                      <a:pt x="3755" y="7161"/>
                    </a:cubicBezTo>
                    <a:cubicBezTo>
                      <a:pt x="3755" y="5215"/>
                      <a:pt x="5308" y="3778"/>
                      <a:pt x="7138" y="3778"/>
                    </a:cubicBezTo>
                    <a:lnTo>
                      <a:pt x="71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575;p35">
            <a:extLst>
              <a:ext uri="{FF2B5EF4-FFF2-40B4-BE49-F238E27FC236}">
                <a16:creationId xmlns:a16="http://schemas.microsoft.com/office/drawing/2014/main" id="{C3CBD931-7A93-E164-46DA-C9E1CBEE0187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 err="1">
                <a:latin typeface="Oswald"/>
                <a:ea typeface="Oswald"/>
                <a:cs typeface="Oswald"/>
                <a:sym typeface="Oswald"/>
              </a:rPr>
              <a:t>useEffect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91DA3CA-7370-1803-EF88-80E747C98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0737" y="1996637"/>
            <a:ext cx="4962525" cy="19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73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1855B145-39C4-DA96-5FB3-7B6BDE20E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EB9EDE0D-30CC-655F-99BA-9C58A94AA73C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EDBE0272-ED2B-4562-87C4-D50C3636DFAB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F77C99B4-1EC9-659B-399C-28AD1F440EB7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F984FC53-85F7-E90A-DBBB-182516657B48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5F6DB645-343C-B06D-9C4F-666DB236D1FB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6EC5B541-19F0-EC74-C102-2F4CFBE6A939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33E5B1E3-0CC3-75F5-4FB3-1445724B3B7D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76A16A3E-BAD9-9835-D8F2-013F58F3CC7B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B85F2E81-8882-5F4E-9437-94E1C021B1E9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D1B3CDF2-9B5D-7DFD-9D99-E081CA69B1BA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7BCD440E-D118-B7AC-E8E8-8A87BA9678A0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8A6A4D1B-039F-1EF6-0743-75A278E1729B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79635E12-4788-0707-A59D-E4530645B056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22DAAAF3-8B33-D1EB-4BB5-2AF3B63871C8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BB390DEB-3CE9-1BE6-F3BA-706EDA04529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9AD7F0DF-42B3-A9F8-0A46-ED4657452FF3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D2220E57-13E6-4BCA-AB70-7C77CD29D506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37FD2508-E22F-C0D2-FCBB-3B9B1C850B05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715E002A-076B-1F56-3460-62A5DD34A5AC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B6592D0D-FCB1-F004-1EB5-02018C48FCD7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812DA50C-E66E-3DFF-7842-638E81A02966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7CA5D45E-DBC5-0344-94DA-82C20D13AB66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B7ADB208-C33F-92A7-FD66-311FBEE2385C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9C04EA71-4381-0483-01EE-73E76B894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NF-Oswald" panose="02000506000000020004" pitchFamily="2" charset="-93"/>
              </a:rPr>
              <a:t>/</a:t>
            </a:r>
            <a:r>
              <a:rPr lang="en-US" dirty="0" err="1">
                <a:latin typeface="VNF-Oswald" panose="02000506000000020004" pitchFamily="2" charset="-93"/>
              </a:rPr>
              <a:t>useEffect</a:t>
            </a:r>
            <a:endParaRPr dirty="0">
              <a:latin typeface="VNF-Oswald" panose="02000506000000020004" pitchFamily="2" charset="-93"/>
            </a:endParaRPr>
          </a:p>
        </p:txBody>
      </p:sp>
      <p:sp>
        <p:nvSpPr>
          <p:cNvPr id="12" name="Google Shape;894;p40">
            <a:extLst>
              <a:ext uri="{FF2B5EF4-FFF2-40B4-BE49-F238E27FC236}">
                <a16:creationId xmlns:a16="http://schemas.microsoft.com/office/drawing/2014/main" id="{87FB5E17-A180-8B20-AAA6-873D653BF4DD}"/>
              </a:ext>
            </a:extLst>
          </p:cNvPr>
          <p:cNvSpPr txBox="1">
            <a:spLocks/>
          </p:cNvSpPr>
          <p:nvPr/>
        </p:nvSpPr>
        <p:spPr>
          <a:xfrm>
            <a:off x="1278407" y="1325648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dirty="0" err="1">
                <a:latin typeface="VNF-Oswald" panose="02000506000000020004" pitchFamily="2" charset="0"/>
                <a:cs typeface="VNF Quicksand" panose="020B0500040000020004" pitchFamily="34" charset="0"/>
              </a:rPr>
              <a:t>Mảng</a:t>
            </a:r>
            <a:r>
              <a:rPr lang="en-US" sz="2000" dirty="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dirty="0" err="1">
                <a:latin typeface="VNF-Oswald" panose="02000506000000020004" pitchFamily="2" charset="0"/>
                <a:cs typeface="VNF Quicksand" panose="020B0500040000020004" pitchFamily="34" charset="0"/>
              </a:rPr>
              <a:t>phụ</a:t>
            </a:r>
            <a:r>
              <a:rPr lang="en-US" sz="2000" dirty="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dirty="0" err="1">
                <a:latin typeface="VNF-Oswald" panose="02000506000000020004" pitchFamily="2" charset="0"/>
                <a:cs typeface="VNF Quicksand" panose="020B0500040000020004" pitchFamily="34" charset="0"/>
              </a:rPr>
              <a:t>thuộc</a:t>
            </a:r>
            <a:endParaRPr lang="vi-VN" sz="2000" dirty="0"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26F9C9-AAF7-7C56-2470-AE2E962834F5}"/>
              </a:ext>
            </a:extLst>
          </p:cNvPr>
          <p:cNvGrpSpPr/>
          <p:nvPr/>
        </p:nvGrpSpPr>
        <p:grpSpPr>
          <a:xfrm>
            <a:off x="882596" y="1373766"/>
            <a:ext cx="367084" cy="367084"/>
            <a:chOff x="1225496" y="1519877"/>
            <a:chExt cx="737100" cy="737100"/>
          </a:xfrm>
        </p:grpSpPr>
        <p:grpSp>
          <p:nvGrpSpPr>
            <p:cNvPr id="14" name="Google Shape;874;p40">
              <a:extLst>
                <a:ext uri="{FF2B5EF4-FFF2-40B4-BE49-F238E27FC236}">
                  <a16:creationId xmlns:a16="http://schemas.microsoft.com/office/drawing/2014/main" id="{0C037912-7688-9F96-E30D-9A65C233F275}"/>
                </a:ext>
              </a:extLst>
            </p:cNvPr>
            <p:cNvGrpSpPr/>
            <p:nvPr/>
          </p:nvGrpSpPr>
          <p:grpSpPr>
            <a:xfrm>
              <a:off x="1225496" y="1519877"/>
              <a:ext cx="737100" cy="737100"/>
              <a:chOff x="991075" y="1881675"/>
              <a:chExt cx="737100" cy="737100"/>
            </a:xfrm>
          </p:grpSpPr>
          <p:sp>
            <p:nvSpPr>
              <p:cNvPr id="20" name="Google Shape;875;p40">
                <a:extLst>
                  <a:ext uri="{FF2B5EF4-FFF2-40B4-BE49-F238E27FC236}">
                    <a16:creationId xmlns:a16="http://schemas.microsoft.com/office/drawing/2014/main" id="{71852EBE-EF50-BE5F-0DAF-940BCEE44FE4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;p40">
                <a:extLst>
                  <a:ext uri="{FF2B5EF4-FFF2-40B4-BE49-F238E27FC236}">
                    <a16:creationId xmlns:a16="http://schemas.microsoft.com/office/drawing/2014/main" id="{6DD46F6F-718C-98F4-1941-237EC4674044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97;p40">
              <a:extLst>
                <a:ext uri="{FF2B5EF4-FFF2-40B4-BE49-F238E27FC236}">
                  <a16:creationId xmlns:a16="http://schemas.microsoft.com/office/drawing/2014/main" id="{B064E269-850C-7F3C-A50A-0EC0DD3A4819}"/>
                </a:ext>
              </a:extLst>
            </p:cNvPr>
            <p:cNvGrpSpPr/>
            <p:nvPr/>
          </p:nvGrpSpPr>
          <p:grpSpPr>
            <a:xfrm>
              <a:off x="1389545" y="1683928"/>
              <a:ext cx="409009" cy="409016"/>
              <a:chOff x="3075107" y="3758147"/>
              <a:chExt cx="409009" cy="409016"/>
            </a:xfrm>
          </p:grpSpPr>
          <p:sp>
            <p:nvSpPr>
              <p:cNvPr id="16" name="Google Shape;898;p40">
                <a:extLst>
                  <a:ext uri="{FF2B5EF4-FFF2-40B4-BE49-F238E27FC236}">
                    <a16:creationId xmlns:a16="http://schemas.microsoft.com/office/drawing/2014/main" id="{64ECEBFB-B6CB-70A8-6F27-BC2DE6EF3D40}"/>
                  </a:ext>
                </a:extLst>
              </p:cNvPr>
              <p:cNvSpPr/>
              <p:nvPr/>
            </p:nvSpPr>
            <p:spPr>
              <a:xfrm>
                <a:off x="3262704" y="3888056"/>
                <a:ext cx="91499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123" extrusionOk="0">
                    <a:moveTo>
                      <a:pt x="579" y="1"/>
                    </a:moveTo>
                    <a:lnTo>
                      <a:pt x="0" y="2619"/>
                    </a:lnTo>
                    <a:lnTo>
                      <a:pt x="579" y="5122"/>
                    </a:lnTo>
                    <a:cubicBezTo>
                      <a:pt x="2040" y="5122"/>
                      <a:pt x="3198" y="4056"/>
                      <a:pt x="3198" y="2619"/>
                    </a:cubicBezTo>
                    <a:cubicBezTo>
                      <a:pt x="3198" y="1159"/>
                      <a:pt x="2040" y="1"/>
                      <a:pt x="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99;p40">
                <a:extLst>
                  <a:ext uri="{FF2B5EF4-FFF2-40B4-BE49-F238E27FC236}">
                    <a16:creationId xmlns:a16="http://schemas.microsoft.com/office/drawing/2014/main" id="{309E10AA-887D-EB6F-0BDA-7432D60594F9}"/>
                  </a:ext>
                </a:extLst>
              </p:cNvPr>
              <p:cNvSpPr/>
              <p:nvPr/>
            </p:nvSpPr>
            <p:spPr>
              <a:xfrm>
                <a:off x="3205015" y="3888056"/>
                <a:ext cx="74281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123" extrusionOk="0">
                    <a:moveTo>
                      <a:pt x="2596" y="1"/>
                    </a:moveTo>
                    <a:cubicBezTo>
                      <a:pt x="1160" y="1"/>
                      <a:pt x="1" y="1159"/>
                      <a:pt x="1" y="2619"/>
                    </a:cubicBezTo>
                    <a:cubicBezTo>
                      <a:pt x="1" y="4056"/>
                      <a:pt x="1160" y="5122"/>
                      <a:pt x="2596" y="5122"/>
                    </a:cubicBezTo>
                    <a:lnTo>
                      <a:pt x="2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0;p40">
                <a:extLst>
                  <a:ext uri="{FF2B5EF4-FFF2-40B4-BE49-F238E27FC236}">
                    <a16:creationId xmlns:a16="http://schemas.microsoft.com/office/drawing/2014/main" id="{428CE71D-F010-3B4A-3490-675616F89811}"/>
                  </a:ext>
                </a:extLst>
              </p:cNvPr>
              <p:cNvSpPr/>
              <p:nvPr/>
            </p:nvSpPr>
            <p:spPr>
              <a:xfrm>
                <a:off x="3262704" y="3758147"/>
                <a:ext cx="221412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4300" extrusionOk="0">
                    <a:moveTo>
                      <a:pt x="579" y="0"/>
                    </a:moveTo>
                    <a:lnTo>
                      <a:pt x="0" y="2225"/>
                    </a:lnTo>
                    <a:lnTo>
                      <a:pt x="579" y="3778"/>
                    </a:lnTo>
                    <a:cubicBezTo>
                      <a:pt x="2410" y="3778"/>
                      <a:pt x="3963" y="5215"/>
                      <a:pt x="3963" y="7161"/>
                    </a:cubicBezTo>
                    <a:cubicBezTo>
                      <a:pt x="3963" y="8992"/>
                      <a:pt x="2410" y="10522"/>
                      <a:pt x="579" y="10522"/>
                    </a:cubicBezTo>
                    <a:lnTo>
                      <a:pt x="0" y="11982"/>
                    </a:lnTo>
                    <a:lnTo>
                      <a:pt x="579" y="14299"/>
                    </a:lnTo>
                    <a:lnTo>
                      <a:pt x="1738" y="14299"/>
                    </a:lnTo>
                    <a:lnTo>
                      <a:pt x="2132" y="12955"/>
                    </a:lnTo>
                    <a:cubicBezTo>
                      <a:pt x="2712" y="12839"/>
                      <a:pt x="3198" y="12654"/>
                      <a:pt x="3569" y="12376"/>
                    </a:cubicBezTo>
                    <a:lnTo>
                      <a:pt x="4728" y="13048"/>
                    </a:lnTo>
                    <a:lnTo>
                      <a:pt x="6466" y="11310"/>
                    </a:lnTo>
                    <a:lnTo>
                      <a:pt x="5794" y="10151"/>
                    </a:lnTo>
                    <a:cubicBezTo>
                      <a:pt x="6095" y="9664"/>
                      <a:pt x="6281" y="9178"/>
                      <a:pt x="6373" y="8691"/>
                    </a:cubicBezTo>
                    <a:lnTo>
                      <a:pt x="7741" y="8320"/>
                    </a:lnTo>
                    <a:lnTo>
                      <a:pt x="7741" y="6003"/>
                    </a:lnTo>
                    <a:lnTo>
                      <a:pt x="6373" y="5609"/>
                    </a:lnTo>
                    <a:cubicBezTo>
                      <a:pt x="6281" y="5029"/>
                      <a:pt x="6095" y="4543"/>
                      <a:pt x="5794" y="4149"/>
                    </a:cubicBezTo>
                    <a:lnTo>
                      <a:pt x="6466" y="2990"/>
                    </a:lnTo>
                    <a:lnTo>
                      <a:pt x="4728" y="1252"/>
                    </a:lnTo>
                    <a:lnTo>
                      <a:pt x="3569" y="1947"/>
                    </a:lnTo>
                    <a:cubicBezTo>
                      <a:pt x="3198" y="1646"/>
                      <a:pt x="2712" y="1460"/>
                      <a:pt x="2132" y="1368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1;p40">
                <a:extLst>
                  <a:ext uri="{FF2B5EF4-FFF2-40B4-BE49-F238E27FC236}">
                    <a16:creationId xmlns:a16="http://schemas.microsoft.com/office/drawing/2014/main" id="{218CE5CC-B1EC-4993-686F-4FD63BBB80B2}"/>
                  </a:ext>
                </a:extLst>
              </p:cNvPr>
              <p:cNvSpPr/>
              <p:nvPr/>
            </p:nvSpPr>
            <p:spPr>
              <a:xfrm>
                <a:off x="3075107" y="3758147"/>
                <a:ext cx="204193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4300" extrusionOk="0">
                    <a:moveTo>
                      <a:pt x="5980" y="0"/>
                    </a:moveTo>
                    <a:lnTo>
                      <a:pt x="5609" y="1368"/>
                    </a:lnTo>
                    <a:cubicBezTo>
                      <a:pt x="5030" y="1460"/>
                      <a:pt x="4636" y="1646"/>
                      <a:pt x="4149" y="1947"/>
                    </a:cubicBezTo>
                    <a:lnTo>
                      <a:pt x="2990" y="1252"/>
                    </a:lnTo>
                    <a:lnTo>
                      <a:pt x="1252" y="2990"/>
                    </a:lnTo>
                    <a:lnTo>
                      <a:pt x="1924" y="4149"/>
                    </a:lnTo>
                    <a:cubicBezTo>
                      <a:pt x="1646" y="4543"/>
                      <a:pt x="1437" y="5029"/>
                      <a:pt x="1345" y="5609"/>
                    </a:cubicBezTo>
                    <a:lnTo>
                      <a:pt x="1" y="6003"/>
                    </a:lnTo>
                    <a:lnTo>
                      <a:pt x="1" y="8320"/>
                    </a:lnTo>
                    <a:lnTo>
                      <a:pt x="1345" y="8691"/>
                    </a:lnTo>
                    <a:cubicBezTo>
                      <a:pt x="1437" y="9178"/>
                      <a:pt x="1646" y="9664"/>
                      <a:pt x="1924" y="10151"/>
                    </a:cubicBezTo>
                    <a:lnTo>
                      <a:pt x="1252" y="11310"/>
                    </a:lnTo>
                    <a:lnTo>
                      <a:pt x="2990" y="13048"/>
                    </a:lnTo>
                    <a:lnTo>
                      <a:pt x="4149" y="12376"/>
                    </a:lnTo>
                    <a:cubicBezTo>
                      <a:pt x="4636" y="12654"/>
                      <a:pt x="5030" y="12839"/>
                      <a:pt x="5609" y="12955"/>
                    </a:cubicBezTo>
                    <a:lnTo>
                      <a:pt x="5980" y="14299"/>
                    </a:lnTo>
                    <a:lnTo>
                      <a:pt x="7138" y="14299"/>
                    </a:lnTo>
                    <a:lnTo>
                      <a:pt x="7138" y="10522"/>
                    </a:lnTo>
                    <a:cubicBezTo>
                      <a:pt x="5308" y="10522"/>
                      <a:pt x="3755" y="8992"/>
                      <a:pt x="3755" y="7161"/>
                    </a:cubicBezTo>
                    <a:cubicBezTo>
                      <a:pt x="3755" y="5215"/>
                      <a:pt x="5308" y="3778"/>
                      <a:pt x="7138" y="3778"/>
                    </a:cubicBezTo>
                    <a:lnTo>
                      <a:pt x="71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575;p35">
            <a:extLst>
              <a:ext uri="{FF2B5EF4-FFF2-40B4-BE49-F238E27FC236}">
                <a16:creationId xmlns:a16="http://schemas.microsoft.com/office/drawing/2014/main" id="{ED0FB1AB-3F0C-4492-EA39-514037475231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 err="1">
                <a:latin typeface="Oswald"/>
                <a:ea typeface="Oswald"/>
                <a:cs typeface="Oswald"/>
                <a:sym typeface="Oswald"/>
              </a:rPr>
              <a:t>useEffect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70090-AD03-3AAD-E798-28F9F946B3FF}"/>
              </a:ext>
            </a:extLst>
          </p:cNvPr>
          <p:cNvSpPr txBox="1"/>
          <p:nvPr/>
        </p:nvSpPr>
        <p:spPr>
          <a:xfrm>
            <a:off x="1341120" y="2000596"/>
            <a:ext cx="53492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- </a:t>
            </a:r>
            <a:r>
              <a:rPr lang="vi-VN" dirty="0">
                <a:solidFill>
                  <a:schemeClr val="tx2">
                    <a:lumMod val="60000"/>
                    <a:lumOff val="40000"/>
                  </a:schemeClr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useEffect</a:t>
            </a:r>
            <a:r>
              <a:rPr lang="vi-VN" dirty="0">
                <a:solidFill>
                  <a:srgbClr val="FFC000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(</a:t>
            </a:r>
            <a:r>
              <a:rPr lang="vi-VN" dirty="0">
                <a:solidFill>
                  <a:srgbClr val="F379D9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()</a:t>
            </a:r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vi-VN" dirty="0">
                <a:solidFill>
                  <a:schemeClr val="accent4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=&gt;</a:t>
            </a:r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vi-VN" dirty="0">
                <a:solidFill>
                  <a:srgbClr val="F379D9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{}</a:t>
            </a:r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, </a:t>
            </a:r>
            <a:r>
              <a:rPr lang="vi-VN" dirty="0">
                <a:solidFill>
                  <a:srgbClr val="F379D9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[]</a:t>
            </a:r>
            <a:r>
              <a:rPr lang="vi-VN" dirty="0">
                <a:solidFill>
                  <a:srgbClr val="FFC000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)</a:t>
            </a:r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: Chạy </a:t>
            </a:r>
            <a:r>
              <a:rPr lang="vi-VN" u="sng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1 lần duy nhất</a:t>
            </a:r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sau khi render: ứng với componentDidMount.</a:t>
            </a:r>
          </a:p>
          <a:p>
            <a:endParaRPr lang="vi-VN" dirty="0">
              <a:solidFill>
                <a:srgbClr val="E2E2E2"/>
              </a:solidFill>
              <a:latin typeface="VNF Quicksand" panose="020B0500040000020004" pitchFamily="34" charset="0"/>
              <a:cs typeface="VNF Quicksand" panose="020B0500040000020004" pitchFamily="34" charset="0"/>
            </a:endParaRPr>
          </a:p>
          <a:p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- </a:t>
            </a:r>
            <a:r>
              <a:rPr lang="vi-VN" dirty="0">
                <a:solidFill>
                  <a:schemeClr val="tx2">
                    <a:lumMod val="60000"/>
                    <a:lumOff val="40000"/>
                  </a:schemeClr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useEffect</a:t>
            </a:r>
            <a:r>
              <a:rPr lang="vi-VN" dirty="0">
                <a:solidFill>
                  <a:srgbClr val="FFC000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(</a:t>
            </a:r>
            <a:r>
              <a:rPr lang="vi-VN" dirty="0">
                <a:solidFill>
                  <a:srgbClr val="F379D9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()</a:t>
            </a:r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vi-VN" dirty="0">
                <a:solidFill>
                  <a:schemeClr val="accent4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=&gt;</a:t>
            </a:r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vi-VN" dirty="0">
                <a:solidFill>
                  <a:srgbClr val="F379D9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{}</a:t>
            </a:r>
            <a:r>
              <a:rPr lang="vi-VN" dirty="0">
                <a:solidFill>
                  <a:srgbClr val="FFC000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)</a:t>
            </a:r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(không có </a:t>
            </a:r>
            <a:r>
              <a:rPr lang="vi-VN" dirty="0">
                <a:solidFill>
                  <a:srgbClr val="F379D9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[]</a:t>
            </a:r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): Chạy mỗi lần render: ứng với componentDidMount + componentDidUpdate. (Gây lỗi lặp vô hạn -&gt; hiệu năng kém)</a:t>
            </a:r>
          </a:p>
          <a:p>
            <a:endParaRPr lang="vi-VN" dirty="0">
              <a:solidFill>
                <a:srgbClr val="E2E2E2"/>
              </a:solidFill>
              <a:latin typeface="VNF Quicksand" panose="020B0500040000020004" pitchFamily="34" charset="0"/>
              <a:cs typeface="VNF Quicksand" panose="020B0500040000020004" pitchFamily="34" charset="0"/>
            </a:endParaRPr>
          </a:p>
          <a:p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- </a:t>
            </a:r>
            <a:r>
              <a:rPr lang="vi-VN" dirty="0">
                <a:solidFill>
                  <a:schemeClr val="tx2">
                    <a:lumMod val="60000"/>
                    <a:lumOff val="40000"/>
                  </a:schemeClr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useEffect</a:t>
            </a:r>
            <a:r>
              <a:rPr lang="vi-VN" dirty="0">
                <a:solidFill>
                  <a:srgbClr val="FFC000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(</a:t>
            </a:r>
            <a:r>
              <a:rPr lang="vi-VN" dirty="0">
                <a:solidFill>
                  <a:srgbClr val="F379D9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()</a:t>
            </a:r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vi-VN" dirty="0">
                <a:solidFill>
                  <a:schemeClr val="accent4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=&gt;</a:t>
            </a:r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vi-VN" dirty="0">
                <a:solidFill>
                  <a:srgbClr val="F379D9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{}</a:t>
            </a:r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, </a:t>
            </a:r>
            <a:r>
              <a:rPr lang="vi-VN" dirty="0">
                <a:solidFill>
                  <a:srgbClr val="F379D9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[</a:t>
            </a:r>
            <a:r>
              <a:rPr lang="vi-VN" dirty="0">
                <a:solidFill>
                  <a:schemeClr val="accent3">
                    <a:lumMod val="60000"/>
                    <a:lumOff val="40000"/>
                  </a:schemeClr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count</a:t>
            </a:r>
            <a:r>
              <a:rPr lang="vi-VN" dirty="0">
                <a:solidFill>
                  <a:srgbClr val="F379D9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]</a:t>
            </a:r>
            <a:r>
              <a:rPr lang="vi-VN" dirty="0">
                <a:solidFill>
                  <a:srgbClr val="FFC000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)</a:t>
            </a:r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: Chạy khi count thay đổi: componentDidUpdate</a:t>
            </a:r>
          </a:p>
        </p:txBody>
      </p:sp>
    </p:spTree>
    <p:extLst>
      <p:ext uri="{BB962C8B-B14F-4D97-AF65-F5344CB8AC3E}">
        <p14:creationId xmlns:p14="http://schemas.microsoft.com/office/powerpoint/2010/main" val="1749861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10AE7DB4-9958-E0AF-7EE3-976CB656A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9AEFEC95-8960-BFA4-1228-BE0E25F8BA6A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E7FF35BA-8BDA-A77C-4492-1269BF53A3B1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E7629D89-D824-509A-903C-08FA589153FE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EEF9496B-8A2B-9B4E-63CB-55C702E75778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104B3777-6B18-1F68-CEA1-4EDC2F1F9EE5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D7A56B65-7501-D192-EC9E-1C6917974CB7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D98DEF8D-7632-68A2-A680-89F76D10CC6D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BEBCC697-0087-38D7-28CA-47D4209E2FDF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B4E67A6D-46A8-93DA-7221-B80F80328F64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786E2C14-D22C-EFF1-B352-A808D7BBE9B9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2E5D702B-D9A5-B2CA-4108-6C95146B2830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9C8FEA14-017C-79A8-D7BE-2BB4D7280EDD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D0822F96-3E00-CB9E-0FDD-7EA88465DEA6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65AE1406-E576-7A35-5A0E-4D447DC8AB36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50DBA7C7-568C-9265-9930-771E3381ADF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F7D7D5FA-E3B7-AA8A-E662-4A21ECECE445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27E6F090-00C7-F660-9F85-7188A2D13A78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E6D0EA76-054A-3090-28E9-8CF18A95B08D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A2DFDCB6-B28E-C19E-24C2-7EE850A6C135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46D07446-3A2A-70B8-F5F7-72D73FEA1833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8CCEDC74-4ED0-6E0B-1F2D-2F7A7C64F0B2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842FB444-0D3E-709D-DC5E-1080C9227FBF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29CBA01D-78F9-1E0B-6B94-75518C203C52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9D3B2189-5D2B-2AF3-5381-61B649DA79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NF-Oswald" panose="02000506000000020004" pitchFamily="2" charset="-93"/>
              </a:rPr>
              <a:t>/</a:t>
            </a:r>
            <a:r>
              <a:rPr lang="en-US" dirty="0" err="1">
                <a:latin typeface="VNF-Oswald" panose="02000506000000020004" pitchFamily="2" charset="-93"/>
              </a:rPr>
              <a:t>useEffect</a:t>
            </a:r>
            <a:endParaRPr dirty="0">
              <a:latin typeface="VNF-Oswald" panose="02000506000000020004" pitchFamily="2" charset="-93"/>
            </a:endParaRPr>
          </a:p>
        </p:txBody>
      </p:sp>
      <p:sp>
        <p:nvSpPr>
          <p:cNvPr id="12" name="Google Shape;894;p40">
            <a:extLst>
              <a:ext uri="{FF2B5EF4-FFF2-40B4-BE49-F238E27FC236}">
                <a16:creationId xmlns:a16="http://schemas.microsoft.com/office/drawing/2014/main" id="{19C464B4-B2E6-F2AC-4FA6-7D6272A0CBF6}"/>
              </a:ext>
            </a:extLst>
          </p:cNvPr>
          <p:cNvSpPr txBox="1">
            <a:spLocks/>
          </p:cNvSpPr>
          <p:nvPr/>
        </p:nvSpPr>
        <p:spPr>
          <a:xfrm>
            <a:off x="1278406" y="1325648"/>
            <a:ext cx="3430753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Hàm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 clean-up (</a:t>
            </a: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Hàm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dọn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dẹp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)</a:t>
            </a:r>
            <a:endParaRPr lang="vi-VN" sz="2000"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D7B259-FBD0-A914-BE6B-D68F9A2F708E}"/>
              </a:ext>
            </a:extLst>
          </p:cNvPr>
          <p:cNvGrpSpPr/>
          <p:nvPr/>
        </p:nvGrpSpPr>
        <p:grpSpPr>
          <a:xfrm>
            <a:off x="882596" y="1373766"/>
            <a:ext cx="367084" cy="367084"/>
            <a:chOff x="1225496" y="1519877"/>
            <a:chExt cx="737100" cy="737100"/>
          </a:xfrm>
        </p:grpSpPr>
        <p:grpSp>
          <p:nvGrpSpPr>
            <p:cNvPr id="14" name="Google Shape;874;p40">
              <a:extLst>
                <a:ext uri="{FF2B5EF4-FFF2-40B4-BE49-F238E27FC236}">
                  <a16:creationId xmlns:a16="http://schemas.microsoft.com/office/drawing/2014/main" id="{9FA89279-60E2-2A82-D7DF-96B9DA641E60}"/>
                </a:ext>
              </a:extLst>
            </p:cNvPr>
            <p:cNvGrpSpPr/>
            <p:nvPr/>
          </p:nvGrpSpPr>
          <p:grpSpPr>
            <a:xfrm>
              <a:off x="1225496" y="1519877"/>
              <a:ext cx="737100" cy="737100"/>
              <a:chOff x="991075" y="1881675"/>
              <a:chExt cx="737100" cy="737100"/>
            </a:xfrm>
          </p:grpSpPr>
          <p:sp>
            <p:nvSpPr>
              <p:cNvPr id="20" name="Google Shape;875;p40">
                <a:extLst>
                  <a:ext uri="{FF2B5EF4-FFF2-40B4-BE49-F238E27FC236}">
                    <a16:creationId xmlns:a16="http://schemas.microsoft.com/office/drawing/2014/main" id="{624754D8-1C59-D4AA-9BD0-39C5DE19E5E2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;p40">
                <a:extLst>
                  <a:ext uri="{FF2B5EF4-FFF2-40B4-BE49-F238E27FC236}">
                    <a16:creationId xmlns:a16="http://schemas.microsoft.com/office/drawing/2014/main" id="{F7257D53-3B5A-AFC5-00BE-9D8DFA3A1015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97;p40">
              <a:extLst>
                <a:ext uri="{FF2B5EF4-FFF2-40B4-BE49-F238E27FC236}">
                  <a16:creationId xmlns:a16="http://schemas.microsoft.com/office/drawing/2014/main" id="{B6287833-5135-1707-9CD3-429A5E0883AB}"/>
                </a:ext>
              </a:extLst>
            </p:cNvPr>
            <p:cNvGrpSpPr/>
            <p:nvPr/>
          </p:nvGrpSpPr>
          <p:grpSpPr>
            <a:xfrm>
              <a:off x="1389545" y="1683928"/>
              <a:ext cx="409009" cy="409016"/>
              <a:chOff x="3075107" y="3758147"/>
              <a:chExt cx="409009" cy="409016"/>
            </a:xfrm>
          </p:grpSpPr>
          <p:sp>
            <p:nvSpPr>
              <p:cNvPr id="16" name="Google Shape;898;p40">
                <a:extLst>
                  <a:ext uri="{FF2B5EF4-FFF2-40B4-BE49-F238E27FC236}">
                    <a16:creationId xmlns:a16="http://schemas.microsoft.com/office/drawing/2014/main" id="{C847C69C-32B9-4B42-49D5-1215281B074B}"/>
                  </a:ext>
                </a:extLst>
              </p:cNvPr>
              <p:cNvSpPr/>
              <p:nvPr/>
            </p:nvSpPr>
            <p:spPr>
              <a:xfrm>
                <a:off x="3262704" y="3888056"/>
                <a:ext cx="91499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123" extrusionOk="0">
                    <a:moveTo>
                      <a:pt x="579" y="1"/>
                    </a:moveTo>
                    <a:lnTo>
                      <a:pt x="0" y="2619"/>
                    </a:lnTo>
                    <a:lnTo>
                      <a:pt x="579" y="5122"/>
                    </a:lnTo>
                    <a:cubicBezTo>
                      <a:pt x="2040" y="5122"/>
                      <a:pt x="3198" y="4056"/>
                      <a:pt x="3198" y="2619"/>
                    </a:cubicBezTo>
                    <a:cubicBezTo>
                      <a:pt x="3198" y="1159"/>
                      <a:pt x="2040" y="1"/>
                      <a:pt x="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99;p40">
                <a:extLst>
                  <a:ext uri="{FF2B5EF4-FFF2-40B4-BE49-F238E27FC236}">
                    <a16:creationId xmlns:a16="http://schemas.microsoft.com/office/drawing/2014/main" id="{2349F119-AE7C-1717-5B70-82F45A55B3C7}"/>
                  </a:ext>
                </a:extLst>
              </p:cNvPr>
              <p:cNvSpPr/>
              <p:nvPr/>
            </p:nvSpPr>
            <p:spPr>
              <a:xfrm>
                <a:off x="3205015" y="3888056"/>
                <a:ext cx="74281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123" extrusionOk="0">
                    <a:moveTo>
                      <a:pt x="2596" y="1"/>
                    </a:moveTo>
                    <a:cubicBezTo>
                      <a:pt x="1160" y="1"/>
                      <a:pt x="1" y="1159"/>
                      <a:pt x="1" y="2619"/>
                    </a:cubicBezTo>
                    <a:cubicBezTo>
                      <a:pt x="1" y="4056"/>
                      <a:pt x="1160" y="5122"/>
                      <a:pt x="2596" y="5122"/>
                    </a:cubicBezTo>
                    <a:lnTo>
                      <a:pt x="2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0;p40">
                <a:extLst>
                  <a:ext uri="{FF2B5EF4-FFF2-40B4-BE49-F238E27FC236}">
                    <a16:creationId xmlns:a16="http://schemas.microsoft.com/office/drawing/2014/main" id="{D2006BCA-DD85-43ED-A9DB-3BAB9849553B}"/>
                  </a:ext>
                </a:extLst>
              </p:cNvPr>
              <p:cNvSpPr/>
              <p:nvPr/>
            </p:nvSpPr>
            <p:spPr>
              <a:xfrm>
                <a:off x="3262704" y="3758147"/>
                <a:ext cx="221412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4300" extrusionOk="0">
                    <a:moveTo>
                      <a:pt x="579" y="0"/>
                    </a:moveTo>
                    <a:lnTo>
                      <a:pt x="0" y="2225"/>
                    </a:lnTo>
                    <a:lnTo>
                      <a:pt x="579" y="3778"/>
                    </a:lnTo>
                    <a:cubicBezTo>
                      <a:pt x="2410" y="3778"/>
                      <a:pt x="3963" y="5215"/>
                      <a:pt x="3963" y="7161"/>
                    </a:cubicBezTo>
                    <a:cubicBezTo>
                      <a:pt x="3963" y="8992"/>
                      <a:pt x="2410" y="10522"/>
                      <a:pt x="579" y="10522"/>
                    </a:cubicBezTo>
                    <a:lnTo>
                      <a:pt x="0" y="11982"/>
                    </a:lnTo>
                    <a:lnTo>
                      <a:pt x="579" y="14299"/>
                    </a:lnTo>
                    <a:lnTo>
                      <a:pt x="1738" y="14299"/>
                    </a:lnTo>
                    <a:lnTo>
                      <a:pt x="2132" y="12955"/>
                    </a:lnTo>
                    <a:cubicBezTo>
                      <a:pt x="2712" y="12839"/>
                      <a:pt x="3198" y="12654"/>
                      <a:pt x="3569" y="12376"/>
                    </a:cubicBezTo>
                    <a:lnTo>
                      <a:pt x="4728" y="13048"/>
                    </a:lnTo>
                    <a:lnTo>
                      <a:pt x="6466" y="11310"/>
                    </a:lnTo>
                    <a:lnTo>
                      <a:pt x="5794" y="10151"/>
                    </a:lnTo>
                    <a:cubicBezTo>
                      <a:pt x="6095" y="9664"/>
                      <a:pt x="6281" y="9178"/>
                      <a:pt x="6373" y="8691"/>
                    </a:cubicBezTo>
                    <a:lnTo>
                      <a:pt x="7741" y="8320"/>
                    </a:lnTo>
                    <a:lnTo>
                      <a:pt x="7741" y="6003"/>
                    </a:lnTo>
                    <a:lnTo>
                      <a:pt x="6373" y="5609"/>
                    </a:lnTo>
                    <a:cubicBezTo>
                      <a:pt x="6281" y="5029"/>
                      <a:pt x="6095" y="4543"/>
                      <a:pt x="5794" y="4149"/>
                    </a:cubicBezTo>
                    <a:lnTo>
                      <a:pt x="6466" y="2990"/>
                    </a:lnTo>
                    <a:lnTo>
                      <a:pt x="4728" y="1252"/>
                    </a:lnTo>
                    <a:lnTo>
                      <a:pt x="3569" y="1947"/>
                    </a:lnTo>
                    <a:cubicBezTo>
                      <a:pt x="3198" y="1646"/>
                      <a:pt x="2712" y="1460"/>
                      <a:pt x="2132" y="1368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1;p40">
                <a:extLst>
                  <a:ext uri="{FF2B5EF4-FFF2-40B4-BE49-F238E27FC236}">
                    <a16:creationId xmlns:a16="http://schemas.microsoft.com/office/drawing/2014/main" id="{022C766E-CF9F-E175-921D-71B1985F3786}"/>
                  </a:ext>
                </a:extLst>
              </p:cNvPr>
              <p:cNvSpPr/>
              <p:nvPr/>
            </p:nvSpPr>
            <p:spPr>
              <a:xfrm>
                <a:off x="3075107" y="3758147"/>
                <a:ext cx="204193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4300" extrusionOk="0">
                    <a:moveTo>
                      <a:pt x="5980" y="0"/>
                    </a:moveTo>
                    <a:lnTo>
                      <a:pt x="5609" y="1368"/>
                    </a:lnTo>
                    <a:cubicBezTo>
                      <a:pt x="5030" y="1460"/>
                      <a:pt x="4636" y="1646"/>
                      <a:pt x="4149" y="1947"/>
                    </a:cubicBezTo>
                    <a:lnTo>
                      <a:pt x="2990" y="1252"/>
                    </a:lnTo>
                    <a:lnTo>
                      <a:pt x="1252" y="2990"/>
                    </a:lnTo>
                    <a:lnTo>
                      <a:pt x="1924" y="4149"/>
                    </a:lnTo>
                    <a:cubicBezTo>
                      <a:pt x="1646" y="4543"/>
                      <a:pt x="1437" y="5029"/>
                      <a:pt x="1345" y="5609"/>
                    </a:cubicBezTo>
                    <a:lnTo>
                      <a:pt x="1" y="6003"/>
                    </a:lnTo>
                    <a:lnTo>
                      <a:pt x="1" y="8320"/>
                    </a:lnTo>
                    <a:lnTo>
                      <a:pt x="1345" y="8691"/>
                    </a:lnTo>
                    <a:cubicBezTo>
                      <a:pt x="1437" y="9178"/>
                      <a:pt x="1646" y="9664"/>
                      <a:pt x="1924" y="10151"/>
                    </a:cubicBezTo>
                    <a:lnTo>
                      <a:pt x="1252" y="11310"/>
                    </a:lnTo>
                    <a:lnTo>
                      <a:pt x="2990" y="13048"/>
                    </a:lnTo>
                    <a:lnTo>
                      <a:pt x="4149" y="12376"/>
                    </a:lnTo>
                    <a:cubicBezTo>
                      <a:pt x="4636" y="12654"/>
                      <a:pt x="5030" y="12839"/>
                      <a:pt x="5609" y="12955"/>
                    </a:cubicBezTo>
                    <a:lnTo>
                      <a:pt x="5980" y="14299"/>
                    </a:lnTo>
                    <a:lnTo>
                      <a:pt x="7138" y="14299"/>
                    </a:lnTo>
                    <a:lnTo>
                      <a:pt x="7138" y="10522"/>
                    </a:lnTo>
                    <a:cubicBezTo>
                      <a:pt x="5308" y="10522"/>
                      <a:pt x="3755" y="8992"/>
                      <a:pt x="3755" y="7161"/>
                    </a:cubicBezTo>
                    <a:cubicBezTo>
                      <a:pt x="3755" y="5215"/>
                      <a:pt x="5308" y="3778"/>
                      <a:pt x="7138" y="3778"/>
                    </a:cubicBezTo>
                    <a:lnTo>
                      <a:pt x="71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575;p35">
            <a:extLst>
              <a:ext uri="{FF2B5EF4-FFF2-40B4-BE49-F238E27FC236}">
                <a16:creationId xmlns:a16="http://schemas.microsoft.com/office/drawing/2014/main" id="{A211E97E-32C0-A8CF-A181-1A5E61E91FA0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 err="1">
                <a:latin typeface="Oswald"/>
                <a:ea typeface="Oswald"/>
                <a:cs typeface="Oswald"/>
                <a:sym typeface="Oswald"/>
              </a:rPr>
              <a:t>useEffect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ACCDC-31A1-65E6-B0F0-5FC4F8BA48BF}"/>
              </a:ext>
            </a:extLst>
          </p:cNvPr>
          <p:cNvSpPr txBox="1"/>
          <p:nvPr/>
        </p:nvSpPr>
        <p:spPr>
          <a:xfrm>
            <a:off x="1129884" y="1868588"/>
            <a:ext cx="53699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Hàm dọn dẹp là một hàm được trả về từ bên trong useEffect. Nó được React gọi trong hai trường hợp: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AA3889-31BE-20D7-0CA2-D3786ECF73F1}"/>
              </a:ext>
            </a:extLst>
          </p:cNvPr>
          <p:cNvSpPr txBox="1"/>
          <p:nvPr/>
        </p:nvSpPr>
        <p:spPr>
          <a:xfrm>
            <a:off x="1167985" y="2690138"/>
            <a:ext cx="31242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000">
                <a:solidFill>
                  <a:schemeClr val="tx2">
                    <a:lumMod val="60000"/>
                    <a:lumOff val="40000"/>
                  </a:schemeClr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1.</a:t>
            </a:r>
          </a:p>
          <a:p>
            <a:pPr algn="ctr"/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Khi component bị gỡ bỏ khỏi giao diện (unmount)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CC676D-A4A5-87ED-A3C9-A4F82D906274}"/>
              </a:ext>
            </a:extLst>
          </p:cNvPr>
          <p:cNvSpPr txBox="1"/>
          <p:nvPr/>
        </p:nvSpPr>
        <p:spPr>
          <a:xfrm>
            <a:off x="4572000" y="2690138"/>
            <a:ext cx="330708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000">
                <a:solidFill>
                  <a:schemeClr val="tx2">
                    <a:lumMod val="60000"/>
                    <a:lumOff val="40000"/>
                  </a:schemeClr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2.</a:t>
            </a:r>
          </a:p>
          <a:p>
            <a:pPr algn="ctr"/>
            <a:r>
              <a:rPr lang="vi-VN" sz="16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Trước khi useEffect chạy lại do thay đổi trong mảng phụ thuộc</a:t>
            </a:r>
          </a:p>
        </p:txBody>
      </p:sp>
      <p:pic>
        <p:nvPicPr>
          <p:cNvPr id="3" name="Picture 2" descr="A green sign with white text&#10;&#10;AI-generated content may be incorrect.">
            <a:hlinkClick r:id="rId6" action="ppaction://hlinkfile"/>
            <a:extLst>
              <a:ext uri="{FF2B5EF4-FFF2-40B4-BE49-F238E27FC236}">
                <a16:creationId xmlns:a16="http://schemas.microsoft.com/office/drawing/2014/main" id="{3E37B5B5-E73E-8AEE-5C44-CDB8A0776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1404" y="639312"/>
            <a:ext cx="1036330" cy="374076"/>
          </a:xfrm>
          <a:prstGeom prst="rect">
            <a:avLst/>
          </a:prstGeom>
        </p:spPr>
      </p:pic>
      <p:pic>
        <p:nvPicPr>
          <p:cNvPr id="4" name="Picture 3" descr="A person on a ladder cleaning a monitor&#10;&#10;AI-generated content may be incorrect.">
            <a:extLst>
              <a:ext uri="{FF2B5EF4-FFF2-40B4-BE49-F238E27FC236}">
                <a16:creationId xmlns:a16="http://schemas.microsoft.com/office/drawing/2014/main" id="{B700F91B-D964-F3F6-D9F3-29A80B5071C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6154" r="16823"/>
          <a:stretch/>
        </p:blipFill>
        <p:spPr>
          <a:xfrm>
            <a:off x="5103002" y="5318876"/>
            <a:ext cx="2789997" cy="1980473"/>
          </a:xfrm>
          <a:prstGeom prst="rect">
            <a:avLst/>
          </a:prstGeom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2098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E611B012-F8F3-E62D-5768-B619647F2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4A0EA118-5A9C-A9E9-728A-F227518FE874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2C3434D3-63C5-EC6A-C283-32C2ECFD01CF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03761B4B-E18D-2098-6517-DB726C813EF5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C303F9D2-AB75-421A-80A1-01744E3BD676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2EFB39B4-4758-0931-C5AD-2F3A1196CDEF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DABBCB75-B092-BC9C-9378-17CCF3621D88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7147DD0A-8508-3927-354D-5019CF5742A3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C6E107C7-162D-C589-BC83-C7F1E4EF01AA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268AAA8C-B4DF-35C1-3BCF-FE4AB51E7AE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D9ECAD70-2C23-13C2-D6EF-F71C1A0A51E0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C4FE3FEE-88D1-2153-E812-4B10C214F7CF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C4E706A3-7029-60C4-E0ED-0666D4FA2A97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7AADC53F-FC34-F899-2146-99DF1461FBF9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B991E2EA-1F01-1045-0963-BD4F69031652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FA1C1EAB-2842-3524-E2C9-32D98E9617D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A0636D46-5D05-F06E-0758-25A876C95FEA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787FC2A3-DE5C-4213-593B-3B260F13BFE1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B97456F3-76D1-9450-BA7A-066E644F029F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3F53BF1D-8A9F-5D1F-87CD-F5E2D5AB2F5F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E36A4531-736F-98AB-E044-E5B7B30CB5ED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1699F4B5-D329-300E-8A45-A8994DDE7CAF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66BFB648-5667-DA38-EBF8-50650C2C5FED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4DFDB2E5-0B82-C649-B691-E318DB02C037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C36E005A-C1FB-A689-2A25-E8250738C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NF-Oswald" panose="02000506000000020004" pitchFamily="2" charset="-93"/>
              </a:rPr>
              <a:t>/</a:t>
            </a:r>
            <a:r>
              <a:rPr lang="en-US" dirty="0" err="1">
                <a:latin typeface="VNF-Oswald" panose="02000506000000020004" pitchFamily="2" charset="-93"/>
              </a:rPr>
              <a:t>useEffect</a:t>
            </a:r>
            <a:endParaRPr dirty="0">
              <a:latin typeface="VNF-Oswald" panose="02000506000000020004" pitchFamily="2" charset="-93"/>
            </a:endParaRPr>
          </a:p>
        </p:txBody>
      </p:sp>
      <p:sp>
        <p:nvSpPr>
          <p:cNvPr id="12" name="Google Shape;894;p40">
            <a:extLst>
              <a:ext uri="{FF2B5EF4-FFF2-40B4-BE49-F238E27FC236}">
                <a16:creationId xmlns:a16="http://schemas.microsoft.com/office/drawing/2014/main" id="{B63BA2F6-7BCE-2587-7721-26CDB507165D}"/>
              </a:ext>
            </a:extLst>
          </p:cNvPr>
          <p:cNvSpPr txBox="1">
            <a:spLocks/>
          </p:cNvSpPr>
          <p:nvPr/>
        </p:nvSpPr>
        <p:spPr>
          <a:xfrm>
            <a:off x="1278406" y="1325648"/>
            <a:ext cx="3430753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dirty="0" err="1">
                <a:latin typeface="VNF-Oswald" panose="02000506000000020004" pitchFamily="2" charset="0"/>
                <a:cs typeface="VNF Quicksand" panose="020B0500040000020004" pitchFamily="34" charset="0"/>
              </a:rPr>
              <a:t>Hàm</a:t>
            </a:r>
            <a:r>
              <a:rPr lang="en-US" sz="2000" dirty="0">
                <a:latin typeface="VNF-Oswald" panose="02000506000000020004" pitchFamily="2" charset="0"/>
                <a:cs typeface="VNF Quicksand" panose="020B0500040000020004" pitchFamily="34" charset="0"/>
              </a:rPr>
              <a:t> clean-up (</a:t>
            </a:r>
            <a:r>
              <a:rPr lang="en-US" sz="2000" dirty="0" err="1">
                <a:latin typeface="VNF-Oswald" panose="02000506000000020004" pitchFamily="2" charset="0"/>
                <a:cs typeface="VNF Quicksand" panose="020B0500040000020004" pitchFamily="34" charset="0"/>
              </a:rPr>
              <a:t>Hàm</a:t>
            </a:r>
            <a:r>
              <a:rPr lang="en-US" sz="2000" dirty="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dirty="0" err="1">
                <a:latin typeface="VNF-Oswald" panose="02000506000000020004" pitchFamily="2" charset="0"/>
                <a:cs typeface="VNF Quicksand" panose="020B0500040000020004" pitchFamily="34" charset="0"/>
              </a:rPr>
              <a:t>dọn</a:t>
            </a:r>
            <a:r>
              <a:rPr lang="en-US" sz="2000" dirty="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dirty="0" err="1">
                <a:latin typeface="VNF-Oswald" panose="02000506000000020004" pitchFamily="2" charset="0"/>
                <a:cs typeface="VNF Quicksand" panose="020B0500040000020004" pitchFamily="34" charset="0"/>
              </a:rPr>
              <a:t>dẹp</a:t>
            </a:r>
            <a:r>
              <a:rPr lang="en-US" sz="2000" dirty="0">
                <a:latin typeface="VNF-Oswald" panose="02000506000000020004" pitchFamily="2" charset="0"/>
                <a:cs typeface="VNF Quicksand" panose="020B0500040000020004" pitchFamily="34" charset="0"/>
              </a:rPr>
              <a:t>)</a:t>
            </a:r>
            <a:endParaRPr lang="vi-VN" sz="2000" dirty="0"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EE52F7-EA42-3119-8766-15ADFAFBF905}"/>
              </a:ext>
            </a:extLst>
          </p:cNvPr>
          <p:cNvGrpSpPr/>
          <p:nvPr/>
        </p:nvGrpSpPr>
        <p:grpSpPr>
          <a:xfrm>
            <a:off x="882596" y="1373766"/>
            <a:ext cx="367084" cy="367084"/>
            <a:chOff x="1225496" y="1519877"/>
            <a:chExt cx="737100" cy="737100"/>
          </a:xfrm>
        </p:grpSpPr>
        <p:grpSp>
          <p:nvGrpSpPr>
            <p:cNvPr id="14" name="Google Shape;874;p40">
              <a:extLst>
                <a:ext uri="{FF2B5EF4-FFF2-40B4-BE49-F238E27FC236}">
                  <a16:creationId xmlns:a16="http://schemas.microsoft.com/office/drawing/2014/main" id="{7CF32EE4-2403-264D-4413-1C06D7357E57}"/>
                </a:ext>
              </a:extLst>
            </p:cNvPr>
            <p:cNvGrpSpPr/>
            <p:nvPr/>
          </p:nvGrpSpPr>
          <p:grpSpPr>
            <a:xfrm>
              <a:off x="1225496" y="1519877"/>
              <a:ext cx="737100" cy="737100"/>
              <a:chOff x="991075" y="1881675"/>
              <a:chExt cx="737100" cy="737100"/>
            </a:xfrm>
          </p:grpSpPr>
          <p:sp>
            <p:nvSpPr>
              <p:cNvPr id="20" name="Google Shape;875;p40">
                <a:extLst>
                  <a:ext uri="{FF2B5EF4-FFF2-40B4-BE49-F238E27FC236}">
                    <a16:creationId xmlns:a16="http://schemas.microsoft.com/office/drawing/2014/main" id="{1FD92837-5879-377B-08F8-6700F814A88C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;p40">
                <a:extLst>
                  <a:ext uri="{FF2B5EF4-FFF2-40B4-BE49-F238E27FC236}">
                    <a16:creationId xmlns:a16="http://schemas.microsoft.com/office/drawing/2014/main" id="{9D18CAA8-266C-BE70-E711-A0097611A80E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97;p40">
              <a:extLst>
                <a:ext uri="{FF2B5EF4-FFF2-40B4-BE49-F238E27FC236}">
                  <a16:creationId xmlns:a16="http://schemas.microsoft.com/office/drawing/2014/main" id="{9F206B6E-F98B-A676-8E45-2FB392A330CE}"/>
                </a:ext>
              </a:extLst>
            </p:cNvPr>
            <p:cNvGrpSpPr/>
            <p:nvPr/>
          </p:nvGrpSpPr>
          <p:grpSpPr>
            <a:xfrm>
              <a:off x="1389545" y="1683928"/>
              <a:ext cx="409009" cy="409016"/>
              <a:chOff x="3075107" y="3758147"/>
              <a:chExt cx="409009" cy="409016"/>
            </a:xfrm>
          </p:grpSpPr>
          <p:sp>
            <p:nvSpPr>
              <p:cNvPr id="16" name="Google Shape;898;p40">
                <a:extLst>
                  <a:ext uri="{FF2B5EF4-FFF2-40B4-BE49-F238E27FC236}">
                    <a16:creationId xmlns:a16="http://schemas.microsoft.com/office/drawing/2014/main" id="{3E26E121-C179-76A1-698D-AACB5AE71489}"/>
                  </a:ext>
                </a:extLst>
              </p:cNvPr>
              <p:cNvSpPr/>
              <p:nvPr/>
            </p:nvSpPr>
            <p:spPr>
              <a:xfrm>
                <a:off x="3262704" y="3888056"/>
                <a:ext cx="91499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123" extrusionOk="0">
                    <a:moveTo>
                      <a:pt x="579" y="1"/>
                    </a:moveTo>
                    <a:lnTo>
                      <a:pt x="0" y="2619"/>
                    </a:lnTo>
                    <a:lnTo>
                      <a:pt x="579" y="5122"/>
                    </a:lnTo>
                    <a:cubicBezTo>
                      <a:pt x="2040" y="5122"/>
                      <a:pt x="3198" y="4056"/>
                      <a:pt x="3198" y="2619"/>
                    </a:cubicBezTo>
                    <a:cubicBezTo>
                      <a:pt x="3198" y="1159"/>
                      <a:pt x="2040" y="1"/>
                      <a:pt x="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99;p40">
                <a:extLst>
                  <a:ext uri="{FF2B5EF4-FFF2-40B4-BE49-F238E27FC236}">
                    <a16:creationId xmlns:a16="http://schemas.microsoft.com/office/drawing/2014/main" id="{AB871CD3-04B3-C503-DA49-A70F3D852543}"/>
                  </a:ext>
                </a:extLst>
              </p:cNvPr>
              <p:cNvSpPr/>
              <p:nvPr/>
            </p:nvSpPr>
            <p:spPr>
              <a:xfrm>
                <a:off x="3205015" y="3888056"/>
                <a:ext cx="74281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123" extrusionOk="0">
                    <a:moveTo>
                      <a:pt x="2596" y="1"/>
                    </a:moveTo>
                    <a:cubicBezTo>
                      <a:pt x="1160" y="1"/>
                      <a:pt x="1" y="1159"/>
                      <a:pt x="1" y="2619"/>
                    </a:cubicBezTo>
                    <a:cubicBezTo>
                      <a:pt x="1" y="4056"/>
                      <a:pt x="1160" y="5122"/>
                      <a:pt x="2596" y="5122"/>
                    </a:cubicBezTo>
                    <a:lnTo>
                      <a:pt x="2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0;p40">
                <a:extLst>
                  <a:ext uri="{FF2B5EF4-FFF2-40B4-BE49-F238E27FC236}">
                    <a16:creationId xmlns:a16="http://schemas.microsoft.com/office/drawing/2014/main" id="{F208FB25-8E85-50AD-CAD6-88D9EA5BE2B9}"/>
                  </a:ext>
                </a:extLst>
              </p:cNvPr>
              <p:cNvSpPr/>
              <p:nvPr/>
            </p:nvSpPr>
            <p:spPr>
              <a:xfrm>
                <a:off x="3262704" y="3758147"/>
                <a:ext cx="221412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4300" extrusionOk="0">
                    <a:moveTo>
                      <a:pt x="579" y="0"/>
                    </a:moveTo>
                    <a:lnTo>
                      <a:pt x="0" y="2225"/>
                    </a:lnTo>
                    <a:lnTo>
                      <a:pt x="579" y="3778"/>
                    </a:lnTo>
                    <a:cubicBezTo>
                      <a:pt x="2410" y="3778"/>
                      <a:pt x="3963" y="5215"/>
                      <a:pt x="3963" y="7161"/>
                    </a:cubicBezTo>
                    <a:cubicBezTo>
                      <a:pt x="3963" y="8992"/>
                      <a:pt x="2410" y="10522"/>
                      <a:pt x="579" y="10522"/>
                    </a:cubicBezTo>
                    <a:lnTo>
                      <a:pt x="0" y="11982"/>
                    </a:lnTo>
                    <a:lnTo>
                      <a:pt x="579" y="14299"/>
                    </a:lnTo>
                    <a:lnTo>
                      <a:pt x="1738" y="14299"/>
                    </a:lnTo>
                    <a:lnTo>
                      <a:pt x="2132" y="12955"/>
                    </a:lnTo>
                    <a:cubicBezTo>
                      <a:pt x="2712" y="12839"/>
                      <a:pt x="3198" y="12654"/>
                      <a:pt x="3569" y="12376"/>
                    </a:cubicBezTo>
                    <a:lnTo>
                      <a:pt x="4728" y="13048"/>
                    </a:lnTo>
                    <a:lnTo>
                      <a:pt x="6466" y="11310"/>
                    </a:lnTo>
                    <a:lnTo>
                      <a:pt x="5794" y="10151"/>
                    </a:lnTo>
                    <a:cubicBezTo>
                      <a:pt x="6095" y="9664"/>
                      <a:pt x="6281" y="9178"/>
                      <a:pt x="6373" y="8691"/>
                    </a:cubicBezTo>
                    <a:lnTo>
                      <a:pt x="7741" y="8320"/>
                    </a:lnTo>
                    <a:lnTo>
                      <a:pt x="7741" y="6003"/>
                    </a:lnTo>
                    <a:lnTo>
                      <a:pt x="6373" y="5609"/>
                    </a:lnTo>
                    <a:cubicBezTo>
                      <a:pt x="6281" y="5029"/>
                      <a:pt x="6095" y="4543"/>
                      <a:pt x="5794" y="4149"/>
                    </a:cubicBezTo>
                    <a:lnTo>
                      <a:pt x="6466" y="2990"/>
                    </a:lnTo>
                    <a:lnTo>
                      <a:pt x="4728" y="1252"/>
                    </a:lnTo>
                    <a:lnTo>
                      <a:pt x="3569" y="1947"/>
                    </a:lnTo>
                    <a:cubicBezTo>
                      <a:pt x="3198" y="1646"/>
                      <a:pt x="2712" y="1460"/>
                      <a:pt x="2132" y="1368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1;p40">
                <a:extLst>
                  <a:ext uri="{FF2B5EF4-FFF2-40B4-BE49-F238E27FC236}">
                    <a16:creationId xmlns:a16="http://schemas.microsoft.com/office/drawing/2014/main" id="{FD39B13A-CB38-3C73-5991-2E233786CB68}"/>
                  </a:ext>
                </a:extLst>
              </p:cNvPr>
              <p:cNvSpPr/>
              <p:nvPr/>
            </p:nvSpPr>
            <p:spPr>
              <a:xfrm>
                <a:off x="3075107" y="3758147"/>
                <a:ext cx="204193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4300" extrusionOk="0">
                    <a:moveTo>
                      <a:pt x="5980" y="0"/>
                    </a:moveTo>
                    <a:lnTo>
                      <a:pt x="5609" y="1368"/>
                    </a:lnTo>
                    <a:cubicBezTo>
                      <a:pt x="5030" y="1460"/>
                      <a:pt x="4636" y="1646"/>
                      <a:pt x="4149" y="1947"/>
                    </a:cubicBezTo>
                    <a:lnTo>
                      <a:pt x="2990" y="1252"/>
                    </a:lnTo>
                    <a:lnTo>
                      <a:pt x="1252" y="2990"/>
                    </a:lnTo>
                    <a:lnTo>
                      <a:pt x="1924" y="4149"/>
                    </a:lnTo>
                    <a:cubicBezTo>
                      <a:pt x="1646" y="4543"/>
                      <a:pt x="1437" y="5029"/>
                      <a:pt x="1345" y="5609"/>
                    </a:cubicBezTo>
                    <a:lnTo>
                      <a:pt x="1" y="6003"/>
                    </a:lnTo>
                    <a:lnTo>
                      <a:pt x="1" y="8320"/>
                    </a:lnTo>
                    <a:lnTo>
                      <a:pt x="1345" y="8691"/>
                    </a:lnTo>
                    <a:cubicBezTo>
                      <a:pt x="1437" y="9178"/>
                      <a:pt x="1646" y="9664"/>
                      <a:pt x="1924" y="10151"/>
                    </a:cubicBezTo>
                    <a:lnTo>
                      <a:pt x="1252" y="11310"/>
                    </a:lnTo>
                    <a:lnTo>
                      <a:pt x="2990" y="13048"/>
                    </a:lnTo>
                    <a:lnTo>
                      <a:pt x="4149" y="12376"/>
                    </a:lnTo>
                    <a:cubicBezTo>
                      <a:pt x="4636" y="12654"/>
                      <a:pt x="5030" y="12839"/>
                      <a:pt x="5609" y="12955"/>
                    </a:cubicBezTo>
                    <a:lnTo>
                      <a:pt x="5980" y="14299"/>
                    </a:lnTo>
                    <a:lnTo>
                      <a:pt x="7138" y="14299"/>
                    </a:lnTo>
                    <a:lnTo>
                      <a:pt x="7138" y="10522"/>
                    </a:lnTo>
                    <a:cubicBezTo>
                      <a:pt x="5308" y="10522"/>
                      <a:pt x="3755" y="8992"/>
                      <a:pt x="3755" y="7161"/>
                    </a:cubicBezTo>
                    <a:cubicBezTo>
                      <a:pt x="3755" y="5215"/>
                      <a:pt x="5308" y="3778"/>
                      <a:pt x="7138" y="3778"/>
                    </a:cubicBezTo>
                    <a:lnTo>
                      <a:pt x="71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575;p35">
            <a:extLst>
              <a:ext uri="{FF2B5EF4-FFF2-40B4-BE49-F238E27FC236}">
                <a16:creationId xmlns:a16="http://schemas.microsoft.com/office/drawing/2014/main" id="{2B08A239-FAD3-7516-274A-C9B8C17C91E4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 err="1">
                <a:latin typeface="Oswald"/>
                <a:ea typeface="Oswald"/>
                <a:cs typeface="Oswald"/>
                <a:sym typeface="Oswald"/>
              </a:rPr>
              <a:t>useEffect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7E6E4-F5A2-5BF3-504F-195B09D52D2E}"/>
              </a:ext>
            </a:extLst>
          </p:cNvPr>
          <p:cNvSpPr txBox="1"/>
          <p:nvPr/>
        </p:nvSpPr>
        <p:spPr>
          <a:xfrm>
            <a:off x="1129883" y="1868588"/>
            <a:ext cx="35792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Mục đích:</a:t>
            </a:r>
          </a:p>
          <a:p>
            <a:r>
              <a:rPr lang="vi-VN" sz="1600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- Giảm rò rỉ bộ nhớ.</a:t>
            </a:r>
          </a:p>
          <a:p>
            <a:r>
              <a:rPr lang="vi-VN" sz="1600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- Loại bỏ các hiệu ứng không cần thiết</a:t>
            </a:r>
          </a:p>
          <a:p>
            <a:r>
              <a:rPr lang="vi-VN" sz="1600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- Tránh lỗi</a:t>
            </a:r>
          </a:p>
          <a:p>
            <a:r>
              <a:rPr lang="vi-VN" sz="1600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- Giữ ứng dụng sạch sẽ</a:t>
            </a:r>
          </a:p>
        </p:txBody>
      </p:sp>
      <p:pic>
        <p:nvPicPr>
          <p:cNvPr id="3" name="Picture 2" descr="A green sign with white text&#10;&#10;AI-generated content may be incorrect.">
            <a:hlinkClick r:id="rId6" action="ppaction://hlinkfile"/>
            <a:extLst>
              <a:ext uri="{FF2B5EF4-FFF2-40B4-BE49-F238E27FC236}">
                <a16:creationId xmlns:a16="http://schemas.microsoft.com/office/drawing/2014/main" id="{12D88B64-434C-3E3C-D188-F565947D66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1404" y="639312"/>
            <a:ext cx="1036330" cy="374076"/>
          </a:xfrm>
          <a:prstGeom prst="rect">
            <a:avLst/>
          </a:prstGeom>
        </p:spPr>
      </p:pic>
      <p:pic>
        <p:nvPicPr>
          <p:cNvPr id="5" name="Picture 4" descr="A person on a ladder cleaning a monitor&#10;&#10;AI-generated content may be incorrect.">
            <a:extLst>
              <a:ext uri="{FF2B5EF4-FFF2-40B4-BE49-F238E27FC236}">
                <a16:creationId xmlns:a16="http://schemas.microsoft.com/office/drawing/2014/main" id="{DD14500D-422A-516D-D9B1-C8FA2D556BC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6154" r="16823"/>
          <a:stretch/>
        </p:blipFill>
        <p:spPr>
          <a:xfrm>
            <a:off x="5103002" y="1868588"/>
            <a:ext cx="2789997" cy="1980473"/>
          </a:xfrm>
          <a:prstGeom prst="rect">
            <a:avLst/>
          </a:prstGeom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88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48FF8272-C563-AF00-BB7F-137E22C0C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>
            <a:extLst>
              <a:ext uri="{FF2B5EF4-FFF2-40B4-BE49-F238E27FC236}">
                <a16:creationId xmlns:a16="http://schemas.microsoft.com/office/drawing/2014/main" id="{8CDA0C90-D2CA-AC9E-3328-C871B7CCB6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8624" y="1523275"/>
            <a:ext cx="2488807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/Giới thiệu tổng quan</a:t>
            </a:r>
            <a:endParaRPr>
              <a:latin typeface="VNF-Oswald" panose="02000506000000020004" pitchFamily="2" charset="0"/>
            </a:endParaRPr>
          </a:p>
        </p:txBody>
      </p:sp>
      <p:sp>
        <p:nvSpPr>
          <p:cNvPr id="530" name="Google Shape;530;p34">
            <a:extLst>
              <a:ext uri="{FF2B5EF4-FFF2-40B4-BE49-F238E27FC236}">
                <a16:creationId xmlns:a16="http://schemas.microsoft.com/office/drawing/2014/main" id="{462A2A04-4F24-E388-123A-F2022A08A86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1" name="Google Shape;531;p34">
            <a:extLst>
              <a:ext uri="{FF2B5EF4-FFF2-40B4-BE49-F238E27FC236}">
                <a16:creationId xmlns:a16="http://schemas.microsoft.com/office/drawing/2014/main" id="{79CBED31-9172-3D08-EF71-F5BCCDB3948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NF Quicksand" panose="020B0500040000020004" pitchFamily="34" charset="0"/>
                <a:cs typeface="VNF Quicksand" panose="020B0500040000020004" pitchFamily="34" charset="0"/>
              </a:rPr>
              <a:t>Các khái niệm cơ bản</a:t>
            </a:r>
            <a:endParaRPr dirty="0"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32" name="Google Shape;532;p34">
            <a:extLst>
              <a:ext uri="{FF2B5EF4-FFF2-40B4-BE49-F238E27FC236}">
                <a16:creationId xmlns:a16="http://schemas.microsoft.com/office/drawing/2014/main" id="{B7091B75-0666-7ACD-3319-CDC9C3C1245E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/Class component</a:t>
            </a:r>
            <a:endParaRPr>
              <a:latin typeface="VNF-Oswald" panose="02000506000000020004" pitchFamily="2" charset="0"/>
            </a:endParaRPr>
          </a:p>
        </p:txBody>
      </p:sp>
      <p:sp>
        <p:nvSpPr>
          <p:cNvPr id="533" name="Google Shape;533;p34">
            <a:extLst>
              <a:ext uri="{FF2B5EF4-FFF2-40B4-BE49-F238E27FC236}">
                <a16:creationId xmlns:a16="http://schemas.microsoft.com/office/drawing/2014/main" id="{103FBBAF-323D-0CA9-4B52-9934FAAA9B64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534" name="Google Shape;534;p34">
            <a:extLst>
              <a:ext uri="{FF2B5EF4-FFF2-40B4-BE49-F238E27FC236}">
                <a16:creationId xmlns:a16="http://schemas.microsoft.com/office/drawing/2014/main" id="{76580099-0956-C08E-8199-E3A0A1DB2873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571974" y="2033600"/>
            <a:ext cx="2704423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 Quicksand" panose="020B0500040000020004" pitchFamily="34" charset="0"/>
                <a:cs typeface="VNF Quicksand" panose="020B0500040000020004" pitchFamily="34" charset="0"/>
              </a:rPr>
              <a:t>Cách class component hoạt động và lifecycle methods</a:t>
            </a:r>
            <a:endParaRPr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35" name="Google Shape;535;p34">
            <a:extLst>
              <a:ext uri="{FF2B5EF4-FFF2-40B4-BE49-F238E27FC236}">
                <a16:creationId xmlns:a16="http://schemas.microsoft.com/office/drawing/2014/main" id="{C433E2CC-CA62-1157-A414-4C0D25AFA0D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2138625" y="306147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/useEffect và hàm cleanup</a:t>
            </a:r>
            <a:endParaRPr>
              <a:latin typeface="VNF-Oswald" panose="02000506000000020004" pitchFamily="2" charset="0"/>
            </a:endParaRPr>
          </a:p>
        </p:txBody>
      </p:sp>
      <p:sp>
        <p:nvSpPr>
          <p:cNvPr id="536" name="Google Shape;536;p34">
            <a:extLst>
              <a:ext uri="{FF2B5EF4-FFF2-40B4-BE49-F238E27FC236}">
                <a16:creationId xmlns:a16="http://schemas.microsoft.com/office/drawing/2014/main" id="{CB9BCBFD-0E22-1C3E-6830-30E0C890CD0E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37" name="Google Shape;537;p34">
            <a:extLst>
              <a:ext uri="{FF2B5EF4-FFF2-40B4-BE49-F238E27FC236}">
                <a16:creationId xmlns:a16="http://schemas.microsoft.com/office/drawing/2014/main" id="{83FD5C6E-E022-12A5-A22D-8DF3C3611823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2138624" y="3580313"/>
            <a:ext cx="2520629" cy="838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Khái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niệm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useEffect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và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hàm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clean-up</a:t>
            </a:r>
            <a:endParaRPr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38" name="Google Shape;538;p34">
            <a:extLst>
              <a:ext uri="{FF2B5EF4-FFF2-40B4-BE49-F238E27FC236}">
                <a16:creationId xmlns:a16="http://schemas.microsoft.com/office/drawing/2014/main" id="{EEC7F90A-45F8-502A-AEF8-F4CFDFEDD693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5571974" y="3069988"/>
            <a:ext cx="2475823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/Tổng hợp </a:t>
            </a:r>
            <a:endParaRPr>
              <a:latin typeface="VNF-Oswald" panose="02000506000000020004" pitchFamily="2" charset="0"/>
            </a:endParaRPr>
          </a:p>
        </p:txBody>
      </p:sp>
      <p:sp>
        <p:nvSpPr>
          <p:cNvPr id="539" name="Google Shape;539;p34">
            <a:extLst>
              <a:ext uri="{FF2B5EF4-FFF2-40B4-BE49-F238E27FC236}">
                <a16:creationId xmlns:a16="http://schemas.microsoft.com/office/drawing/2014/main" id="{16D2C10D-CF22-1F6B-0977-BEF27FE1DC2D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540" name="Google Shape;540;p34">
            <a:extLst>
              <a:ext uri="{FF2B5EF4-FFF2-40B4-BE49-F238E27FC236}">
                <a16:creationId xmlns:a16="http://schemas.microsoft.com/office/drawing/2014/main" id="{DB5B18D4-91ED-24F7-49F7-5214E027DB75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5571975" y="3598738"/>
            <a:ext cx="2336400" cy="810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 Quicksand" panose="020B0500040000020004" pitchFamily="34" charset="0"/>
                <a:cs typeface="VNF Quicksand" panose="020B0500040000020004" pitchFamily="34" charset="0"/>
              </a:rPr>
              <a:t>So sánh function và class component</a:t>
            </a:r>
            <a:endParaRPr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41" name="Google Shape;541;p34">
            <a:extLst>
              <a:ext uri="{FF2B5EF4-FFF2-40B4-BE49-F238E27FC236}">
                <a16:creationId xmlns:a16="http://schemas.microsoft.com/office/drawing/2014/main" id="{EDA9C510-A78C-8E66-5B0D-9671E214C796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/Nội dung</a:t>
            </a:r>
            <a:endParaRPr>
              <a:latin typeface="VNF-Oswald" panose="02000506000000020004" pitchFamily="2" charset="0"/>
            </a:endParaRPr>
          </a:p>
        </p:txBody>
      </p:sp>
      <p:grpSp>
        <p:nvGrpSpPr>
          <p:cNvPr id="543" name="Google Shape;543;p34">
            <a:extLst>
              <a:ext uri="{FF2B5EF4-FFF2-40B4-BE49-F238E27FC236}">
                <a16:creationId xmlns:a16="http://schemas.microsoft.com/office/drawing/2014/main" id="{97FB3426-B18D-B4F9-39E6-D727AFED1A96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>
              <a:extLst>
                <a:ext uri="{FF2B5EF4-FFF2-40B4-BE49-F238E27FC236}">
                  <a16:creationId xmlns:a16="http://schemas.microsoft.com/office/drawing/2014/main" id="{518BD472-7972-6AEE-7D07-3AF7F1C533B1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>
              <a:extLst>
                <a:ext uri="{FF2B5EF4-FFF2-40B4-BE49-F238E27FC236}">
                  <a16:creationId xmlns:a16="http://schemas.microsoft.com/office/drawing/2014/main" id="{FBB07435-486F-A137-EC68-685643058D15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>
              <a:extLst>
                <a:ext uri="{FF2B5EF4-FFF2-40B4-BE49-F238E27FC236}">
                  <a16:creationId xmlns:a16="http://schemas.microsoft.com/office/drawing/2014/main" id="{A76A331C-3C60-0C66-5E9C-49FE39660D73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>
            <a:extLst>
              <a:ext uri="{FF2B5EF4-FFF2-40B4-BE49-F238E27FC236}">
                <a16:creationId xmlns:a16="http://schemas.microsoft.com/office/drawing/2014/main" id="{08439DAE-176A-8B59-8B3A-DEB87F6710E6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>
              <a:extLst>
                <a:ext uri="{FF2B5EF4-FFF2-40B4-BE49-F238E27FC236}">
                  <a16:creationId xmlns:a16="http://schemas.microsoft.com/office/drawing/2014/main" id="{9C4D3C4B-2083-DBD5-C680-69398975423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4">
              <a:extLst>
                <a:ext uri="{FF2B5EF4-FFF2-40B4-BE49-F238E27FC236}">
                  <a16:creationId xmlns:a16="http://schemas.microsoft.com/office/drawing/2014/main" id="{A15F8CCC-246B-CDBF-7657-DF7661914293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>
                <a:extLst>
                  <a:ext uri="{FF2B5EF4-FFF2-40B4-BE49-F238E27FC236}">
                    <a16:creationId xmlns:a16="http://schemas.microsoft.com/office/drawing/2014/main" id="{4F062C6A-1AD8-AE48-4176-274735E53EB7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4">
                <a:extLst>
                  <a:ext uri="{FF2B5EF4-FFF2-40B4-BE49-F238E27FC236}">
                    <a16:creationId xmlns:a16="http://schemas.microsoft.com/office/drawing/2014/main" id="{1E83FD9D-B95B-1824-42EF-252850E807F5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>
                  <a:extLst>
                    <a:ext uri="{FF2B5EF4-FFF2-40B4-BE49-F238E27FC236}">
                      <a16:creationId xmlns:a16="http://schemas.microsoft.com/office/drawing/2014/main" id="{68DEB813-C1FE-B4D7-AAEC-DD6EC9A1E16C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>
                  <a:extLst>
                    <a:ext uri="{FF2B5EF4-FFF2-40B4-BE49-F238E27FC236}">
                      <a16:creationId xmlns:a16="http://schemas.microsoft.com/office/drawing/2014/main" id="{AC517E4D-5174-55DE-294A-5618AF9525CF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>
              <a:extLst>
                <a:ext uri="{FF2B5EF4-FFF2-40B4-BE49-F238E27FC236}">
                  <a16:creationId xmlns:a16="http://schemas.microsoft.com/office/drawing/2014/main" id="{750B3308-BC6F-6382-9725-A19BFB3ABBAF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>
                <a:extLst>
                  <a:ext uri="{FF2B5EF4-FFF2-40B4-BE49-F238E27FC236}">
                    <a16:creationId xmlns:a16="http://schemas.microsoft.com/office/drawing/2014/main" id="{68177C86-052E-46D7-911B-FBD4532AAF34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>
                <a:extLst>
                  <a:ext uri="{FF2B5EF4-FFF2-40B4-BE49-F238E27FC236}">
                    <a16:creationId xmlns:a16="http://schemas.microsoft.com/office/drawing/2014/main" id="{73977D99-C493-3677-9FA3-40CD925AB7F9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7" name="Google Shape;557;p34">
            <a:hlinkClick r:id="rId3" action="ppaction://hlinksldjump"/>
            <a:extLst>
              <a:ext uri="{FF2B5EF4-FFF2-40B4-BE49-F238E27FC236}">
                <a16:creationId xmlns:a16="http://schemas.microsoft.com/office/drawing/2014/main" id="{009D64ED-B742-2EA0-7C64-7BACCDD370A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58" name="Google Shape;558;p34">
            <a:extLst>
              <a:ext uri="{FF2B5EF4-FFF2-40B4-BE49-F238E27FC236}">
                <a16:creationId xmlns:a16="http://schemas.microsoft.com/office/drawing/2014/main" id="{158FE19B-8BCA-D81B-ECEF-880E93099C7D}"/>
              </a:ext>
            </a:extLst>
          </p:cNvPr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59" name="Google Shape;559;p34">
            <a:extLst>
              <a:ext uri="{FF2B5EF4-FFF2-40B4-BE49-F238E27FC236}">
                <a16:creationId xmlns:a16="http://schemas.microsoft.com/office/drawing/2014/main" id="{FB406049-96EF-E6C9-C50E-B192A855B50A}"/>
              </a:ext>
            </a:extLst>
          </p:cNvPr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vi-VN"/>
          </a:p>
        </p:txBody>
      </p:sp>
      <p:sp>
        <p:nvSpPr>
          <p:cNvPr id="560" name="Google Shape;560;p34">
            <a:extLst>
              <a:ext uri="{FF2B5EF4-FFF2-40B4-BE49-F238E27FC236}">
                <a16:creationId xmlns:a16="http://schemas.microsoft.com/office/drawing/2014/main" id="{86505858-C2F1-06E6-8B18-0CC6D168F85C}"/>
              </a:ext>
            </a:extLst>
          </p:cNvPr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vi-VN"/>
          </a:p>
        </p:txBody>
      </p:sp>
      <p:sp>
        <p:nvSpPr>
          <p:cNvPr id="561" name="Google Shape;561;p34">
            <a:extLst>
              <a:ext uri="{FF2B5EF4-FFF2-40B4-BE49-F238E27FC236}">
                <a16:creationId xmlns:a16="http://schemas.microsoft.com/office/drawing/2014/main" id="{79114F78-F9EF-A57F-4D47-04281CBC9FA6}"/>
              </a:ext>
            </a:extLst>
          </p:cNvPr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vi-VN"/>
          </a:p>
        </p:txBody>
      </p:sp>
      <p:sp>
        <p:nvSpPr>
          <p:cNvPr id="562" name="Google Shape;562;p34">
            <a:extLst>
              <a:ext uri="{FF2B5EF4-FFF2-40B4-BE49-F238E27FC236}">
                <a16:creationId xmlns:a16="http://schemas.microsoft.com/office/drawing/2014/main" id="{A6CF85F0-0D46-F0C8-7BD9-9A5A4E5DB160}"/>
              </a:ext>
            </a:extLst>
          </p:cNvPr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vi-VN"/>
          </a:p>
        </p:txBody>
      </p:sp>
      <p:sp>
        <p:nvSpPr>
          <p:cNvPr id="563" name="Google Shape;563;p34">
            <a:hlinkClick r:id="rId4" action="ppaction://hlinksldjump"/>
            <a:extLst>
              <a:ext uri="{FF2B5EF4-FFF2-40B4-BE49-F238E27FC236}">
                <a16:creationId xmlns:a16="http://schemas.microsoft.com/office/drawing/2014/main" id="{EC5DA1C0-CBF8-EAAA-1C6E-00729774B684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>
            <a:hlinkClick r:id="rId4" action="ppaction://hlinksldjump"/>
            <a:extLst>
              <a:ext uri="{FF2B5EF4-FFF2-40B4-BE49-F238E27FC236}">
                <a16:creationId xmlns:a16="http://schemas.microsoft.com/office/drawing/2014/main" id="{99241742-3CDC-7D52-498B-9ADEFEC253C0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>
            <a:hlinkClick r:id="rId5" action="ppaction://hlinksldjump"/>
            <a:extLst>
              <a:ext uri="{FF2B5EF4-FFF2-40B4-BE49-F238E27FC236}">
                <a16:creationId xmlns:a16="http://schemas.microsoft.com/office/drawing/2014/main" id="{2362ADC8-1489-34BF-F434-1B8D24B315E7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" action="ppaction://noaction"/>
            <a:extLst>
              <a:ext uri="{FF2B5EF4-FFF2-40B4-BE49-F238E27FC236}">
                <a16:creationId xmlns:a16="http://schemas.microsoft.com/office/drawing/2014/main" id="{36773745-C736-63E0-F4E0-67BDBD657066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>
            <a:extLst>
              <a:ext uri="{FF2B5EF4-FFF2-40B4-BE49-F238E27FC236}">
                <a16:creationId xmlns:a16="http://schemas.microsoft.com/office/drawing/2014/main" id="{12F56400-3A5D-EACF-3058-7B4A1BA423B9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>
              <a:extLst>
                <a:ext uri="{FF2B5EF4-FFF2-40B4-BE49-F238E27FC236}">
                  <a16:creationId xmlns:a16="http://schemas.microsoft.com/office/drawing/2014/main" id="{8F50282B-313A-86A8-4802-A013C246FF0C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>
              <a:extLst>
                <a:ext uri="{FF2B5EF4-FFF2-40B4-BE49-F238E27FC236}">
                  <a16:creationId xmlns:a16="http://schemas.microsoft.com/office/drawing/2014/main" id="{46A0EF88-38A6-1198-E3BB-358F6AF59380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>
              <a:extLst>
                <a:ext uri="{FF2B5EF4-FFF2-40B4-BE49-F238E27FC236}">
                  <a16:creationId xmlns:a16="http://schemas.microsoft.com/office/drawing/2014/main" id="{85E6B3E5-A591-DFFE-5FCD-FD7E15BB075E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575;p35">
            <a:extLst>
              <a:ext uri="{FF2B5EF4-FFF2-40B4-BE49-F238E27FC236}">
                <a16:creationId xmlns:a16="http://schemas.microsoft.com/office/drawing/2014/main" id="{C1CA04AA-2B64-F608-A617-88F742ECA60C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>
                <a:latin typeface="Oswald"/>
                <a:ea typeface="Oswald"/>
                <a:cs typeface="Oswald"/>
                <a:sym typeface="Oswald"/>
              </a:rPr>
              <a:t>Content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sp>
        <p:nvSpPr>
          <p:cNvPr id="3" name="Google Shape;535;p34">
            <a:extLst>
              <a:ext uri="{FF2B5EF4-FFF2-40B4-BE49-F238E27FC236}">
                <a16:creationId xmlns:a16="http://schemas.microsoft.com/office/drawing/2014/main" id="{1778A4DF-68B5-FD45-B1B4-B5942EA1CE4B}"/>
              </a:ext>
            </a:extLst>
          </p:cNvPr>
          <p:cNvSpPr txBox="1">
            <a:spLocks/>
          </p:cNvSpPr>
          <p:nvPr/>
        </p:nvSpPr>
        <p:spPr>
          <a:xfrm>
            <a:off x="2138625" y="290678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>
                <a:latin typeface="VNF-Oswald" panose="02000506000000020004" pitchFamily="2" charset="0"/>
              </a:rPr>
              <a:t>/</a:t>
            </a:r>
            <a:r>
              <a:rPr lang="en-US" err="1">
                <a:latin typeface="VNF-Oswald" panose="02000506000000020004" pitchFamily="2" charset="0"/>
              </a:rPr>
              <a:t>useEffect</a:t>
            </a:r>
            <a:endParaRPr lang="en-US">
              <a:latin typeface="VNF-Oswald" panose="02000506000000020004" pitchFamily="2" charset="0"/>
            </a:endParaRPr>
          </a:p>
        </p:txBody>
      </p:sp>
      <p:sp>
        <p:nvSpPr>
          <p:cNvPr id="4" name="Google Shape;538;p34">
            <a:extLst>
              <a:ext uri="{FF2B5EF4-FFF2-40B4-BE49-F238E27FC236}">
                <a16:creationId xmlns:a16="http://schemas.microsoft.com/office/drawing/2014/main" id="{8FF98563-638C-49B1-B249-E88690E71D79}"/>
              </a:ext>
            </a:extLst>
          </p:cNvPr>
          <p:cNvSpPr txBox="1">
            <a:spLocks/>
          </p:cNvSpPr>
          <p:nvPr/>
        </p:nvSpPr>
        <p:spPr>
          <a:xfrm>
            <a:off x="6668924" y="3069975"/>
            <a:ext cx="1611422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vi-VN">
                <a:latin typeface="VNF-Oswald" panose="02000506000000020004" pitchFamily="2" charset="0"/>
              </a:rPr>
              <a:t>và so sánh</a:t>
            </a:r>
          </a:p>
        </p:txBody>
      </p:sp>
      <p:grpSp>
        <p:nvGrpSpPr>
          <p:cNvPr id="5" name="Google Shape;959;p41">
            <a:extLst>
              <a:ext uri="{FF2B5EF4-FFF2-40B4-BE49-F238E27FC236}">
                <a16:creationId xmlns:a16="http://schemas.microsoft.com/office/drawing/2014/main" id="{76A82566-5050-8FA2-E522-59CD705F8E02}"/>
              </a:ext>
            </a:extLst>
          </p:cNvPr>
          <p:cNvGrpSpPr/>
          <p:nvPr/>
        </p:nvGrpSpPr>
        <p:grpSpPr>
          <a:xfrm>
            <a:off x="3876257" y="-842447"/>
            <a:ext cx="879178" cy="692069"/>
            <a:chOff x="6792900" y="1385785"/>
            <a:chExt cx="879178" cy="692069"/>
          </a:xfrm>
        </p:grpSpPr>
        <p:sp>
          <p:nvSpPr>
            <p:cNvPr id="6" name="Google Shape;960;p41">
              <a:extLst>
                <a:ext uri="{FF2B5EF4-FFF2-40B4-BE49-F238E27FC236}">
                  <a16:creationId xmlns:a16="http://schemas.microsoft.com/office/drawing/2014/main" id="{76ED649C-D290-C68B-B3D2-34D18554D205}"/>
                </a:ext>
              </a:extLst>
            </p:cNvPr>
            <p:cNvSpPr/>
            <p:nvPr/>
          </p:nvSpPr>
          <p:spPr>
            <a:xfrm>
              <a:off x="6792900" y="1385785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1;p41">
              <a:extLst>
                <a:ext uri="{FF2B5EF4-FFF2-40B4-BE49-F238E27FC236}">
                  <a16:creationId xmlns:a16="http://schemas.microsoft.com/office/drawing/2014/main" id="{41CD179A-CEEE-39D7-2855-25E71EA1B05C}"/>
                </a:ext>
              </a:extLst>
            </p:cNvPr>
            <p:cNvSpPr/>
            <p:nvPr/>
          </p:nvSpPr>
          <p:spPr>
            <a:xfrm>
              <a:off x="6853881" y="1514031"/>
              <a:ext cx="296446" cy="38931"/>
            </a:xfrm>
            <a:custGeom>
              <a:avLst/>
              <a:gdLst/>
              <a:ahLst/>
              <a:cxnLst/>
              <a:rect l="l" t="t" r="r" b="b"/>
              <a:pathLst>
                <a:path w="9861" h="1295" extrusionOk="0">
                  <a:moveTo>
                    <a:pt x="647" y="1"/>
                  </a:moveTo>
                  <a:cubicBezTo>
                    <a:pt x="286" y="1"/>
                    <a:pt x="0" y="288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9215" y="1294"/>
                  </a:lnTo>
                  <a:cubicBezTo>
                    <a:pt x="9570" y="1294"/>
                    <a:pt x="9861" y="1002"/>
                    <a:pt x="9861" y="648"/>
                  </a:cubicBezTo>
                  <a:cubicBezTo>
                    <a:pt x="9861" y="288"/>
                    <a:pt x="9570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2;p41">
              <a:extLst>
                <a:ext uri="{FF2B5EF4-FFF2-40B4-BE49-F238E27FC236}">
                  <a16:creationId xmlns:a16="http://schemas.microsoft.com/office/drawing/2014/main" id="{373975E3-7225-431E-9443-ED4C4B657F00}"/>
                </a:ext>
              </a:extLst>
            </p:cNvPr>
            <p:cNvSpPr/>
            <p:nvPr/>
          </p:nvSpPr>
          <p:spPr>
            <a:xfrm>
              <a:off x="6853881" y="1604488"/>
              <a:ext cx="657046" cy="38931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3;p41">
              <a:extLst>
                <a:ext uri="{FF2B5EF4-FFF2-40B4-BE49-F238E27FC236}">
                  <a16:creationId xmlns:a16="http://schemas.microsoft.com/office/drawing/2014/main" id="{FD3358CF-EA4A-3DCD-3F68-9ECCFFEA75DB}"/>
                </a:ext>
              </a:extLst>
            </p:cNvPr>
            <p:cNvSpPr/>
            <p:nvPr/>
          </p:nvSpPr>
          <p:spPr>
            <a:xfrm>
              <a:off x="6853881" y="1692901"/>
              <a:ext cx="657046" cy="38871"/>
            </a:xfrm>
            <a:custGeom>
              <a:avLst/>
              <a:gdLst/>
              <a:ahLst/>
              <a:cxnLst/>
              <a:rect l="l" t="t" r="r" b="b"/>
              <a:pathLst>
                <a:path w="21856" h="1293" extrusionOk="0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64;p41">
              <a:extLst>
                <a:ext uri="{FF2B5EF4-FFF2-40B4-BE49-F238E27FC236}">
                  <a16:creationId xmlns:a16="http://schemas.microsoft.com/office/drawing/2014/main" id="{90166287-68BC-8A17-9F89-9FED61B4AA0A}"/>
                </a:ext>
              </a:extLst>
            </p:cNvPr>
            <p:cNvSpPr/>
            <p:nvPr/>
          </p:nvSpPr>
          <p:spPr>
            <a:xfrm>
              <a:off x="6853881" y="1781073"/>
              <a:ext cx="549212" cy="38901"/>
            </a:xfrm>
            <a:custGeom>
              <a:avLst/>
              <a:gdLst/>
              <a:ahLst/>
              <a:cxnLst/>
              <a:rect l="l" t="t" r="r" b="b"/>
              <a:pathLst>
                <a:path w="18269" h="1294" extrusionOk="0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370763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521DAE7B-0A47-873E-732D-535F22743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>
            <a:extLst>
              <a:ext uri="{FF2B5EF4-FFF2-40B4-BE49-F238E27FC236}">
                <a16:creationId xmlns:a16="http://schemas.microsoft.com/office/drawing/2014/main" id="{70F9354C-3722-5002-E001-65CFD6783388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>
              <a:extLst>
                <a:ext uri="{FF2B5EF4-FFF2-40B4-BE49-F238E27FC236}">
                  <a16:creationId xmlns:a16="http://schemas.microsoft.com/office/drawing/2014/main" id="{B2536DED-DACD-EE45-E2E1-5F14DA32F101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>
              <a:extLst>
                <a:ext uri="{FF2B5EF4-FFF2-40B4-BE49-F238E27FC236}">
                  <a16:creationId xmlns:a16="http://schemas.microsoft.com/office/drawing/2014/main" id="{B3FDBD43-274E-F2A1-D4B3-E7EC7EB68BE5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>
              <a:extLst>
                <a:ext uri="{FF2B5EF4-FFF2-40B4-BE49-F238E27FC236}">
                  <a16:creationId xmlns:a16="http://schemas.microsoft.com/office/drawing/2014/main" id="{3B26A6C3-77E7-2BD1-3E07-5CBD172A4D8B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>
            <a:extLst>
              <a:ext uri="{FF2B5EF4-FFF2-40B4-BE49-F238E27FC236}">
                <a16:creationId xmlns:a16="http://schemas.microsoft.com/office/drawing/2014/main" id="{EF4B51EE-8AE4-B1A4-D4F8-F198CA8C0CCA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>
              <a:extLst>
                <a:ext uri="{FF2B5EF4-FFF2-40B4-BE49-F238E27FC236}">
                  <a16:creationId xmlns:a16="http://schemas.microsoft.com/office/drawing/2014/main" id="{A264F619-0ACC-F32E-6E1E-4CE4E16053A3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>
              <a:extLst>
                <a:ext uri="{FF2B5EF4-FFF2-40B4-BE49-F238E27FC236}">
                  <a16:creationId xmlns:a16="http://schemas.microsoft.com/office/drawing/2014/main" id="{34A4C519-F7CC-C79D-C14A-89A81A40EE5D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>
                <a:extLst>
                  <a:ext uri="{FF2B5EF4-FFF2-40B4-BE49-F238E27FC236}">
                    <a16:creationId xmlns:a16="http://schemas.microsoft.com/office/drawing/2014/main" id="{74233EF5-7379-FD07-0ECA-4A219ABDE57B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>
                <a:extLst>
                  <a:ext uri="{FF2B5EF4-FFF2-40B4-BE49-F238E27FC236}">
                    <a16:creationId xmlns:a16="http://schemas.microsoft.com/office/drawing/2014/main" id="{1F631C80-69FE-4BDE-1FE6-331DA843DFF4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>
                  <a:extLst>
                    <a:ext uri="{FF2B5EF4-FFF2-40B4-BE49-F238E27FC236}">
                      <a16:creationId xmlns:a16="http://schemas.microsoft.com/office/drawing/2014/main" id="{419C9E40-91BA-4800-1AC5-0B60D187430C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>
                  <a:extLst>
                    <a:ext uri="{FF2B5EF4-FFF2-40B4-BE49-F238E27FC236}">
                      <a16:creationId xmlns:a16="http://schemas.microsoft.com/office/drawing/2014/main" id="{D50E67F5-472C-1E82-E59B-DCE5CFF50509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>
              <a:extLst>
                <a:ext uri="{FF2B5EF4-FFF2-40B4-BE49-F238E27FC236}">
                  <a16:creationId xmlns:a16="http://schemas.microsoft.com/office/drawing/2014/main" id="{B1CB3254-68DF-048A-3AFC-E41AE2C15A2E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>
                <a:extLst>
                  <a:ext uri="{FF2B5EF4-FFF2-40B4-BE49-F238E27FC236}">
                    <a16:creationId xmlns:a16="http://schemas.microsoft.com/office/drawing/2014/main" id="{2982558F-B320-A062-BF78-6176289A9A94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>
                <a:extLst>
                  <a:ext uri="{FF2B5EF4-FFF2-40B4-BE49-F238E27FC236}">
                    <a16:creationId xmlns:a16="http://schemas.microsoft.com/office/drawing/2014/main" id="{5CE93391-E4CC-1CC1-7BC8-4CC88F438E1B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  <a:extLst>
              <a:ext uri="{FF2B5EF4-FFF2-40B4-BE49-F238E27FC236}">
                <a16:creationId xmlns:a16="http://schemas.microsoft.com/office/drawing/2014/main" id="{C01DBDAF-6E39-B9AE-7C75-AB6987B759C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  <a:extLst>
              <a:ext uri="{FF2B5EF4-FFF2-40B4-BE49-F238E27FC236}">
                <a16:creationId xmlns:a16="http://schemas.microsoft.com/office/drawing/2014/main" id="{2A5568AF-8D59-1D92-B436-2EF57B36C6A6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  <a:extLst>
              <a:ext uri="{FF2B5EF4-FFF2-40B4-BE49-F238E27FC236}">
                <a16:creationId xmlns:a16="http://schemas.microsoft.com/office/drawing/2014/main" id="{C5E9542B-FA62-D81B-6851-B5532F5FEC8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  <a:extLst>
              <a:ext uri="{FF2B5EF4-FFF2-40B4-BE49-F238E27FC236}">
                <a16:creationId xmlns:a16="http://schemas.microsoft.com/office/drawing/2014/main" id="{E7D4A50D-9529-CE31-FEAC-1867CECBFF17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5" action="ppaction://hlinksldjump"/>
            <a:extLst>
              <a:ext uri="{FF2B5EF4-FFF2-40B4-BE49-F238E27FC236}">
                <a16:creationId xmlns:a16="http://schemas.microsoft.com/office/drawing/2014/main" id="{4930338E-2140-6CCC-065F-13050C9E6FEB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94B5C1E4-4820-CA0D-82DE-D0FF69BB1B8E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33;p34">
            <a:extLst>
              <a:ext uri="{FF2B5EF4-FFF2-40B4-BE49-F238E27FC236}">
                <a16:creationId xmlns:a16="http://schemas.microsoft.com/office/drawing/2014/main" id="{BD8CFCC5-779B-1616-4B12-71CFDE78C762}"/>
              </a:ext>
            </a:extLst>
          </p:cNvPr>
          <p:cNvSpPr txBox="1">
            <a:spLocks/>
          </p:cNvSpPr>
          <p:nvPr/>
        </p:nvSpPr>
        <p:spPr>
          <a:xfrm>
            <a:off x="1110030" y="1158240"/>
            <a:ext cx="1504740" cy="8829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000">
                <a:solidFill>
                  <a:schemeClr val="accent3"/>
                </a:solidFill>
                <a:latin typeface="VNF-Oswald" panose="02000506000000020004" pitchFamily="2" charset="0"/>
              </a:rPr>
              <a:t>/04</a:t>
            </a:r>
          </a:p>
        </p:txBody>
      </p:sp>
      <p:sp>
        <p:nvSpPr>
          <p:cNvPr id="10" name="Google Shape;591;p35">
            <a:extLst>
              <a:ext uri="{FF2B5EF4-FFF2-40B4-BE49-F238E27FC236}">
                <a16:creationId xmlns:a16="http://schemas.microsoft.com/office/drawing/2014/main" id="{A52B5674-7367-E5CF-4F90-FD9324D113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9300" y="1703452"/>
            <a:ext cx="5566800" cy="2397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VNF-Oswald" panose="02000506000000020004" pitchFamily="2" charset="-93"/>
                <a:cs typeface="VNF Quicksand" panose="020B0500040000020004" pitchFamily="34" charset="0"/>
              </a:rPr>
              <a:t>/</a:t>
            </a:r>
            <a:r>
              <a:rPr lang="en-US" sz="5000" err="1">
                <a:latin typeface="VNF-Oswald" panose="02000506000000020004" pitchFamily="2" charset="-93"/>
                <a:cs typeface="VNF Quicksand" panose="020B0500040000020004" pitchFamily="34" charset="0"/>
              </a:rPr>
              <a:t>Tổng</a:t>
            </a:r>
            <a:r>
              <a:rPr lang="en-US" sz="5000">
                <a:latin typeface="VNF-Oswald" panose="02000506000000020004" pitchFamily="2" charset="-93"/>
                <a:cs typeface="VNF Quicksand" panose="020B0500040000020004" pitchFamily="34" charset="0"/>
              </a:rPr>
              <a:t> </a:t>
            </a:r>
            <a:r>
              <a:rPr lang="en-US" sz="5000" err="1">
                <a:latin typeface="VNF-Oswald" panose="02000506000000020004" pitchFamily="2" charset="-93"/>
                <a:cs typeface="VNF Quicksand" panose="020B0500040000020004" pitchFamily="34" charset="0"/>
              </a:rPr>
              <a:t>hợp</a:t>
            </a:r>
            <a:br>
              <a:rPr lang="en-US" sz="5000">
                <a:latin typeface="VNF-Oswald" panose="02000506000000020004" pitchFamily="2" charset="-93"/>
                <a:cs typeface="VNF Quicksand" panose="020B0500040000020004" pitchFamily="34" charset="0"/>
              </a:rPr>
            </a:br>
            <a:endParaRPr sz="5000">
              <a:latin typeface="VNF-Oswald" panose="02000506000000020004" pitchFamily="2" charset="-93"/>
              <a:cs typeface="VNF Quicksand" panose="020B0500040000020004" pitchFamily="34" charset="0"/>
            </a:endParaRPr>
          </a:p>
        </p:txBody>
      </p:sp>
      <p:sp>
        <p:nvSpPr>
          <p:cNvPr id="24" name="Google Shape;575;p35">
            <a:extLst>
              <a:ext uri="{FF2B5EF4-FFF2-40B4-BE49-F238E27FC236}">
                <a16:creationId xmlns:a16="http://schemas.microsoft.com/office/drawing/2014/main" id="{A82B2B97-F58C-F2F8-2D0F-1E5A50D3BEAD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 err="1">
                <a:latin typeface="Oswald"/>
                <a:ea typeface="Oswald"/>
                <a:cs typeface="Oswald"/>
                <a:sym typeface="Oswald"/>
              </a:rPr>
              <a:t>useEffect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FEDD19-4BD3-E16C-9AB9-6081E9CD8E51}"/>
              </a:ext>
            </a:extLst>
          </p:cNvPr>
          <p:cNvSpPr txBox="1"/>
          <p:nvPr/>
        </p:nvSpPr>
        <p:spPr>
          <a:xfrm>
            <a:off x="1329300" y="2902044"/>
            <a:ext cx="5852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err="1">
                <a:solidFill>
                  <a:srgbClr val="E2E2E2"/>
                </a:solidFill>
                <a:latin typeface="VNF-Oswald" panose="02000506000000020004" pitchFamily="2" charset="0"/>
              </a:rPr>
              <a:t>và</a:t>
            </a:r>
            <a:r>
              <a:rPr lang="en-US" sz="5000" b="1">
                <a:solidFill>
                  <a:srgbClr val="E2E2E2"/>
                </a:solidFill>
                <a:latin typeface="VNF-Oswald" panose="02000506000000020004" pitchFamily="2" charset="0"/>
              </a:rPr>
              <a:t> so </a:t>
            </a:r>
            <a:r>
              <a:rPr lang="en-US" sz="5000" b="1" err="1">
                <a:solidFill>
                  <a:srgbClr val="E2E2E2"/>
                </a:solidFill>
                <a:latin typeface="VNF-Oswald" panose="02000506000000020004" pitchFamily="2" charset="0"/>
              </a:rPr>
              <a:t>sánh</a:t>
            </a:r>
            <a:endParaRPr lang="en-US" sz="5000" b="1">
              <a:solidFill>
                <a:srgbClr val="E2E2E2"/>
              </a:solidFill>
              <a:latin typeface="VNF-Oswald" panose="02000506000000020004" pitchFamily="2" charset="0"/>
            </a:endParaRPr>
          </a:p>
        </p:txBody>
      </p:sp>
      <p:sp>
        <p:nvSpPr>
          <p:cNvPr id="26" name="Google Shape;593;p35">
            <a:extLst>
              <a:ext uri="{FF2B5EF4-FFF2-40B4-BE49-F238E27FC236}">
                <a16:creationId xmlns:a16="http://schemas.microsoft.com/office/drawing/2014/main" id="{C08D0AE0-D833-E0F6-C366-08DA28E808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67400" y="3703550"/>
            <a:ext cx="3652200" cy="447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Lê Văn </a:t>
            </a:r>
            <a:r>
              <a:rPr lang="en-US" err="1"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Chương</a:t>
            </a:r>
            <a:endParaRPr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</p:txBody>
      </p:sp>
      <p:grpSp>
        <p:nvGrpSpPr>
          <p:cNvPr id="3" name="Google Shape;959;p41">
            <a:extLst>
              <a:ext uri="{FF2B5EF4-FFF2-40B4-BE49-F238E27FC236}">
                <a16:creationId xmlns:a16="http://schemas.microsoft.com/office/drawing/2014/main" id="{B27E14F6-89B7-6CAF-C5AB-9068C7C5AC1F}"/>
              </a:ext>
            </a:extLst>
          </p:cNvPr>
          <p:cNvGrpSpPr/>
          <p:nvPr/>
        </p:nvGrpSpPr>
        <p:grpSpPr>
          <a:xfrm>
            <a:off x="4140422" y="1549387"/>
            <a:ext cx="879178" cy="692069"/>
            <a:chOff x="6792900" y="1385785"/>
            <a:chExt cx="879178" cy="692069"/>
          </a:xfrm>
        </p:grpSpPr>
        <p:sp>
          <p:nvSpPr>
            <p:cNvPr id="4" name="Google Shape;960;p41">
              <a:extLst>
                <a:ext uri="{FF2B5EF4-FFF2-40B4-BE49-F238E27FC236}">
                  <a16:creationId xmlns:a16="http://schemas.microsoft.com/office/drawing/2014/main" id="{2BAAE505-E8B4-AB78-EFDE-470E7F0B054D}"/>
                </a:ext>
              </a:extLst>
            </p:cNvPr>
            <p:cNvSpPr/>
            <p:nvPr/>
          </p:nvSpPr>
          <p:spPr>
            <a:xfrm>
              <a:off x="6792900" y="1385785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61;p41">
              <a:extLst>
                <a:ext uri="{FF2B5EF4-FFF2-40B4-BE49-F238E27FC236}">
                  <a16:creationId xmlns:a16="http://schemas.microsoft.com/office/drawing/2014/main" id="{1BDDE49B-A04D-4863-8EBC-977F77278930}"/>
                </a:ext>
              </a:extLst>
            </p:cNvPr>
            <p:cNvSpPr/>
            <p:nvPr/>
          </p:nvSpPr>
          <p:spPr>
            <a:xfrm>
              <a:off x="6853881" y="1514031"/>
              <a:ext cx="296446" cy="38931"/>
            </a:xfrm>
            <a:custGeom>
              <a:avLst/>
              <a:gdLst/>
              <a:ahLst/>
              <a:cxnLst/>
              <a:rect l="l" t="t" r="r" b="b"/>
              <a:pathLst>
                <a:path w="9861" h="1295" extrusionOk="0">
                  <a:moveTo>
                    <a:pt x="647" y="1"/>
                  </a:moveTo>
                  <a:cubicBezTo>
                    <a:pt x="286" y="1"/>
                    <a:pt x="0" y="288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9215" y="1294"/>
                  </a:lnTo>
                  <a:cubicBezTo>
                    <a:pt x="9570" y="1294"/>
                    <a:pt x="9861" y="1002"/>
                    <a:pt x="9861" y="648"/>
                  </a:cubicBezTo>
                  <a:cubicBezTo>
                    <a:pt x="9861" y="288"/>
                    <a:pt x="9570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62;p41">
              <a:extLst>
                <a:ext uri="{FF2B5EF4-FFF2-40B4-BE49-F238E27FC236}">
                  <a16:creationId xmlns:a16="http://schemas.microsoft.com/office/drawing/2014/main" id="{07C5D179-D133-8564-12BA-017C0C5D5804}"/>
                </a:ext>
              </a:extLst>
            </p:cNvPr>
            <p:cNvSpPr/>
            <p:nvPr/>
          </p:nvSpPr>
          <p:spPr>
            <a:xfrm>
              <a:off x="6853881" y="1604488"/>
              <a:ext cx="657046" cy="38931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3;p41">
              <a:extLst>
                <a:ext uri="{FF2B5EF4-FFF2-40B4-BE49-F238E27FC236}">
                  <a16:creationId xmlns:a16="http://schemas.microsoft.com/office/drawing/2014/main" id="{66AECAC0-125C-DF78-D302-944CB5177925}"/>
                </a:ext>
              </a:extLst>
            </p:cNvPr>
            <p:cNvSpPr/>
            <p:nvPr/>
          </p:nvSpPr>
          <p:spPr>
            <a:xfrm>
              <a:off x="6853881" y="1692901"/>
              <a:ext cx="657046" cy="38871"/>
            </a:xfrm>
            <a:custGeom>
              <a:avLst/>
              <a:gdLst/>
              <a:ahLst/>
              <a:cxnLst/>
              <a:rect l="l" t="t" r="r" b="b"/>
              <a:pathLst>
                <a:path w="21856" h="1293" extrusionOk="0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4;p41">
              <a:extLst>
                <a:ext uri="{FF2B5EF4-FFF2-40B4-BE49-F238E27FC236}">
                  <a16:creationId xmlns:a16="http://schemas.microsoft.com/office/drawing/2014/main" id="{B4665FA9-2D35-FF21-21BB-71D4BDB9EE1D}"/>
                </a:ext>
              </a:extLst>
            </p:cNvPr>
            <p:cNvSpPr/>
            <p:nvPr/>
          </p:nvSpPr>
          <p:spPr>
            <a:xfrm>
              <a:off x="6853881" y="1781073"/>
              <a:ext cx="549212" cy="38901"/>
            </a:xfrm>
            <a:custGeom>
              <a:avLst/>
              <a:gdLst/>
              <a:ahLst/>
              <a:cxnLst/>
              <a:rect l="l" t="t" r="r" b="b"/>
              <a:pathLst>
                <a:path w="18269" h="1294" extrusionOk="0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5090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D8C7D22B-F871-CB6C-B77C-E22B9C16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CC0CBCC8-C7A8-D5BB-56E4-7D021E08D8A7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EEED95F3-501B-CBFA-BF41-8588075A45EF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574CDD9F-BB21-279C-6775-1BD2E404D670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86CCADC2-21AD-BFE5-AF97-7AEDE7B615DE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00809E5C-CDDA-F557-15BC-43E551E43613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162E708E-844A-0B2B-2375-5DD8F1DA79D0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DB4C76A6-450C-49F6-194C-668EF5D27D7A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6E7AAB20-5543-C6B8-560C-0F06F250BE58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293FD545-B721-243C-300E-83A92C66779D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C81805C4-ECC1-2ABE-F7AA-868E2C9AFB6B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1C05057C-5536-70FC-0CD6-DDDA8C4BAFB7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D69555C7-8C5F-4609-3FF2-CA5A9B28C8AF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52AE173D-2BC1-F3DF-4CE0-7CD880A306ED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E7AD269A-261C-2F00-B4E1-C1F66D5CC956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0BD44B6C-EDF5-4765-0F3A-72F816FA15A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97037894-BC7B-520F-A6B0-98A3E3668412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A7F010D6-43DD-4B28-F8A6-E24E7C84C776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458D00EA-081E-EF72-1E5B-0E428CFAD958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9F450E35-875B-C3DF-BC55-E4A28DD53AA9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078E729B-195E-5C03-A8B7-E2B4174320AB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3B7BABCC-AF5A-172C-86F4-981AC721F912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B7B1E77B-48E3-ED6A-C9C2-7884BFB34F74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C66D2865-C6CB-9B85-02C8-CCE838CE0568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2B4819CD-993E-10B8-D642-8AFB73E54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NF-Oswald" panose="02000506000000020004" pitchFamily="2" charset="-93"/>
              </a:rPr>
              <a:t>/</a:t>
            </a:r>
            <a:r>
              <a:rPr lang="en-US" err="1">
                <a:latin typeface="VNF-Oswald" panose="02000506000000020004" pitchFamily="2" charset="-93"/>
              </a:rPr>
              <a:t>Tổng</a:t>
            </a:r>
            <a:r>
              <a:rPr lang="en-US">
                <a:latin typeface="VNF-Oswald" panose="02000506000000020004" pitchFamily="2" charset="-93"/>
              </a:rPr>
              <a:t> </a:t>
            </a:r>
            <a:r>
              <a:rPr lang="en-US" err="1">
                <a:latin typeface="VNF-Oswald" panose="02000506000000020004" pitchFamily="2" charset="-93"/>
              </a:rPr>
              <a:t>hợp</a:t>
            </a:r>
            <a:r>
              <a:rPr lang="en-US">
                <a:latin typeface="VNF-Oswald" panose="02000506000000020004" pitchFamily="2" charset="-93"/>
              </a:rPr>
              <a:t> </a:t>
            </a:r>
            <a:r>
              <a:rPr lang="en-US" err="1">
                <a:latin typeface="VNF-Oswald" panose="02000506000000020004" pitchFamily="2" charset="-93"/>
              </a:rPr>
              <a:t>và</a:t>
            </a:r>
            <a:r>
              <a:rPr lang="en-US">
                <a:latin typeface="VNF-Oswald" panose="02000506000000020004" pitchFamily="2" charset="-93"/>
              </a:rPr>
              <a:t> so </a:t>
            </a:r>
            <a:r>
              <a:rPr lang="en-US" err="1">
                <a:latin typeface="VNF-Oswald" panose="02000506000000020004" pitchFamily="2" charset="-93"/>
              </a:rPr>
              <a:t>sánh</a:t>
            </a:r>
            <a:endParaRPr>
              <a:latin typeface="VNF-Oswald" panose="02000506000000020004" pitchFamily="2" charset="-93"/>
            </a:endParaRPr>
          </a:p>
        </p:txBody>
      </p:sp>
      <p:sp>
        <p:nvSpPr>
          <p:cNvPr id="12" name="Google Shape;894;p40">
            <a:extLst>
              <a:ext uri="{FF2B5EF4-FFF2-40B4-BE49-F238E27FC236}">
                <a16:creationId xmlns:a16="http://schemas.microsoft.com/office/drawing/2014/main" id="{077BA96C-3D5C-C13A-FAE9-93529536C47C}"/>
              </a:ext>
            </a:extLst>
          </p:cNvPr>
          <p:cNvSpPr txBox="1">
            <a:spLocks/>
          </p:cNvSpPr>
          <p:nvPr/>
        </p:nvSpPr>
        <p:spPr>
          <a:xfrm>
            <a:off x="1278406" y="1325648"/>
            <a:ext cx="3430753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Tổng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quát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nội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 dung</a:t>
            </a:r>
            <a:endParaRPr lang="vi-VN" sz="2000"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AA61F6-FD26-412C-F4A5-636A81945E8D}"/>
              </a:ext>
            </a:extLst>
          </p:cNvPr>
          <p:cNvGrpSpPr/>
          <p:nvPr/>
        </p:nvGrpSpPr>
        <p:grpSpPr>
          <a:xfrm>
            <a:off x="882596" y="1373766"/>
            <a:ext cx="367084" cy="367084"/>
            <a:chOff x="1225496" y="1519877"/>
            <a:chExt cx="737100" cy="737100"/>
          </a:xfrm>
        </p:grpSpPr>
        <p:grpSp>
          <p:nvGrpSpPr>
            <p:cNvPr id="14" name="Google Shape;874;p40">
              <a:extLst>
                <a:ext uri="{FF2B5EF4-FFF2-40B4-BE49-F238E27FC236}">
                  <a16:creationId xmlns:a16="http://schemas.microsoft.com/office/drawing/2014/main" id="{91D86151-16BD-4C3B-2793-B02244BFEAAE}"/>
                </a:ext>
              </a:extLst>
            </p:cNvPr>
            <p:cNvGrpSpPr/>
            <p:nvPr/>
          </p:nvGrpSpPr>
          <p:grpSpPr>
            <a:xfrm>
              <a:off x="1225496" y="1519877"/>
              <a:ext cx="737100" cy="737100"/>
              <a:chOff x="991075" y="1881675"/>
              <a:chExt cx="737100" cy="737100"/>
            </a:xfrm>
          </p:grpSpPr>
          <p:sp>
            <p:nvSpPr>
              <p:cNvPr id="20" name="Google Shape;875;p40">
                <a:extLst>
                  <a:ext uri="{FF2B5EF4-FFF2-40B4-BE49-F238E27FC236}">
                    <a16:creationId xmlns:a16="http://schemas.microsoft.com/office/drawing/2014/main" id="{77A715CA-E6DF-8AE5-E033-FA4C0311B46B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;p40">
                <a:extLst>
                  <a:ext uri="{FF2B5EF4-FFF2-40B4-BE49-F238E27FC236}">
                    <a16:creationId xmlns:a16="http://schemas.microsoft.com/office/drawing/2014/main" id="{0E2670A4-5674-4118-03FA-DD654EAB2BDC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97;p40">
              <a:extLst>
                <a:ext uri="{FF2B5EF4-FFF2-40B4-BE49-F238E27FC236}">
                  <a16:creationId xmlns:a16="http://schemas.microsoft.com/office/drawing/2014/main" id="{15AA2A5E-71D5-2592-8761-C7C66FB49849}"/>
                </a:ext>
              </a:extLst>
            </p:cNvPr>
            <p:cNvGrpSpPr/>
            <p:nvPr/>
          </p:nvGrpSpPr>
          <p:grpSpPr>
            <a:xfrm>
              <a:off x="1389545" y="1683928"/>
              <a:ext cx="409009" cy="409016"/>
              <a:chOff x="3075107" y="3758147"/>
              <a:chExt cx="409009" cy="409016"/>
            </a:xfrm>
          </p:grpSpPr>
          <p:sp>
            <p:nvSpPr>
              <p:cNvPr id="16" name="Google Shape;898;p40">
                <a:extLst>
                  <a:ext uri="{FF2B5EF4-FFF2-40B4-BE49-F238E27FC236}">
                    <a16:creationId xmlns:a16="http://schemas.microsoft.com/office/drawing/2014/main" id="{89A78A51-A7EB-7B0C-18F7-2FBE3A2F944C}"/>
                  </a:ext>
                </a:extLst>
              </p:cNvPr>
              <p:cNvSpPr/>
              <p:nvPr/>
            </p:nvSpPr>
            <p:spPr>
              <a:xfrm>
                <a:off x="3262704" y="3888056"/>
                <a:ext cx="91499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123" extrusionOk="0">
                    <a:moveTo>
                      <a:pt x="579" y="1"/>
                    </a:moveTo>
                    <a:lnTo>
                      <a:pt x="0" y="2619"/>
                    </a:lnTo>
                    <a:lnTo>
                      <a:pt x="579" y="5122"/>
                    </a:lnTo>
                    <a:cubicBezTo>
                      <a:pt x="2040" y="5122"/>
                      <a:pt x="3198" y="4056"/>
                      <a:pt x="3198" y="2619"/>
                    </a:cubicBezTo>
                    <a:cubicBezTo>
                      <a:pt x="3198" y="1159"/>
                      <a:pt x="2040" y="1"/>
                      <a:pt x="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99;p40">
                <a:extLst>
                  <a:ext uri="{FF2B5EF4-FFF2-40B4-BE49-F238E27FC236}">
                    <a16:creationId xmlns:a16="http://schemas.microsoft.com/office/drawing/2014/main" id="{8E84F1A3-4936-B31C-75B6-62FC5D803871}"/>
                  </a:ext>
                </a:extLst>
              </p:cNvPr>
              <p:cNvSpPr/>
              <p:nvPr/>
            </p:nvSpPr>
            <p:spPr>
              <a:xfrm>
                <a:off x="3205015" y="3888056"/>
                <a:ext cx="74281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123" extrusionOk="0">
                    <a:moveTo>
                      <a:pt x="2596" y="1"/>
                    </a:moveTo>
                    <a:cubicBezTo>
                      <a:pt x="1160" y="1"/>
                      <a:pt x="1" y="1159"/>
                      <a:pt x="1" y="2619"/>
                    </a:cubicBezTo>
                    <a:cubicBezTo>
                      <a:pt x="1" y="4056"/>
                      <a:pt x="1160" y="5122"/>
                      <a:pt x="2596" y="5122"/>
                    </a:cubicBezTo>
                    <a:lnTo>
                      <a:pt x="2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0;p40">
                <a:extLst>
                  <a:ext uri="{FF2B5EF4-FFF2-40B4-BE49-F238E27FC236}">
                    <a16:creationId xmlns:a16="http://schemas.microsoft.com/office/drawing/2014/main" id="{72FE7944-F21F-5830-A581-B491E7F7CB00}"/>
                  </a:ext>
                </a:extLst>
              </p:cNvPr>
              <p:cNvSpPr/>
              <p:nvPr/>
            </p:nvSpPr>
            <p:spPr>
              <a:xfrm>
                <a:off x="3262704" y="3758147"/>
                <a:ext cx="221412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4300" extrusionOk="0">
                    <a:moveTo>
                      <a:pt x="579" y="0"/>
                    </a:moveTo>
                    <a:lnTo>
                      <a:pt x="0" y="2225"/>
                    </a:lnTo>
                    <a:lnTo>
                      <a:pt x="579" y="3778"/>
                    </a:lnTo>
                    <a:cubicBezTo>
                      <a:pt x="2410" y="3778"/>
                      <a:pt x="3963" y="5215"/>
                      <a:pt x="3963" y="7161"/>
                    </a:cubicBezTo>
                    <a:cubicBezTo>
                      <a:pt x="3963" y="8992"/>
                      <a:pt x="2410" y="10522"/>
                      <a:pt x="579" y="10522"/>
                    </a:cubicBezTo>
                    <a:lnTo>
                      <a:pt x="0" y="11982"/>
                    </a:lnTo>
                    <a:lnTo>
                      <a:pt x="579" y="14299"/>
                    </a:lnTo>
                    <a:lnTo>
                      <a:pt x="1738" y="14299"/>
                    </a:lnTo>
                    <a:lnTo>
                      <a:pt x="2132" y="12955"/>
                    </a:lnTo>
                    <a:cubicBezTo>
                      <a:pt x="2712" y="12839"/>
                      <a:pt x="3198" y="12654"/>
                      <a:pt x="3569" y="12376"/>
                    </a:cubicBezTo>
                    <a:lnTo>
                      <a:pt x="4728" y="13048"/>
                    </a:lnTo>
                    <a:lnTo>
                      <a:pt x="6466" y="11310"/>
                    </a:lnTo>
                    <a:lnTo>
                      <a:pt x="5794" y="10151"/>
                    </a:lnTo>
                    <a:cubicBezTo>
                      <a:pt x="6095" y="9664"/>
                      <a:pt x="6281" y="9178"/>
                      <a:pt x="6373" y="8691"/>
                    </a:cubicBezTo>
                    <a:lnTo>
                      <a:pt x="7741" y="8320"/>
                    </a:lnTo>
                    <a:lnTo>
                      <a:pt x="7741" y="6003"/>
                    </a:lnTo>
                    <a:lnTo>
                      <a:pt x="6373" y="5609"/>
                    </a:lnTo>
                    <a:cubicBezTo>
                      <a:pt x="6281" y="5029"/>
                      <a:pt x="6095" y="4543"/>
                      <a:pt x="5794" y="4149"/>
                    </a:cubicBezTo>
                    <a:lnTo>
                      <a:pt x="6466" y="2990"/>
                    </a:lnTo>
                    <a:lnTo>
                      <a:pt x="4728" y="1252"/>
                    </a:lnTo>
                    <a:lnTo>
                      <a:pt x="3569" y="1947"/>
                    </a:lnTo>
                    <a:cubicBezTo>
                      <a:pt x="3198" y="1646"/>
                      <a:pt x="2712" y="1460"/>
                      <a:pt x="2132" y="1368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1;p40">
                <a:extLst>
                  <a:ext uri="{FF2B5EF4-FFF2-40B4-BE49-F238E27FC236}">
                    <a16:creationId xmlns:a16="http://schemas.microsoft.com/office/drawing/2014/main" id="{291ACEBD-59BA-E56B-56DE-D2B0C09ECD4B}"/>
                  </a:ext>
                </a:extLst>
              </p:cNvPr>
              <p:cNvSpPr/>
              <p:nvPr/>
            </p:nvSpPr>
            <p:spPr>
              <a:xfrm>
                <a:off x="3075107" y="3758147"/>
                <a:ext cx="204193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4300" extrusionOk="0">
                    <a:moveTo>
                      <a:pt x="5980" y="0"/>
                    </a:moveTo>
                    <a:lnTo>
                      <a:pt x="5609" y="1368"/>
                    </a:lnTo>
                    <a:cubicBezTo>
                      <a:pt x="5030" y="1460"/>
                      <a:pt x="4636" y="1646"/>
                      <a:pt x="4149" y="1947"/>
                    </a:cubicBezTo>
                    <a:lnTo>
                      <a:pt x="2990" y="1252"/>
                    </a:lnTo>
                    <a:lnTo>
                      <a:pt x="1252" y="2990"/>
                    </a:lnTo>
                    <a:lnTo>
                      <a:pt x="1924" y="4149"/>
                    </a:lnTo>
                    <a:cubicBezTo>
                      <a:pt x="1646" y="4543"/>
                      <a:pt x="1437" y="5029"/>
                      <a:pt x="1345" y="5609"/>
                    </a:cubicBezTo>
                    <a:lnTo>
                      <a:pt x="1" y="6003"/>
                    </a:lnTo>
                    <a:lnTo>
                      <a:pt x="1" y="8320"/>
                    </a:lnTo>
                    <a:lnTo>
                      <a:pt x="1345" y="8691"/>
                    </a:lnTo>
                    <a:cubicBezTo>
                      <a:pt x="1437" y="9178"/>
                      <a:pt x="1646" y="9664"/>
                      <a:pt x="1924" y="10151"/>
                    </a:cubicBezTo>
                    <a:lnTo>
                      <a:pt x="1252" y="11310"/>
                    </a:lnTo>
                    <a:lnTo>
                      <a:pt x="2990" y="13048"/>
                    </a:lnTo>
                    <a:lnTo>
                      <a:pt x="4149" y="12376"/>
                    </a:lnTo>
                    <a:cubicBezTo>
                      <a:pt x="4636" y="12654"/>
                      <a:pt x="5030" y="12839"/>
                      <a:pt x="5609" y="12955"/>
                    </a:cubicBezTo>
                    <a:lnTo>
                      <a:pt x="5980" y="14299"/>
                    </a:lnTo>
                    <a:lnTo>
                      <a:pt x="7138" y="14299"/>
                    </a:lnTo>
                    <a:lnTo>
                      <a:pt x="7138" y="10522"/>
                    </a:lnTo>
                    <a:cubicBezTo>
                      <a:pt x="5308" y="10522"/>
                      <a:pt x="3755" y="8992"/>
                      <a:pt x="3755" y="7161"/>
                    </a:cubicBezTo>
                    <a:cubicBezTo>
                      <a:pt x="3755" y="5215"/>
                      <a:pt x="5308" y="3778"/>
                      <a:pt x="7138" y="3778"/>
                    </a:cubicBezTo>
                    <a:lnTo>
                      <a:pt x="71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575;p35">
            <a:extLst>
              <a:ext uri="{FF2B5EF4-FFF2-40B4-BE49-F238E27FC236}">
                <a16:creationId xmlns:a16="http://schemas.microsoft.com/office/drawing/2014/main" id="{507D3914-3C66-B50E-A0FC-E5B39D63FCC1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class=“Comparison”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99380-4190-2CEB-1236-F625EFC2B176}"/>
              </a:ext>
            </a:extLst>
          </p:cNvPr>
          <p:cNvSpPr txBox="1"/>
          <p:nvPr/>
        </p:nvSpPr>
        <p:spPr>
          <a:xfrm>
            <a:off x="1047486" y="2241802"/>
            <a:ext cx="32425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chemeClr val="accent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Class component</a:t>
            </a:r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là cách truyền thống, dùng lifecycle methods để quản lý vòng đời và side effects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46201-984E-F5F7-F399-92A1038575BB}"/>
              </a:ext>
            </a:extLst>
          </p:cNvPr>
          <p:cNvSpPr txBox="1"/>
          <p:nvPr/>
        </p:nvSpPr>
        <p:spPr>
          <a:xfrm>
            <a:off x="4665761" y="2241802"/>
            <a:ext cx="34307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6A9955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Function component </a:t>
            </a:r>
            <a:r>
              <a:rPr lang="vi-VN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hiện đại, dùng Hook useEffect thay thế lifecycle methods, giúp code ngắn gọn, dễ hiểu và tái sử dụng logic, hiệu quả</a:t>
            </a: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FF91480-AA57-5CC9-2111-64DD7102E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86" y="5253805"/>
            <a:ext cx="30663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6A9955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useEffect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thực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hiện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side effects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tương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tự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lifecycle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trong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class component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và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có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hàm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cleanup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trả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về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.</a:t>
            </a:r>
            <a:r>
              <a:rPr kumimoji="0" lang="vi-VN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16038097-5176-07C0-9534-34BDBCC8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761" y="5250129"/>
            <a:ext cx="30663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6A9955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Cleanup function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trong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Times New Roman" panose="02020603050405020304" pitchFamily="18" charset="0"/>
                <a:cs typeface="VNF Quicksand" panose="020B0500040000020004" pitchFamily="34" charset="0"/>
              </a:rPr>
              <a:t>useEffect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giúp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tránh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rò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rỉ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bộ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nhớ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và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lỗi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khi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component unmount </a:t>
            </a:r>
            <a:r>
              <a:rPr kumimoji="0" lang="en-US" altLang="zh-CN" b="0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hoặc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effect </a:t>
            </a:r>
            <a:r>
              <a:rPr kumimoji="0" lang="en-US" altLang="zh-CN" b="0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chạy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lại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.</a:t>
            </a:r>
            <a:r>
              <a:rPr kumimoji="0" lang="vi-VN" altLang="zh-CN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3008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CAD2FA94-F79C-62C9-B415-42D066DD4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14C39368-27C8-992E-445E-C7A847E061EB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6815237A-8954-0A2F-BFBD-4DDE471695F5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2CCFCAC5-16B2-17F8-5535-2354731C295E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459B1840-5826-F082-BD29-184309D385D5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4C0B9EBF-D60F-D522-3851-A20831731112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5D415F80-62CC-3A1D-B065-E350DB0B4E74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4A859288-6550-4001-45CA-0D2C4B1AEEC6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FCBD4084-6C61-AAE0-02FE-70AE2C1A7D7E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C1EBA088-5C63-351C-6FA3-E33352484DE6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EDD13069-E8E9-6761-1CE6-E7E90214E669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2F69870A-C41A-BAFF-58E9-1E052719D95E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8D9D9E52-C6DC-42A8-ABB3-B12BB9B99FB5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63F51192-C2EA-6529-C249-00EC12B28624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C8291756-DFBE-16AC-2DDC-C4CD385D0F5C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1E5D5EA1-F6BF-C56F-9308-E76BC539CE2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05AAA739-42BD-7732-E9B2-20D4FD9477F4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CBD1AC15-52C4-C68B-49D1-21E86E9C6AD2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4E72E8BE-F5FB-CFFE-1A12-25E511DC2509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494C4DF4-CC4D-8426-ABF9-C169A2599DD4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F52FC933-8513-9942-50AD-018F7D5C4B07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DBB1B8EA-A19C-F6FA-5F08-4A0D2F84741D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CC10C227-4D5C-07F5-3E9C-142CF5F56BEA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DFA3F2CC-313A-5A19-2A78-7BE4D9845670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59A96E66-294E-2279-E78F-EF5EE007F0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NF-Oswald" panose="02000506000000020004" pitchFamily="2" charset="-93"/>
              </a:rPr>
              <a:t>/</a:t>
            </a:r>
            <a:r>
              <a:rPr lang="en-US" err="1">
                <a:latin typeface="VNF-Oswald" panose="02000506000000020004" pitchFamily="2" charset="-93"/>
              </a:rPr>
              <a:t>Tổng</a:t>
            </a:r>
            <a:r>
              <a:rPr lang="en-US">
                <a:latin typeface="VNF-Oswald" panose="02000506000000020004" pitchFamily="2" charset="-93"/>
              </a:rPr>
              <a:t> </a:t>
            </a:r>
            <a:r>
              <a:rPr lang="en-US" err="1">
                <a:latin typeface="VNF-Oswald" panose="02000506000000020004" pitchFamily="2" charset="-93"/>
              </a:rPr>
              <a:t>hợp</a:t>
            </a:r>
            <a:r>
              <a:rPr lang="en-US">
                <a:latin typeface="VNF-Oswald" panose="02000506000000020004" pitchFamily="2" charset="-93"/>
              </a:rPr>
              <a:t> </a:t>
            </a:r>
            <a:r>
              <a:rPr lang="en-US" err="1">
                <a:latin typeface="VNF-Oswald" panose="02000506000000020004" pitchFamily="2" charset="-93"/>
              </a:rPr>
              <a:t>và</a:t>
            </a:r>
            <a:r>
              <a:rPr lang="en-US">
                <a:latin typeface="VNF-Oswald" panose="02000506000000020004" pitchFamily="2" charset="-93"/>
              </a:rPr>
              <a:t> so </a:t>
            </a:r>
            <a:r>
              <a:rPr lang="en-US" err="1">
                <a:latin typeface="VNF-Oswald" panose="02000506000000020004" pitchFamily="2" charset="-93"/>
              </a:rPr>
              <a:t>sánh</a:t>
            </a:r>
            <a:endParaRPr>
              <a:latin typeface="VNF-Oswald" panose="02000506000000020004" pitchFamily="2" charset="-93"/>
            </a:endParaRPr>
          </a:p>
        </p:txBody>
      </p:sp>
      <p:sp>
        <p:nvSpPr>
          <p:cNvPr id="12" name="Google Shape;894;p40">
            <a:extLst>
              <a:ext uri="{FF2B5EF4-FFF2-40B4-BE49-F238E27FC236}">
                <a16:creationId xmlns:a16="http://schemas.microsoft.com/office/drawing/2014/main" id="{0885670C-3350-DE3C-107C-31B0D82F5424}"/>
              </a:ext>
            </a:extLst>
          </p:cNvPr>
          <p:cNvSpPr txBox="1">
            <a:spLocks/>
          </p:cNvSpPr>
          <p:nvPr/>
        </p:nvSpPr>
        <p:spPr>
          <a:xfrm>
            <a:off x="1278406" y="1325648"/>
            <a:ext cx="3430753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Tổng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quát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err="1">
                <a:latin typeface="VNF-Oswald" panose="02000506000000020004" pitchFamily="2" charset="0"/>
                <a:cs typeface="VNF Quicksand" panose="020B0500040000020004" pitchFamily="34" charset="0"/>
              </a:rPr>
              <a:t>nội</a:t>
            </a:r>
            <a:r>
              <a:rPr lang="en-US" sz="2000">
                <a:latin typeface="VNF-Oswald" panose="02000506000000020004" pitchFamily="2" charset="0"/>
                <a:cs typeface="VNF Quicksand" panose="020B0500040000020004" pitchFamily="34" charset="0"/>
              </a:rPr>
              <a:t> dung</a:t>
            </a:r>
            <a:endParaRPr lang="vi-VN" sz="2000"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417FF1-50D7-E349-C1EE-69A2154F3702}"/>
              </a:ext>
            </a:extLst>
          </p:cNvPr>
          <p:cNvGrpSpPr/>
          <p:nvPr/>
        </p:nvGrpSpPr>
        <p:grpSpPr>
          <a:xfrm>
            <a:off x="882596" y="1373766"/>
            <a:ext cx="367084" cy="367084"/>
            <a:chOff x="1225496" y="1519877"/>
            <a:chExt cx="737100" cy="737100"/>
          </a:xfrm>
        </p:grpSpPr>
        <p:grpSp>
          <p:nvGrpSpPr>
            <p:cNvPr id="14" name="Google Shape;874;p40">
              <a:extLst>
                <a:ext uri="{FF2B5EF4-FFF2-40B4-BE49-F238E27FC236}">
                  <a16:creationId xmlns:a16="http://schemas.microsoft.com/office/drawing/2014/main" id="{517CDCF9-5AE9-9590-45F3-16EFDE8F6A10}"/>
                </a:ext>
              </a:extLst>
            </p:cNvPr>
            <p:cNvGrpSpPr/>
            <p:nvPr/>
          </p:nvGrpSpPr>
          <p:grpSpPr>
            <a:xfrm>
              <a:off x="1225496" y="1519877"/>
              <a:ext cx="737100" cy="737100"/>
              <a:chOff x="991075" y="1881675"/>
              <a:chExt cx="737100" cy="737100"/>
            </a:xfrm>
          </p:grpSpPr>
          <p:sp>
            <p:nvSpPr>
              <p:cNvPr id="20" name="Google Shape;875;p40">
                <a:extLst>
                  <a:ext uri="{FF2B5EF4-FFF2-40B4-BE49-F238E27FC236}">
                    <a16:creationId xmlns:a16="http://schemas.microsoft.com/office/drawing/2014/main" id="{43A01BA4-EF72-E206-375D-2CE0224ECFD1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;p40">
                <a:extLst>
                  <a:ext uri="{FF2B5EF4-FFF2-40B4-BE49-F238E27FC236}">
                    <a16:creationId xmlns:a16="http://schemas.microsoft.com/office/drawing/2014/main" id="{8C8714F7-47FB-1F46-9F2C-CF5EE2AE641B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97;p40">
              <a:extLst>
                <a:ext uri="{FF2B5EF4-FFF2-40B4-BE49-F238E27FC236}">
                  <a16:creationId xmlns:a16="http://schemas.microsoft.com/office/drawing/2014/main" id="{E787252D-8833-2DF3-4228-BB405B8E9B41}"/>
                </a:ext>
              </a:extLst>
            </p:cNvPr>
            <p:cNvGrpSpPr/>
            <p:nvPr/>
          </p:nvGrpSpPr>
          <p:grpSpPr>
            <a:xfrm>
              <a:off x="1389545" y="1683928"/>
              <a:ext cx="409009" cy="409016"/>
              <a:chOff x="3075107" y="3758147"/>
              <a:chExt cx="409009" cy="409016"/>
            </a:xfrm>
          </p:grpSpPr>
          <p:sp>
            <p:nvSpPr>
              <p:cNvPr id="16" name="Google Shape;898;p40">
                <a:extLst>
                  <a:ext uri="{FF2B5EF4-FFF2-40B4-BE49-F238E27FC236}">
                    <a16:creationId xmlns:a16="http://schemas.microsoft.com/office/drawing/2014/main" id="{F14DF82B-2B02-1F74-C981-47075AFA2FE4}"/>
                  </a:ext>
                </a:extLst>
              </p:cNvPr>
              <p:cNvSpPr/>
              <p:nvPr/>
            </p:nvSpPr>
            <p:spPr>
              <a:xfrm>
                <a:off x="3262704" y="3888056"/>
                <a:ext cx="91499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123" extrusionOk="0">
                    <a:moveTo>
                      <a:pt x="579" y="1"/>
                    </a:moveTo>
                    <a:lnTo>
                      <a:pt x="0" y="2619"/>
                    </a:lnTo>
                    <a:lnTo>
                      <a:pt x="579" y="5122"/>
                    </a:lnTo>
                    <a:cubicBezTo>
                      <a:pt x="2040" y="5122"/>
                      <a:pt x="3198" y="4056"/>
                      <a:pt x="3198" y="2619"/>
                    </a:cubicBezTo>
                    <a:cubicBezTo>
                      <a:pt x="3198" y="1159"/>
                      <a:pt x="2040" y="1"/>
                      <a:pt x="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99;p40">
                <a:extLst>
                  <a:ext uri="{FF2B5EF4-FFF2-40B4-BE49-F238E27FC236}">
                    <a16:creationId xmlns:a16="http://schemas.microsoft.com/office/drawing/2014/main" id="{0C3AD50C-E659-75E9-9344-C25B08665B19}"/>
                  </a:ext>
                </a:extLst>
              </p:cNvPr>
              <p:cNvSpPr/>
              <p:nvPr/>
            </p:nvSpPr>
            <p:spPr>
              <a:xfrm>
                <a:off x="3205015" y="3888056"/>
                <a:ext cx="74281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123" extrusionOk="0">
                    <a:moveTo>
                      <a:pt x="2596" y="1"/>
                    </a:moveTo>
                    <a:cubicBezTo>
                      <a:pt x="1160" y="1"/>
                      <a:pt x="1" y="1159"/>
                      <a:pt x="1" y="2619"/>
                    </a:cubicBezTo>
                    <a:cubicBezTo>
                      <a:pt x="1" y="4056"/>
                      <a:pt x="1160" y="5122"/>
                      <a:pt x="2596" y="5122"/>
                    </a:cubicBezTo>
                    <a:lnTo>
                      <a:pt x="2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0;p40">
                <a:extLst>
                  <a:ext uri="{FF2B5EF4-FFF2-40B4-BE49-F238E27FC236}">
                    <a16:creationId xmlns:a16="http://schemas.microsoft.com/office/drawing/2014/main" id="{1D6BFF7F-805C-2423-87ED-3399506CC07C}"/>
                  </a:ext>
                </a:extLst>
              </p:cNvPr>
              <p:cNvSpPr/>
              <p:nvPr/>
            </p:nvSpPr>
            <p:spPr>
              <a:xfrm>
                <a:off x="3262704" y="3758147"/>
                <a:ext cx="221412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4300" extrusionOk="0">
                    <a:moveTo>
                      <a:pt x="579" y="0"/>
                    </a:moveTo>
                    <a:lnTo>
                      <a:pt x="0" y="2225"/>
                    </a:lnTo>
                    <a:lnTo>
                      <a:pt x="579" y="3778"/>
                    </a:lnTo>
                    <a:cubicBezTo>
                      <a:pt x="2410" y="3778"/>
                      <a:pt x="3963" y="5215"/>
                      <a:pt x="3963" y="7161"/>
                    </a:cubicBezTo>
                    <a:cubicBezTo>
                      <a:pt x="3963" y="8992"/>
                      <a:pt x="2410" y="10522"/>
                      <a:pt x="579" y="10522"/>
                    </a:cubicBezTo>
                    <a:lnTo>
                      <a:pt x="0" y="11982"/>
                    </a:lnTo>
                    <a:lnTo>
                      <a:pt x="579" y="14299"/>
                    </a:lnTo>
                    <a:lnTo>
                      <a:pt x="1738" y="14299"/>
                    </a:lnTo>
                    <a:lnTo>
                      <a:pt x="2132" y="12955"/>
                    </a:lnTo>
                    <a:cubicBezTo>
                      <a:pt x="2712" y="12839"/>
                      <a:pt x="3198" y="12654"/>
                      <a:pt x="3569" y="12376"/>
                    </a:cubicBezTo>
                    <a:lnTo>
                      <a:pt x="4728" y="13048"/>
                    </a:lnTo>
                    <a:lnTo>
                      <a:pt x="6466" y="11310"/>
                    </a:lnTo>
                    <a:lnTo>
                      <a:pt x="5794" y="10151"/>
                    </a:lnTo>
                    <a:cubicBezTo>
                      <a:pt x="6095" y="9664"/>
                      <a:pt x="6281" y="9178"/>
                      <a:pt x="6373" y="8691"/>
                    </a:cubicBezTo>
                    <a:lnTo>
                      <a:pt x="7741" y="8320"/>
                    </a:lnTo>
                    <a:lnTo>
                      <a:pt x="7741" y="6003"/>
                    </a:lnTo>
                    <a:lnTo>
                      <a:pt x="6373" y="5609"/>
                    </a:lnTo>
                    <a:cubicBezTo>
                      <a:pt x="6281" y="5029"/>
                      <a:pt x="6095" y="4543"/>
                      <a:pt x="5794" y="4149"/>
                    </a:cubicBezTo>
                    <a:lnTo>
                      <a:pt x="6466" y="2990"/>
                    </a:lnTo>
                    <a:lnTo>
                      <a:pt x="4728" y="1252"/>
                    </a:lnTo>
                    <a:lnTo>
                      <a:pt x="3569" y="1947"/>
                    </a:lnTo>
                    <a:cubicBezTo>
                      <a:pt x="3198" y="1646"/>
                      <a:pt x="2712" y="1460"/>
                      <a:pt x="2132" y="1368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1;p40">
                <a:extLst>
                  <a:ext uri="{FF2B5EF4-FFF2-40B4-BE49-F238E27FC236}">
                    <a16:creationId xmlns:a16="http://schemas.microsoft.com/office/drawing/2014/main" id="{E141875E-9CB9-6F93-468C-F2DDAEF204CE}"/>
                  </a:ext>
                </a:extLst>
              </p:cNvPr>
              <p:cNvSpPr/>
              <p:nvPr/>
            </p:nvSpPr>
            <p:spPr>
              <a:xfrm>
                <a:off x="3075107" y="3758147"/>
                <a:ext cx="204193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4300" extrusionOk="0">
                    <a:moveTo>
                      <a:pt x="5980" y="0"/>
                    </a:moveTo>
                    <a:lnTo>
                      <a:pt x="5609" y="1368"/>
                    </a:lnTo>
                    <a:cubicBezTo>
                      <a:pt x="5030" y="1460"/>
                      <a:pt x="4636" y="1646"/>
                      <a:pt x="4149" y="1947"/>
                    </a:cubicBezTo>
                    <a:lnTo>
                      <a:pt x="2990" y="1252"/>
                    </a:lnTo>
                    <a:lnTo>
                      <a:pt x="1252" y="2990"/>
                    </a:lnTo>
                    <a:lnTo>
                      <a:pt x="1924" y="4149"/>
                    </a:lnTo>
                    <a:cubicBezTo>
                      <a:pt x="1646" y="4543"/>
                      <a:pt x="1437" y="5029"/>
                      <a:pt x="1345" y="5609"/>
                    </a:cubicBezTo>
                    <a:lnTo>
                      <a:pt x="1" y="6003"/>
                    </a:lnTo>
                    <a:lnTo>
                      <a:pt x="1" y="8320"/>
                    </a:lnTo>
                    <a:lnTo>
                      <a:pt x="1345" y="8691"/>
                    </a:lnTo>
                    <a:cubicBezTo>
                      <a:pt x="1437" y="9178"/>
                      <a:pt x="1646" y="9664"/>
                      <a:pt x="1924" y="10151"/>
                    </a:cubicBezTo>
                    <a:lnTo>
                      <a:pt x="1252" y="11310"/>
                    </a:lnTo>
                    <a:lnTo>
                      <a:pt x="2990" y="13048"/>
                    </a:lnTo>
                    <a:lnTo>
                      <a:pt x="4149" y="12376"/>
                    </a:lnTo>
                    <a:cubicBezTo>
                      <a:pt x="4636" y="12654"/>
                      <a:pt x="5030" y="12839"/>
                      <a:pt x="5609" y="12955"/>
                    </a:cubicBezTo>
                    <a:lnTo>
                      <a:pt x="5980" y="14299"/>
                    </a:lnTo>
                    <a:lnTo>
                      <a:pt x="7138" y="14299"/>
                    </a:lnTo>
                    <a:lnTo>
                      <a:pt x="7138" y="10522"/>
                    </a:lnTo>
                    <a:cubicBezTo>
                      <a:pt x="5308" y="10522"/>
                      <a:pt x="3755" y="8992"/>
                      <a:pt x="3755" y="7161"/>
                    </a:cubicBezTo>
                    <a:cubicBezTo>
                      <a:pt x="3755" y="5215"/>
                      <a:pt x="5308" y="3778"/>
                      <a:pt x="7138" y="3778"/>
                    </a:cubicBezTo>
                    <a:lnTo>
                      <a:pt x="71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575;p35">
            <a:extLst>
              <a:ext uri="{FF2B5EF4-FFF2-40B4-BE49-F238E27FC236}">
                <a16:creationId xmlns:a16="http://schemas.microsoft.com/office/drawing/2014/main" id="{CBA0A7DF-9E66-892B-40D0-157546852825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class=“Comparison”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C77F7-8C45-0AF4-8C3C-1A96A5A7E3D5}"/>
              </a:ext>
            </a:extLst>
          </p:cNvPr>
          <p:cNvSpPr txBox="1">
            <a:spLocks/>
          </p:cNvSpPr>
          <p:nvPr/>
        </p:nvSpPr>
        <p:spPr>
          <a:xfrm>
            <a:off x="1047486" y="1982855"/>
            <a:ext cx="259487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100" dirty="0">
                <a:solidFill>
                  <a:schemeClr val="accent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Class component</a:t>
            </a:r>
            <a:r>
              <a:rPr lang="vi-VN" sz="1100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là cách truyền thống, dùng </a:t>
            </a:r>
            <a:r>
              <a:rPr lang="vi-VN" sz="1100" dirty="0">
                <a:solidFill>
                  <a:schemeClr val="bg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lifecycle methods </a:t>
            </a:r>
            <a:r>
              <a:rPr lang="vi-VN" sz="1100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để quản lý vòng đời và side effects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D71F7-6474-CF5B-386C-90F663F1768D}"/>
              </a:ext>
            </a:extLst>
          </p:cNvPr>
          <p:cNvSpPr txBox="1"/>
          <p:nvPr/>
        </p:nvSpPr>
        <p:spPr>
          <a:xfrm>
            <a:off x="4665761" y="1903248"/>
            <a:ext cx="27103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100">
                <a:solidFill>
                  <a:srgbClr val="6A9955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Function component </a:t>
            </a:r>
            <a:r>
              <a:rPr lang="vi-VN" sz="110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hiện đại, dùng Hook useEffect thay thế lifecycle methods, giúp code ngắn gọn, dễ hiểu và tái sử dụng logic, hiệu quả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4FB412-4A6D-E2B4-C68B-94BEA7875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86" y="3008037"/>
            <a:ext cx="30663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6A9955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useEffect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thực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hiện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side effects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tương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tự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lifecycle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trong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class component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và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có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hàm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clean</a:t>
            </a:r>
            <a:r>
              <a:rPr lang="en-US" altLang="zh-CN" dirty="0">
                <a:solidFill>
                  <a:schemeClr val="bg2"/>
                </a:solidFill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up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trả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về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.</a:t>
            </a:r>
            <a:r>
              <a:rPr kumimoji="0" lang="vi-VN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86ABB1-09D3-5EED-0A70-A2FD3B876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761" y="3008036"/>
            <a:ext cx="30663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Cleanup function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trong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Times New Roman" panose="02020603050405020304" pitchFamily="18" charset="0"/>
                <a:cs typeface="VNF Quicksand" panose="020B0500040000020004" pitchFamily="34" charset="0"/>
              </a:rPr>
              <a:t>useEffect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giúp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tránh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rò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rỉ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bộ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nhớ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và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lỗi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khi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component unmount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hoặc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effect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chạy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lại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.</a:t>
            </a:r>
            <a:r>
              <a:rPr kumimoji="0" lang="vi-VN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772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E485D468-2A10-1ADA-619C-11D714791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D77AFA6B-CE41-B724-C1A8-8C9D676CA745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B537E394-E023-08F1-DC34-CBD937B02A9E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EB178DE8-F418-2B2C-3186-D3FCFA35E5C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8FF8E32D-367B-278F-0E03-AB8DF30A4C82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ECBEC53A-9764-7C8E-859C-AAEA8D7A8536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E7C9840F-3BB6-1DC3-992F-ECA3A8D8099C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87196C65-C4DF-7667-09FE-04640D699046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6A3F096C-0223-0F08-A05C-B47F3AFD4B78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92218657-B660-B668-B7A5-8272869CE706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16633DDA-93B1-8853-8F36-FED6EDBE79F1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03FBD752-679F-71FD-56CC-82515B77BF0C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AEDEB2D5-E0D5-DC02-D722-6273743A8199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A8F2F196-0707-78C4-9C20-3F99CC23ED99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DA30BA1F-C8F0-CD95-F6B3-2DDAFE6E2A57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32">
            <a:hlinkClick r:id="rId3" action="ppaction://hlinksldjump"/>
            <a:extLst>
              <a:ext uri="{FF2B5EF4-FFF2-40B4-BE49-F238E27FC236}">
                <a16:creationId xmlns:a16="http://schemas.microsoft.com/office/drawing/2014/main" id="{35A3C403-FE84-9970-6AA0-CC9177B7A724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3" action="ppaction://hlinksldjump"/>
            <a:extLst>
              <a:ext uri="{FF2B5EF4-FFF2-40B4-BE49-F238E27FC236}">
                <a16:creationId xmlns:a16="http://schemas.microsoft.com/office/drawing/2014/main" id="{0B98A6DC-EE03-037C-A673-534BC11C02B3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4" action="ppaction://hlinksldjump"/>
            <a:extLst>
              <a:ext uri="{FF2B5EF4-FFF2-40B4-BE49-F238E27FC236}">
                <a16:creationId xmlns:a16="http://schemas.microsoft.com/office/drawing/2014/main" id="{55A02420-6F98-1E53-8D32-31022275600B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F6910721-A1A8-D985-C2EE-520D62FF1DB1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94;p40">
            <a:extLst>
              <a:ext uri="{FF2B5EF4-FFF2-40B4-BE49-F238E27FC236}">
                <a16:creationId xmlns:a16="http://schemas.microsoft.com/office/drawing/2014/main" id="{055051C3-1917-1CFC-FAA0-0A8565AFC0F8}"/>
              </a:ext>
            </a:extLst>
          </p:cNvPr>
          <p:cNvSpPr txBox="1">
            <a:spLocks/>
          </p:cNvSpPr>
          <p:nvPr/>
        </p:nvSpPr>
        <p:spPr>
          <a:xfrm>
            <a:off x="3946168" y="169500"/>
            <a:ext cx="1251663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dirty="0" err="1">
                <a:solidFill>
                  <a:schemeClr val="accent1"/>
                </a:solidFill>
                <a:latin typeface="VNF-Oswald" panose="02000506000000020004" pitchFamily="2" charset="0"/>
                <a:cs typeface="VNF Quicksand" panose="020B0500040000020004" pitchFamily="34" charset="0"/>
              </a:rPr>
              <a:t>Khác</a:t>
            </a:r>
            <a:r>
              <a:rPr lang="en-US" sz="2000" dirty="0">
                <a:solidFill>
                  <a:schemeClr val="accent1"/>
                </a:solidFill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VNF-Oswald" panose="02000506000000020004" pitchFamily="2" charset="0"/>
                <a:cs typeface="VNF Quicksand" panose="020B0500040000020004" pitchFamily="34" charset="0"/>
              </a:rPr>
              <a:t>nhau</a:t>
            </a:r>
            <a:endParaRPr lang="vi-VN" sz="2000" dirty="0">
              <a:solidFill>
                <a:schemeClr val="accent1"/>
              </a:solidFill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657D39-49F4-DC5E-E6E3-AE205C81B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72794"/>
              </p:ext>
            </p:extLst>
          </p:nvPr>
        </p:nvGraphicFramePr>
        <p:xfrm>
          <a:off x="957228" y="701225"/>
          <a:ext cx="7229544" cy="3946975"/>
        </p:xfrm>
        <a:graphic>
          <a:graphicData uri="http://schemas.openxmlformats.org/drawingml/2006/table">
            <a:tbl>
              <a:tblPr firstRow="1" bandRow="1">
                <a:tableStyleId>{D80DCACF-8BF1-4974-81EC-34B29DDE0388}</a:tableStyleId>
              </a:tblPr>
              <a:tblGrid>
                <a:gridCol w="2409848">
                  <a:extLst>
                    <a:ext uri="{9D8B030D-6E8A-4147-A177-3AD203B41FA5}">
                      <a16:colId xmlns:a16="http://schemas.microsoft.com/office/drawing/2014/main" val="1616833993"/>
                    </a:ext>
                  </a:extLst>
                </a:gridCol>
                <a:gridCol w="2409848">
                  <a:extLst>
                    <a:ext uri="{9D8B030D-6E8A-4147-A177-3AD203B41FA5}">
                      <a16:colId xmlns:a16="http://schemas.microsoft.com/office/drawing/2014/main" val="1906481777"/>
                    </a:ext>
                  </a:extLst>
                </a:gridCol>
                <a:gridCol w="2409848">
                  <a:extLst>
                    <a:ext uri="{9D8B030D-6E8A-4147-A177-3AD203B41FA5}">
                      <a16:colId xmlns:a16="http://schemas.microsoft.com/office/drawing/2014/main" val="2924435252"/>
                    </a:ext>
                  </a:extLst>
                </a:gridCol>
              </a:tblGrid>
              <a:tr h="478585"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Các tiêu chí</a:t>
                      </a:r>
                    </a:p>
                  </a:txBody>
                  <a:tcPr marL="105128" marR="105128" marT="52565" marB="52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solidFill>
                            <a:srgbClr val="6A9955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Function component</a:t>
                      </a:r>
                    </a:p>
                  </a:txBody>
                  <a:tcPr marL="105128" marR="105128" marT="52565" marB="52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solidFill>
                            <a:schemeClr val="accent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Class component</a:t>
                      </a:r>
                    </a:p>
                  </a:txBody>
                  <a:tcPr marL="105128" marR="105128" marT="52565" marB="52565"/>
                </a:tc>
                <a:extLst>
                  <a:ext uri="{0D108BD9-81ED-4DB2-BD59-A6C34878D82A}">
                    <a16:rowId xmlns:a16="http://schemas.microsoft.com/office/drawing/2014/main" val="414827798"/>
                  </a:ext>
                </a:extLst>
              </a:tr>
              <a:tr h="534690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Cấu trúc</a:t>
                      </a:r>
                    </a:p>
                  </a:txBody>
                  <a:tcPr marL="105128" marR="105128" marT="52565" marB="52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Một hook (useEffect) xử lý tất cả giai đoạn</a:t>
                      </a:r>
                    </a:p>
                  </a:txBody>
                  <a:tcPr marL="105128" marR="105128" marT="52565" marB="52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Nhiều method riêng biệt</a:t>
                      </a:r>
                    </a:p>
                  </a:txBody>
                  <a:tcPr marL="105128" marR="105128" marT="52565" marB="52565"/>
                </a:tc>
                <a:extLst>
                  <a:ext uri="{0D108BD9-81ED-4DB2-BD59-A6C34878D82A}">
                    <a16:rowId xmlns:a16="http://schemas.microsoft.com/office/drawing/2014/main" val="2156799783"/>
                  </a:ext>
                </a:extLst>
              </a:tr>
              <a:tr h="620598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Cleanup</a:t>
                      </a:r>
                    </a:p>
                  </a:txBody>
                  <a:tcPr marL="105128" marR="105128" marT="52565" marB="52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Trả về hàm cleanup trong useEffect</a:t>
                      </a:r>
                    </a:p>
                  </a:txBody>
                  <a:tcPr marL="105128" marR="105128" marT="52565" marB="52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Dọn dẹp trong componentWillUnmount</a:t>
                      </a:r>
                    </a:p>
                  </a:txBody>
                  <a:tcPr marL="105128" marR="105128" marT="52565" marB="52565"/>
                </a:tc>
                <a:extLst>
                  <a:ext uri="{0D108BD9-81ED-4DB2-BD59-A6C34878D82A}">
                    <a16:rowId xmlns:a16="http://schemas.microsoft.com/office/drawing/2014/main" val="4018768253"/>
                  </a:ext>
                </a:extLst>
              </a:tr>
              <a:tr h="478585"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Truy cập state/ props</a:t>
                      </a:r>
                    </a:p>
                  </a:txBody>
                  <a:tcPr marL="105128" marR="105128" marT="52565" marB="52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Qua closures </a:t>
                      </a:r>
                      <a:r>
                        <a:rPr lang="en-US" sz="1100" dirty="0" err="1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và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 hook</a:t>
                      </a:r>
                      <a:endParaRPr lang="vi-VN" sz="1100" dirty="0">
                        <a:solidFill>
                          <a:schemeClr val="bg2"/>
                        </a:solidFill>
                        <a:latin typeface="VNF Quicksand" panose="020B0500040000020004" pitchFamily="34" charset="0"/>
                        <a:cs typeface="VNF Quicksand" panose="020B0500040000020004" pitchFamily="34" charset="0"/>
                      </a:endParaRPr>
                    </a:p>
                  </a:txBody>
                  <a:tcPr marL="105128" marR="105128" marT="52565" marB="52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Qua </a:t>
                      </a:r>
                      <a:r>
                        <a:rPr lang="en-US" sz="1100" err="1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this.state</a:t>
                      </a:r>
                      <a:r>
                        <a:rPr lang="en-US" sz="110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và</a:t>
                      </a:r>
                      <a:r>
                        <a:rPr lang="en-US" sz="110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this.props</a:t>
                      </a:r>
                      <a:endParaRPr lang="vi-VN" sz="1100">
                        <a:solidFill>
                          <a:schemeClr val="bg2"/>
                        </a:solidFill>
                        <a:latin typeface="VNF Quicksand" panose="020B0500040000020004" pitchFamily="34" charset="0"/>
                        <a:cs typeface="VNF Quicksand" panose="020B0500040000020004" pitchFamily="34" charset="0"/>
                      </a:endParaRPr>
                    </a:p>
                  </a:txBody>
                  <a:tcPr marL="105128" marR="105128" marT="52565" marB="52565"/>
                </a:tc>
                <a:extLst>
                  <a:ext uri="{0D108BD9-81ED-4DB2-BD59-A6C34878D82A}">
                    <a16:rowId xmlns:a16="http://schemas.microsoft.com/office/drawing/2014/main" val="3588317731"/>
                  </a:ext>
                </a:extLst>
              </a:tr>
              <a:tr h="539117"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Tái sử dụng logic</a:t>
                      </a:r>
                    </a:p>
                  </a:txBody>
                  <a:tcPr marL="105128" marR="105128" marT="52565" marB="52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Cao, dễ đóng gói thành custom hooks để tái sử dụng</a:t>
                      </a:r>
                    </a:p>
                  </a:txBody>
                  <a:tcPr marL="105128" marR="105128" marT="52565" marB="52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Thấp, thường dùng HOC hoặc render props</a:t>
                      </a:r>
                    </a:p>
                  </a:txBody>
                  <a:tcPr marL="105128" marR="105128" marT="52565" marB="52565"/>
                </a:tc>
                <a:extLst>
                  <a:ext uri="{0D108BD9-81ED-4DB2-BD59-A6C34878D82A}">
                    <a16:rowId xmlns:a16="http://schemas.microsoft.com/office/drawing/2014/main" val="1241716348"/>
                  </a:ext>
                </a:extLst>
              </a:tr>
              <a:tr h="731092"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Độ rõ ràng giai đoạn</a:t>
                      </a:r>
                    </a:p>
                  </a:txBody>
                  <a:tcPr marL="105128" marR="105128" marT="52565" marB="5256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 err="1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Ít</a:t>
                      </a:r>
                      <a:r>
                        <a:rPr lang="en-US" sz="1100" dirty="0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tách</a:t>
                      </a:r>
                      <a:r>
                        <a:rPr lang="en-US" sz="1100" dirty="0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biệt</a:t>
                      </a:r>
                      <a:r>
                        <a:rPr lang="en-US" sz="1100" dirty="0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dùng</a:t>
                      </a:r>
                      <a:r>
                        <a:rPr lang="en-US" sz="1100" dirty="0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nhiều</a:t>
                      </a:r>
                      <a:r>
                        <a:rPr lang="en-US" sz="1100" dirty="0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useEffect</a:t>
                      </a:r>
                      <a:r>
                        <a:rPr lang="en-US" sz="1100" dirty="0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với</a:t>
                      </a:r>
                      <a:r>
                        <a:rPr lang="en-US" sz="1100" dirty="0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 dependency </a:t>
                      </a:r>
                      <a:r>
                        <a:rPr lang="en-US" sz="1100" dirty="0" err="1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khác</a:t>
                      </a:r>
                      <a:r>
                        <a:rPr lang="en-US" sz="1100" dirty="0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nhau</a:t>
                      </a:r>
                      <a:r>
                        <a:rPr lang="en-US" sz="1100" dirty="0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để</a:t>
                      </a:r>
                      <a:r>
                        <a:rPr lang="en-US" sz="1100" dirty="0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phân</a:t>
                      </a:r>
                      <a:r>
                        <a:rPr lang="en-US" sz="1100" dirty="0">
                          <a:solidFill>
                            <a:srgbClr val="E2E2E2"/>
                          </a:solidFill>
                          <a:effectLst/>
                          <a:latin typeface="VNF Quicksand" panose="020B0500040000020004" pitchFamily="34" charset="0"/>
                          <a:ea typeface="SimSun" panose="02010600030101010101" pitchFamily="2" charset="-122"/>
                          <a:cs typeface="VNF Quicksand" panose="020B0500040000020004" pitchFamily="34" charset="0"/>
                        </a:rPr>
                        <a:t> chia logic</a:t>
                      </a:r>
                      <a:endParaRPr lang="vi-VN" sz="1000" dirty="0">
                        <a:solidFill>
                          <a:srgbClr val="E2E2E2"/>
                        </a:solidFill>
                        <a:effectLst/>
                        <a:latin typeface="VNF Quicksand" panose="020B0500040000020004" pitchFamily="34" charset="0"/>
                        <a:ea typeface="DengXian" panose="02010600030101010101" pitchFamily="2" charset="-122"/>
                        <a:cs typeface="VNF Quicksand" panose="020B0500040000020004" pitchFamily="34" charset="0"/>
                      </a:endParaRPr>
                    </a:p>
                  </a:txBody>
                  <a:tcPr marL="8833" marR="8833" marT="8833" marB="8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Rõ ràng, mỗi lifecycle method xử lý riêng từng giai đoạn</a:t>
                      </a:r>
                    </a:p>
                  </a:txBody>
                  <a:tcPr marL="105128" marR="105128" marT="52565" marB="52565"/>
                </a:tc>
                <a:extLst>
                  <a:ext uri="{0D108BD9-81ED-4DB2-BD59-A6C34878D82A}">
                    <a16:rowId xmlns:a16="http://schemas.microsoft.com/office/drawing/2014/main" val="737766945"/>
                  </a:ext>
                </a:extLst>
              </a:tr>
              <a:tr h="564308"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Dễ học và  test</a:t>
                      </a:r>
                    </a:p>
                  </a:txBody>
                  <a:tcPr marL="105128" marR="105128" marT="52565" marB="52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>
                          <a:solidFill>
                            <a:srgbClr val="E2E2E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Dễ hiểu, logic hook dễ test và tái sử dụng</a:t>
                      </a:r>
                    </a:p>
                  </a:txBody>
                  <a:tcPr marL="105128" marR="105128" marT="52565" marB="52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>
                          <a:solidFill>
                            <a:schemeClr val="bg2"/>
                          </a:solidFill>
                          <a:latin typeface="VNF Quicksand" panose="020B0500040000020004" pitchFamily="34" charset="0"/>
                          <a:cs typeface="VNF Quicksand" panose="020B0500040000020004" pitchFamily="34" charset="0"/>
                        </a:rPr>
                        <a:t>Khó với người mới do this và lifecycle phức tạp</a:t>
                      </a:r>
                    </a:p>
                  </a:txBody>
                  <a:tcPr marL="105128" marR="105128" marT="52565" marB="52565"/>
                </a:tc>
                <a:extLst>
                  <a:ext uri="{0D108BD9-81ED-4DB2-BD59-A6C34878D82A}">
                    <a16:rowId xmlns:a16="http://schemas.microsoft.com/office/drawing/2014/main" val="265730794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423BC7-D431-55B8-C0A7-268B4A297DA1}"/>
              </a:ext>
            </a:extLst>
          </p:cNvPr>
          <p:cNvSpPr/>
          <p:nvPr/>
        </p:nvSpPr>
        <p:spPr>
          <a:xfrm>
            <a:off x="735645" y="144379"/>
            <a:ext cx="990027" cy="208635"/>
          </a:xfrm>
          <a:prstGeom prst="rect">
            <a:avLst/>
          </a:prstGeom>
          <a:solidFill>
            <a:srgbClr val="1E1E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575;p35">
            <a:extLst>
              <a:ext uri="{FF2B5EF4-FFF2-40B4-BE49-F238E27FC236}">
                <a16:creationId xmlns:a16="http://schemas.microsoft.com/office/drawing/2014/main" id="{65F0C04E-B05C-3517-5337-E2DB12802EC5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class=“Comparison”</a:t>
            </a:r>
          </a:p>
        </p:txBody>
      </p:sp>
    </p:spTree>
    <p:extLst>
      <p:ext uri="{BB962C8B-B14F-4D97-AF65-F5344CB8AC3E}">
        <p14:creationId xmlns:p14="http://schemas.microsoft.com/office/powerpoint/2010/main" val="2238989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8873E2EA-358B-2BAD-E197-43CE26E45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>
            <a:extLst>
              <a:ext uri="{FF2B5EF4-FFF2-40B4-BE49-F238E27FC236}">
                <a16:creationId xmlns:a16="http://schemas.microsoft.com/office/drawing/2014/main" id="{A5EA72EB-BDB0-5A17-13B3-6D48B1D0F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8624" y="1523275"/>
            <a:ext cx="2488807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/Giới thiệu tổng quan</a:t>
            </a:r>
            <a:endParaRPr>
              <a:latin typeface="VNF-Oswald" panose="02000506000000020004" pitchFamily="2" charset="0"/>
            </a:endParaRPr>
          </a:p>
        </p:txBody>
      </p:sp>
      <p:sp>
        <p:nvSpPr>
          <p:cNvPr id="530" name="Google Shape;530;p34">
            <a:extLst>
              <a:ext uri="{FF2B5EF4-FFF2-40B4-BE49-F238E27FC236}">
                <a16:creationId xmlns:a16="http://schemas.microsoft.com/office/drawing/2014/main" id="{C01D3A12-BC25-0742-9B84-D8CC150F4E0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1" name="Google Shape;531;p34">
            <a:extLst>
              <a:ext uri="{FF2B5EF4-FFF2-40B4-BE49-F238E27FC236}">
                <a16:creationId xmlns:a16="http://schemas.microsoft.com/office/drawing/2014/main" id="{DEABA7BA-C72C-4A6A-2BBE-A7712726A5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 Quicksand" panose="020B0500040000020004" pitchFamily="34" charset="0"/>
                <a:cs typeface="VNF Quicksand" panose="020B0500040000020004" pitchFamily="34" charset="0"/>
              </a:rPr>
              <a:t>Các khái niệm cơ bản</a:t>
            </a:r>
            <a:endParaRPr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32" name="Google Shape;532;p34">
            <a:extLst>
              <a:ext uri="{FF2B5EF4-FFF2-40B4-BE49-F238E27FC236}">
                <a16:creationId xmlns:a16="http://schemas.microsoft.com/office/drawing/2014/main" id="{B210C4D2-1DC7-841F-DEA8-D63C7E35A1E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/Class component</a:t>
            </a:r>
            <a:endParaRPr>
              <a:latin typeface="VNF-Oswald" panose="02000506000000020004" pitchFamily="2" charset="0"/>
            </a:endParaRPr>
          </a:p>
        </p:txBody>
      </p:sp>
      <p:sp>
        <p:nvSpPr>
          <p:cNvPr id="533" name="Google Shape;533;p34">
            <a:extLst>
              <a:ext uri="{FF2B5EF4-FFF2-40B4-BE49-F238E27FC236}">
                <a16:creationId xmlns:a16="http://schemas.microsoft.com/office/drawing/2014/main" id="{25F433D6-03DC-3194-F278-5950B22D78BC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534" name="Google Shape;534;p34">
            <a:extLst>
              <a:ext uri="{FF2B5EF4-FFF2-40B4-BE49-F238E27FC236}">
                <a16:creationId xmlns:a16="http://schemas.microsoft.com/office/drawing/2014/main" id="{1A745774-218A-B35B-E4D1-821B534BE2F6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571974" y="2033600"/>
            <a:ext cx="2704423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 Quicksand" panose="020B0500040000020004" pitchFamily="34" charset="0"/>
                <a:cs typeface="VNF Quicksand" panose="020B0500040000020004" pitchFamily="34" charset="0"/>
              </a:rPr>
              <a:t>Cách class component hoạt động và lifecycle methods</a:t>
            </a:r>
            <a:endParaRPr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35" name="Google Shape;535;p34">
            <a:extLst>
              <a:ext uri="{FF2B5EF4-FFF2-40B4-BE49-F238E27FC236}">
                <a16:creationId xmlns:a16="http://schemas.microsoft.com/office/drawing/2014/main" id="{5D4B3847-19F5-6943-19D3-CE920E92E30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/Function component</a:t>
            </a:r>
            <a:endParaRPr>
              <a:latin typeface="VNF-Oswald" panose="02000506000000020004" pitchFamily="2" charset="0"/>
            </a:endParaRPr>
          </a:p>
        </p:txBody>
      </p:sp>
      <p:sp>
        <p:nvSpPr>
          <p:cNvPr id="536" name="Google Shape;536;p34">
            <a:extLst>
              <a:ext uri="{FF2B5EF4-FFF2-40B4-BE49-F238E27FC236}">
                <a16:creationId xmlns:a16="http://schemas.microsoft.com/office/drawing/2014/main" id="{7A30D03F-8124-A904-F933-FE5561B1394C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37" name="Google Shape;537;p34">
            <a:extLst>
              <a:ext uri="{FF2B5EF4-FFF2-40B4-BE49-F238E27FC236}">
                <a16:creationId xmlns:a16="http://schemas.microsoft.com/office/drawing/2014/main" id="{42220CDF-9808-ED90-F280-FC30AB3859E5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2138624" y="3580313"/>
            <a:ext cx="2520629" cy="838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Cách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function component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hoạt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động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và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khái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</a:t>
            </a:r>
            <a:r>
              <a:rPr lang="en-US" err="1">
                <a:latin typeface="VNF Quicksand" panose="020B0500040000020004" pitchFamily="34" charset="0"/>
                <a:cs typeface="VNF Quicksand" panose="020B0500040000020004" pitchFamily="34" charset="0"/>
              </a:rPr>
              <a:t>niệm</a:t>
            </a:r>
            <a:r>
              <a:rPr lang="en-US">
                <a:latin typeface="VNF Quicksand" panose="020B0500040000020004" pitchFamily="34" charset="0"/>
                <a:cs typeface="VNF Quicksand" panose="020B0500040000020004" pitchFamily="34" charset="0"/>
              </a:rPr>
              <a:t> hooks</a:t>
            </a:r>
            <a:endParaRPr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38" name="Google Shape;538;p34">
            <a:extLst>
              <a:ext uri="{FF2B5EF4-FFF2-40B4-BE49-F238E27FC236}">
                <a16:creationId xmlns:a16="http://schemas.microsoft.com/office/drawing/2014/main" id="{B85522A3-B4D3-9685-1D92-46F5C459537D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5571974" y="3069988"/>
            <a:ext cx="2475823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/Tổng hợp và so sánh</a:t>
            </a:r>
            <a:endParaRPr>
              <a:latin typeface="VNF-Oswald" panose="02000506000000020004" pitchFamily="2" charset="0"/>
            </a:endParaRPr>
          </a:p>
        </p:txBody>
      </p:sp>
      <p:sp>
        <p:nvSpPr>
          <p:cNvPr id="539" name="Google Shape;539;p34">
            <a:extLst>
              <a:ext uri="{FF2B5EF4-FFF2-40B4-BE49-F238E27FC236}">
                <a16:creationId xmlns:a16="http://schemas.microsoft.com/office/drawing/2014/main" id="{3821F5D6-32B1-3215-27A8-E35E4552BC90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540" name="Google Shape;540;p34">
            <a:extLst>
              <a:ext uri="{FF2B5EF4-FFF2-40B4-BE49-F238E27FC236}">
                <a16:creationId xmlns:a16="http://schemas.microsoft.com/office/drawing/2014/main" id="{FE90B922-73C3-564B-2257-261D4A2CBB4C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5571975" y="3580312"/>
            <a:ext cx="2336400" cy="810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 Quicksand" panose="020B0500040000020004" pitchFamily="34" charset="0"/>
                <a:cs typeface="VNF Quicksand" panose="020B0500040000020004" pitchFamily="34" charset="0"/>
              </a:rPr>
              <a:t>So sánh function và class component</a:t>
            </a:r>
            <a:endParaRPr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41" name="Google Shape;541;p34">
            <a:extLst>
              <a:ext uri="{FF2B5EF4-FFF2-40B4-BE49-F238E27FC236}">
                <a16:creationId xmlns:a16="http://schemas.microsoft.com/office/drawing/2014/main" id="{A76DEC44-1943-35D2-7F2D-1DBAC6493CBB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0"/>
              </a:rPr>
              <a:t>/Nội dung</a:t>
            </a:r>
            <a:endParaRPr>
              <a:latin typeface="VNF-Oswald" panose="02000506000000020004" pitchFamily="2" charset="0"/>
            </a:endParaRPr>
          </a:p>
        </p:txBody>
      </p:sp>
      <p:grpSp>
        <p:nvGrpSpPr>
          <p:cNvPr id="543" name="Google Shape;543;p34">
            <a:extLst>
              <a:ext uri="{FF2B5EF4-FFF2-40B4-BE49-F238E27FC236}">
                <a16:creationId xmlns:a16="http://schemas.microsoft.com/office/drawing/2014/main" id="{D054C49C-4589-288C-3D67-35427C8DBB8B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>
              <a:extLst>
                <a:ext uri="{FF2B5EF4-FFF2-40B4-BE49-F238E27FC236}">
                  <a16:creationId xmlns:a16="http://schemas.microsoft.com/office/drawing/2014/main" id="{3DF2F16D-512D-4C8B-3549-A6238F842ADE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>
              <a:extLst>
                <a:ext uri="{FF2B5EF4-FFF2-40B4-BE49-F238E27FC236}">
                  <a16:creationId xmlns:a16="http://schemas.microsoft.com/office/drawing/2014/main" id="{0C3F0EB5-9AAF-7499-1825-3F95C975ED8B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>
              <a:extLst>
                <a:ext uri="{FF2B5EF4-FFF2-40B4-BE49-F238E27FC236}">
                  <a16:creationId xmlns:a16="http://schemas.microsoft.com/office/drawing/2014/main" id="{7F961844-14F2-FC6F-1909-5A0830DCE208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>
            <a:extLst>
              <a:ext uri="{FF2B5EF4-FFF2-40B4-BE49-F238E27FC236}">
                <a16:creationId xmlns:a16="http://schemas.microsoft.com/office/drawing/2014/main" id="{B2E234B6-E49A-FC1C-CE38-62F39C5E6A73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>
              <a:extLst>
                <a:ext uri="{FF2B5EF4-FFF2-40B4-BE49-F238E27FC236}">
                  <a16:creationId xmlns:a16="http://schemas.microsoft.com/office/drawing/2014/main" id="{C16E1D17-15CF-4F2D-674E-6081C35738AF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4">
              <a:extLst>
                <a:ext uri="{FF2B5EF4-FFF2-40B4-BE49-F238E27FC236}">
                  <a16:creationId xmlns:a16="http://schemas.microsoft.com/office/drawing/2014/main" id="{442D8800-714E-535D-20AA-C672E698B929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>
                <a:extLst>
                  <a:ext uri="{FF2B5EF4-FFF2-40B4-BE49-F238E27FC236}">
                    <a16:creationId xmlns:a16="http://schemas.microsoft.com/office/drawing/2014/main" id="{3D28FE23-4B5F-3F11-A2A5-8E61B94111AB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4">
                <a:extLst>
                  <a:ext uri="{FF2B5EF4-FFF2-40B4-BE49-F238E27FC236}">
                    <a16:creationId xmlns:a16="http://schemas.microsoft.com/office/drawing/2014/main" id="{DFF4483F-911B-3B9F-709B-EB5C9EB6B290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>
                  <a:extLst>
                    <a:ext uri="{FF2B5EF4-FFF2-40B4-BE49-F238E27FC236}">
                      <a16:creationId xmlns:a16="http://schemas.microsoft.com/office/drawing/2014/main" id="{6FD521F1-6590-4066-538C-8134C7A14BB5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>
                  <a:extLst>
                    <a:ext uri="{FF2B5EF4-FFF2-40B4-BE49-F238E27FC236}">
                      <a16:creationId xmlns:a16="http://schemas.microsoft.com/office/drawing/2014/main" id="{881C161A-7E81-18CF-3FA1-5AC3623F6D72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>
              <a:extLst>
                <a:ext uri="{FF2B5EF4-FFF2-40B4-BE49-F238E27FC236}">
                  <a16:creationId xmlns:a16="http://schemas.microsoft.com/office/drawing/2014/main" id="{63A4BBE2-CB37-611B-6F89-6DD8833ABED7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>
                <a:extLst>
                  <a:ext uri="{FF2B5EF4-FFF2-40B4-BE49-F238E27FC236}">
                    <a16:creationId xmlns:a16="http://schemas.microsoft.com/office/drawing/2014/main" id="{B6CAA937-59E0-95C1-CDD2-C8A99BA4A960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>
                <a:extLst>
                  <a:ext uri="{FF2B5EF4-FFF2-40B4-BE49-F238E27FC236}">
                    <a16:creationId xmlns:a16="http://schemas.microsoft.com/office/drawing/2014/main" id="{DEEB760F-F8A8-2048-2343-FB320641E82D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7" name="Google Shape;557;p34">
            <a:hlinkClick r:id="rId3" action="ppaction://hlinksldjump"/>
            <a:extLst>
              <a:ext uri="{FF2B5EF4-FFF2-40B4-BE49-F238E27FC236}">
                <a16:creationId xmlns:a16="http://schemas.microsoft.com/office/drawing/2014/main" id="{CBE03FFB-CF28-18AE-9420-7BD1E017FFB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58" name="Google Shape;558;p34">
            <a:extLst>
              <a:ext uri="{FF2B5EF4-FFF2-40B4-BE49-F238E27FC236}">
                <a16:creationId xmlns:a16="http://schemas.microsoft.com/office/drawing/2014/main" id="{87E58509-3D88-8D7C-3010-858280C87B1F}"/>
              </a:ext>
            </a:extLst>
          </p:cNvPr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59" name="Google Shape;559;p34">
            <a:extLst>
              <a:ext uri="{FF2B5EF4-FFF2-40B4-BE49-F238E27FC236}">
                <a16:creationId xmlns:a16="http://schemas.microsoft.com/office/drawing/2014/main" id="{F93C9C39-8262-C653-36C9-228E9B245BBA}"/>
              </a:ext>
            </a:extLst>
          </p:cNvPr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vi-VN"/>
          </a:p>
        </p:txBody>
      </p:sp>
      <p:sp>
        <p:nvSpPr>
          <p:cNvPr id="560" name="Google Shape;560;p34">
            <a:extLst>
              <a:ext uri="{FF2B5EF4-FFF2-40B4-BE49-F238E27FC236}">
                <a16:creationId xmlns:a16="http://schemas.microsoft.com/office/drawing/2014/main" id="{72047484-C82D-AF72-EA02-7AD1A879D65C}"/>
              </a:ext>
            </a:extLst>
          </p:cNvPr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vi-VN"/>
          </a:p>
        </p:txBody>
      </p:sp>
      <p:sp>
        <p:nvSpPr>
          <p:cNvPr id="561" name="Google Shape;561;p34">
            <a:extLst>
              <a:ext uri="{FF2B5EF4-FFF2-40B4-BE49-F238E27FC236}">
                <a16:creationId xmlns:a16="http://schemas.microsoft.com/office/drawing/2014/main" id="{C558EB9F-8FCD-C7C1-D218-081E88E7C942}"/>
              </a:ext>
            </a:extLst>
          </p:cNvPr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vi-VN"/>
          </a:p>
        </p:txBody>
      </p:sp>
      <p:sp>
        <p:nvSpPr>
          <p:cNvPr id="562" name="Google Shape;562;p34">
            <a:extLst>
              <a:ext uri="{FF2B5EF4-FFF2-40B4-BE49-F238E27FC236}">
                <a16:creationId xmlns:a16="http://schemas.microsoft.com/office/drawing/2014/main" id="{7CF07E7D-6F30-7AC7-1ABF-B8576899D314}"/>
              </a:ext>
            </a:extLst>
          </p:cNvPr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vi-VN"/>
          </a:p>
        </p:txBody>
      </p:sp>
      <p:sp>
        <p:nvSpPr>
          <p:cNvPr id="563" name="Google Shape;563;p34">
            <a:hlinkClick r:id="rId4" action="ppaction://hlinksldjump"/>
            <a:extLst>
              <a:ext uri="{FF2B5EF4-FFF2-40B4-BE49-F238E27FC236}">
                <a16:creationId xmlns:a16="http://schemas.microsoft.com/office/drawing/2014/main" id="{102A0627-478B-AA3C-72D1-5647A011F23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>
            <a:hlinkClick r:id="rId4" action="ppaction://hlinksldjump"/>
            <a:extLst>
              <a:ext uri="{FF2B5EF4-FFF2-40B4-BE49-F238E27FC236}">
                <a16:creationId xmlns:a16="http://schemas.microsoft.com/office/drawing/2014/main" id="{583638D8-BD97-69E7-E1A2-FEC28738B327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>
            <a:hlinkClick r:id="rId5" action="ppaction://hlinksldjump"/>
            <a:extLst>
              <a:ext uri="{FF2B5EF4-FFF2-40B4-BE49-F238E27FC236}">
                <a16:creationId xmlns:a16="http://schemas.microsoft.com/office/drawing/2014/main" id="{0BDF3E62-7962-0EC4-6508-BFFBF2C1E0B3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" action="ppaction://noaction"/>
            <a:extLst>
              <a:ext uri="{FF2B5EF4-FFF2-40B4-BE49-F238E27FC236}">
                <a16:creationId xmlns:a16="http://schemas.microsoft.com/office/drawing/2014/main" id="{BB102332-3255-E2F9-99F3-5124B26FB4AD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>
            <a:extLst>
              <a:ext uri="{FF2B5EF4-FFF2-40B4-BE49-F238E27FC236}">
                <a16:creationId xmlns:a16="http://schemas.microsoft.com/office/drawing/2014/main" id="{2FBF8ECC-C3F8-554B-CF15-2918E4592229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>
              <a:extLst>
                <a:ext uri="{FF2B5EF4-FFF2-40B4-BE49-F238E27FC236}">
                  <a16:creationId xmlns:a16="http://schemas.microsoft.com/office/drawing/2014/main" id="{C41A36BA-3D15-2873-98E8-40CD27E34683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>
              <a:extLst>
                <a:ext uri="{FF2B5EF4-FFF2-40B4-BE49-F238E27FC236}">
                  <a16:creationId xmlns:a16="http://schemas.microsoft.com/office/drawing/2014/main" id="{EE15602D-767B-60FC-DEC9-73697E8D022D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>
              <a:extLst>
                <a:ext uri="{FF2B5EF4-FFF2-40B4-BE49-F238E27FC236}">
                  <a16:creationId xmlns:a16="http://schemas.microsoft.com/office/drawing/2014/main" id="{8A5001F1-AE17-161B-8E13-5A752AC18678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602;p35">
            <a:extLst>
              <a:ext uri="{FF2B5EF4-FFF2-40B4-BE49-F238E27FC236}">
                <a16:creationId xmlns:a16="http://schemas.microsoft.com/office/drawing/2014/main" id="{2DDC909C-BAC9-A841-CC2B-4D6994066D68}"/>
              </a:ext>
            </a:extLst>
          </p:cNvPr>
          <p:cNvGrpSpPr/>
          <p:nvPr/>
        </p:nvGrpSpPr>
        <p:grpSpPr>
          <a:xfrm>
            <a:off x="5380450" y="-605750"/>
            <a:ext cx="1386600" cy="449700"/>
            <a:chOff x="5270675" y="1411375"/>
            <a:chExt cx="1386600" cy="449700"/>
          </a:xfrm>
        </p:grpSpPr>
        <p:sp>
          <p:nvSpPr>
            <p:cNvPr id="3" name="Google Shape;603;p35">
              <a:extLst>
                <a:ext uri="{FF2B5EF4-FFF2-40B4-BE49-F238E27FC236}">
                  <a16:creationId xmlns:a16="http://schemas.microsoft.com/office/drawing/2014/main" id="{A577DBA6-8B71-8494-6E1C-803D06F450B8}"/>
                </a:ext>
              </a:extLst>
            </p:cNvPr>
            <p:cNvSpPr/>
            <p:nvPr/>
          </p:nvSpPr>
          <p:spPr>
            <a:xfrm>
              <a:off x="5270675" y="1411375"/>
              <a:ext cx="13866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04;p35">
              <a:extLst>
                <a:ext uri="{FF2B5EF4-FFF2-40B4-BE49-F238E27FC236}">
                  <a16:creationId xmlns:a16="http://schemas.microsoft.com/office/drawing/2014/main" id="{B549CED0-6277-97FD-8A26-E2F7A619A269}"/>
                </a:ext>
              </a:extLst>
            </p:cNvPr>
            <p:cNvSpPr/>
            <p:nvPr/>
          </p:nvSpPr>
          <p:spPr>
            <a:xfrm>
              <a:off x="5370729" y="1459698"/>
              <a:ext cx="336576" cy="336718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05;p35">
              <a:extLst>
                <a:ext uri="{FF2B5EF4-FFF2-40B4-BE49-F238E27FC236}">
                  <a16:creationId xmlns:a16="http://schemas.microsoft.com/office/drawing/2014/main" id="{F24A9AFF-73C4-F6CE-16B8-3745D30B0F26}"/>
                </a:ext>
              </a:extLst>
            </p:cNvPr>
            <p:cNvSpPr/>
            <p:nvPr/>
          </p:nvSpPr>
          <p:spPr>
            <a:xfrm>
              <a:off x="5433171" y="1520542"/>
              <a:ext cx="211691" cy="215028"/>
            </a:xfrm>
            <a:custGeom>
              <a:avLst/>
              <a:gdLst/>
              <a:ahLst/>
              <a:cxnLst/>
              <a:rect l="l" t="t" r="r" b="b"/>
              <a:pathLst>
                <a:path w="21410" h="21753" extrusionOk="0">
                  <a:moveTo>
                    <a:pt x="10706" y="6083"/>
                  </a:moveTo>
                  <a:cubicBezTo>
                    <a:pt x="10835" y="6083"/>
                    <a:pt x="10966" y="6088"/>
                    <a:pt x="11098" y="6098"/>
                  </a:cubicBezTo>
                  <a:cubicBezTo>
                    <a:pt x="13419" y="6281"/>
                    <a:pt x="15307" y="8163"/>
                    <a:pt x="15491" y="10491"/>
                  </a:cubicBezTo>
                  <a:cubicBezTo>
                    <a:pt x="15709" y="13314"/>
                    <a:pt x="13478" y="15677"/>
                    <a:pt x="10700" y="15677"/>
                  </a:cubicBezTo>
                  <a:cubicBezTo>
                    <a:pt x="10574" y="15677"/>
                    <a:pt x="10447" y="15672"/>
                    <a:pt x="10320" y="15662"/>
                  </a:cubicBezTo>
                  <a:cubicBezTo>
                    <a:pt x="7991" y="15478"/>
                    <a:pt x="6109" y="13590"/>
                    <a:pt x="5927" y="11269"/>
                  </a:cubicBezTo>
                  <a:cubicBezTo>
                    <a:pt x="5702" y="8444"/>
                    <a:pt x="7927" y="6083"/>
                    <a:pt x="10706" y="6083"/>
                  </a:cubicBezTo>
                  <a:close/>
                  <a:moveTo>
                    <a:pt x="8134" y="0"/>
                  </a:moveTo>
                  <a:lnTo>
                    <a:pt x="7677" y="2883"/>
                  </a:lnTo>
                  <a:cubicBezTo>
                    <a:pt x="6808" y="3215"/>
                    <a:pt x="6006" y="3685"/>
                    <a:pt x="5304" y="4263"/>
                  </a:cubicBezTo>
                  <a:lnTo>
                    <a:pt x="2569" y="3215"/>
                  </a:lnTo>
                  <a:lnTo>
                    <a:pt x="1" y="7666"/>
                  </a:lnTo>
                  <a:lnTo>
                    <a:pt x="2271" y="9507"/>
                  </a:lnTo>
                  <a:cubicBezTo>
                    <a:pt x="2197" y="9953"/>
                    <a:pt x="2163" y="10411"/>
                    <a:pt x="2163" y="10879"/>
                  </a:cubicBezTo>
                  <a:cubicBezTo>
                    <a:pt x="2163" y="11343"/>
                    <a:pt x="2197" y="11806"/>
                    <a:pt x="2271" y="12252"/>
                  </a:cubicBezTo>
                  <a:lnTo>
                    <a:pt x="1" y="14089"/>
                  </a:lnTo>
                  <a:lnTo>
                    <a:pt x="2569" y="18545"/>
                  </a:lnTo>
                  <a:lnTo>
                    <a:pt x="5304" y="17497"/>
                  </a:lnTo>
                  <a:cubicBezTo>
                    <a:pt x="6006" y="18075"/>
                    <a:pt x="6808" y="18539"/>
                    <a:pt x="7677" y="18870"/>
                  </a:cubicBezTo>
                  <a:lnTo>
                    <a:pt x="8134" y="21753"/>
                  </a:lnTo>
                  <a:lnTo>
                    <a:pt x="13276" y="21753"/>
                  </a:lnTo>
                  <a:lnTo>
                    <a:pt x="13733" y="18870"/>
                  </a:lnTo>
                  <a:cubicBezTo>
                    <a:pt x="14604" y="18539"/>
                    <a:pt x="15404" y="18075"/>
                    <a:pt x="16114" y="17497"/>
                  </a:cubicBezTo>
                  <a:lnTo>
                    <a:pt x="18841" y="18545"/>
                  </a:lnTo>
                  <a:lnTo>
                    <a:pt x="21410" y="14089"/>
                  </a:lnTo>
                  <a:lnTo>
                    <a:pt x="19139" y="12252"/>
                  </a:lnTo>
                  <a:cubicBezTo>
                    <a:pt x="19213" y="11800"/>
                    <a:pt x="19253" y="11343"/>
                    <a:pt x="19253" y="10879"/>
                  </a:cubicBezTo>
                  <a:cubicBezTo>
                    <a:pt x="19253" y="10411"/>
                    <a:pt x="19213" y="9953"/>
                    <a:pt x="19139" y="9507"/>
                  </a:cubicBezTo>
                  <a:lnTo>
                    <a:pt x="21410" y="7666"/>
                  </a:lnTo>
                  <a:lnTo>
                    <a:pt x="18841" y="3215"/>
                  </a:lnTo>
                  <a:lnTo>
                    <a:pt x="16114" y="4263"/>
                  </a:lnTo>
                  <a:cubicBezTo>
                    <a:pt x="15404" y="3685"/>
                    <a:pt x="14604" y="3215"/>
                    <a:pt x="13733" y="2883"/>
                  </a:cubicBezTo>
                  <a:lnTo>
                    <a:pt x="13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606;p35">
              <a:extLst>
                <a:ext uri="{FF2B5EF4-FFF2-40B4-BE49-F238E27FC236}">
                  <a16:creationId xmlns:a16="http://schemas.microsoft.com/office/drawing/2014/main" id="{0D5B7325-17E7-487E-4C0E-3C2A17560F2A}"/>
                </a:ext>
              </a:extLst>
            </p:cNvPr>
            <p:cNvGrpSpPr/>
            <p:nvPr/>
          </p:nvGrpSpPr>
          <p:grpSpPr>
            <a:xfrm>
              <a:off x="5794626" y="1542600"/>
              <a:ext cx="706512" cy="187247"/>
              <a:chOff x="5784976" y="732725"/>
              <a:chExt cx="706512" cy="187247"/>
            </a:xfrm>
          </p:grpSpPr>
          <p:sp>
            <p:nvSpPr>
              <p:cNvPr id="7" name="Google Shape;607;p35">
                <a:extLst>
                  <a:ext uri="{FF2B5EF4-FFF2-40B4-BE49-F238E27FC236}">
                    <a16:creationId xmlns:a16="http://schemas.microsoft.com/office/drawing/2014/main" id="{EF7B366B-0C69-07A1-36C0-5C3136C6AE12}"/>
                  </a:ext>
                </a:extLst>
              </p:cNvPr>
              <p:cNvSpPr/>
              <p:nvPr/>
            </p:nvSpPr>
            <p:spPr>
              <a:xfrm>
                <a:off x="5784987" y="732725"/>
                <a:ext cx="706500" cy="408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608;p35">
                <a:extLst>
                  <a:ext uri="{FF2B5EF4-FFF2-40B4-BE49-F238E27FC236}">
                    <a16:creationId xmlns:a16="http://schemas.microsoft.com/office/drawing/2014/main" id="{7FB46942-5426-5C0F-8B89-6D8FD7C7ACAE}"/>
                  </a:ext>
                </a:extLst>
              </p:cNvPr>
              <p:cNvSpPr/>
              <p:nvPr/>
            </p:nvSpPr>
            <p:spPr>
              <a:xfrm>
                <a:off x="5784987" y="805955"/>
                <a:ext cx="706500" cy="408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09;p35">
                <a:extLst>
                  <a:ext uri="{FF2B5EF4-FFF2-40B4-BE49-F238E27FC236}">
                    <a16:creationId xmlns:a16="http://schemas.microsoft.com/office/drawing/2014/main" id="{66A3A2DE-5E04-77BF-1E88-443984D6D512}"/>
                  </a:ext>
                </a:extLst>
              </p:cNvPr>
              <p:cNvSpPr/>
              <p:nvPr/>
            </p:nvSpPr>
            <p:spPr>
              <a:xfrm>
                <a:off x="5784976" y="879172"/>
                <a:ext cx="465300" cy="408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oogle Shape;610;p35">
            <a:extLst>
              <a:ext uri="{FF2B5EF4-FFF2-40B4-BE49-F238E27FC236}">
                <a16:creationId xmlns:a16="http://schemas.microsoft.com/office/drawing/2014/main" id="{2437C84F-C5FB-08AA-8CCA-769FB593F55C}"/>
              </a:ext>
            </a:extLst>
          </p:cNvPr>
          <p:cNvGrpSpPr/>
          <p:nvPr/>
        </p:nvGrpSpPr>
        <p:grpSpPr>
          <a:xfrm>
            <a:off x="9220940" y="2611181"/>
            <a:ext cx="1714149" cy="744321"/>
            <a:chOff x="6709845" y="3859168"/>
            <a:chExt cx="1714149" cy="744321"/>
          </a:xfrm>
        </p:grpSpPr>
        <p:grpSp>
          <p:nvGrpSpPr>
            <p:cNvPr id="11" name="Google Shape;611;p35">
              <a:extLst>
                <a:ext uri="{FF2B5EF4-FFF2-40B4-BE49-F238E27FC236}">
                  <a16:creationId xmlns:a16="http://schemas.microsoft.com/office/drawing/2014/main" id="{C4EC6E12-9838-7166-14E6-97D480716344}"/>
                </a:ext>
              </a:extLst>
            </p:cNvPr>
            <p:cNvGrpSpPr/>
            <p:nvPr/>
          </p:nvGrpSpPr>
          <p:grpSpPr>
            <a:xfrm>
              <a:off x="6709845" y="3859168"/>
              <a:ext cx="1714149" cy="744321"/>
              <a:chOff x="6709845" y="3859168"/>
              <a:chExt cx="1714149" cy="744321"/>
            </a:xfrm>
          </p:grpSpPr>
          <p:sp>
            <p:nvSpPr>
              <p:cNvPr id="17" name="Google Shape;612;p35">
                <a:extLst>
                  <a:ext uri="{FF2B5EF4-FFF2-40B4-BE49-F238E27FC236}">
                    <a16:creationId xmlns:a16="http://schemas.microsoft.com/office/drawing/2014/main" id="{22C7DC5E-468E-AC58-F00C-A2FFAD18BF83}"/>
                  </a:ext>
                </a:extLst>
              </p:cNvPr>
              <p:cNvSpPr/>
              <p:nvPr/>
            </p:nvSpPr>
            <p:spPr>
              <a:xfrm>
                <a:off x="6709845" y="3859168"/>
                <a:ext cx="1714149" cy="744321"/>
              </a:xfrm>
              <a:custGeom>
                <a:avLst/>
                <a:gdLst/>
                <a:ahLst/>
                <a:cxnLst/>
                <a:rect l="l" t="t" r="r" b="b"/>
                <a:pathLst>
                  <a:path w="30618" h="13295" extrusionOk="0">
                    <a:moveTo>
                      <a:pt x="2363" y="1"/>
                    </a:moveTo>
                    <a:cubicBezTo>
                      <a:pt x="1058" y="1"/>
                      <a:pt x="0" y="1059"/>
                      <a:pt x="0" y="2363"/>
                    </a:cubicBezTo>
                    <a:lnTo>
                      <a:pt x="0" y="10932"/>
                    </a:lnTo>
                    <a:cubicBezTo>
                      <a:pt x="0" y="12236"/>
                      <a:pt x="1058" y="13294"/>
                      <a:pt x="2363" y="13294"/>
                    </a:cubicBezTo>
                    <a:lnTo>
                      <a:pt x="28256" y="13294"/>
                    </a:lnTo>
                    <a:cubicBezTo>
                      <a:pt x="29560" y="13294"/>
                      <a:pt x="30617" y="12236"/>
                      <a:pt x="30617" y="10932"/>
                    </a:cubicBezTo>
                    <a:lnTo>
                      <a:pt x="30617" y="2363"/>
                    </a:lnTo>
                    <a:cubicBezTo>
                      <a:pt x="30617" y="1059"/>
                      <a:pt x="29560" y="1"/>
                      <a:pt x="2825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13;p35">
                <a:extLst>
                  <a:ext uri="{FF2B5EF4-FFF2-40B4-BE49-F238E27FC236}">
                    <a16:creationId xmlns:a16="http://schemas.microsoft.com/office/drawing/2014/main" id="{E5F85989-ACBC-61E0-C4B9-9E103EF6D5C8}"/>
                  </a:ext>
                </a:extLst>
              </p:cNvPr>
              <p:cNvSpPr/>
              <p:nvPr/>
            </p:nvSpPr>
            <p:spPr>
              <a:xfrm>
                <a:off x="6913802" y="4007811"/>
                <a:ext cx="309765" cy="16426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2934" extrusionOk="0">
                    <a:moveTo>
                      <a:pt x="1465" y="0"/>
                    </a:moveTo>
                    <a:cubicBezTo>
                      <a:pt x="659" y="0"/>
                      <a:pt x="0" y="658"/>
                      <a:pt x="0" y="1471"/>
                    </a:cubicBezTo>
                    <a:cubicBezTo>
                      <a:pt x="0" y="2276"/>
                      <a:pt x="659" y="2934"/>
                      <a:pt x="1465" y="2934"/>
                    </a:cubicBezTo>
                    <a:lnTo>
                      <a:pt x="4068" y="2934"/>
                    </a:lnTo>
                    <a:cubicBezTo>
                      <a:pt x="4874" y="2934"/>
                      <a:pt x="5532" y="2276"/>
                      <a:pt x="5532" y="1471"/>
                    </a:cubicBezTo>
                    <a:cubicBezTo>
                      <a:pt x="5532" y="658"/>
                      <a:pt x="4874" y="0"/>
                      <a:pt x="4068" y="0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14;p35">
                <a:extLst>
                  <a:ext uri="{FF2B5EF4-FFF2-40B4-BE49-F238E27FC236}">
                    <a16:creationId xmlns:a16="http://schemas.microsoft.com/office/drawing/2014/main" id="{A547E3FE-5526-92E5-E45B-B5FF67204AFF}"/>
                  </a:ext>
                </a:extLst>
              </p:cNvPr>
              <p:cNvSpPr/>
              <p:nvPr/>
            </p:nvSpPr>
            <p:spPr>
              <a:xfrm>
                <a:off x="6899134" y="3993367"/>
                <a:ext cx="193092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6" extrusionOk="0">
                    <a:moveTo>
                      <a:pt x="1727" y="0"/>
                    </a:moveTo>
                    <a:cubicBezTo>
                      <a:pt x="772" y="0"/>
                      <a:pt x="0" y="773"/>
                      <a:pt x="0" y="1729"/>
                    </a:cubicBezTo>
                    <a:cubicBezTo>
                      <a:pt x="0" y="2677"/>
                      <a:pt x="772" y="3456"/>
                      <a:pt x="1727" y="3456"/>
                    </a:cubicBezTo>
                    <a:cubicBezTo>
                      <a:pt x="2677" y="3456"/>
                      <a:pt x="3448" y="2677"/>
                      <a:pt x="3448" y="1729"/>
                    </a:cubicBezTo>
                    <a:cubicBezTo>
                      <a:pt x="3448" y="773"/>
                      <a:pt x="2677" y="0"/>
                      <a:pt x="172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15;p35">
                <a:extLst>
                  <a:ext uri="{FF2B5EF4-FFF2-40B4-BE49-F238E27FC236}">
                    <a16:creationId xmlns:a16="http://schemas.microsoft.com/office/drawing/2014/main" id="{4BE9B8FF-0D3A-61DF-EC93-A5289FB00D55}"/>
                  </a:ext>
                </a:extLst>
              </p:cNvPr>
              <p:cNvSpPr/>
              <p:nvPr/>
            </p:nvSpPr>
            <p:spPr>
              <a:xfrm>
                <a:off x="6927239" y="4021584"/>
                <a:ext cx="136883" cy="136771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3" extrusionOk="0">
                    <a:moveTo>
                      <a:pt x="1225" y="0"/>
                    </a:moveTo>
                    <a:cubicBezTo>
                      <a:pt x="550" y="0"/>
                      <a:pt x="1" y="549"/>
                      <a:pt x="1" y="1225"/>
                    </a:cubicBezTo>
                    <a:cubicBezTo>
                      <a:pt x="1" y="1899"/>
                      <a:pt x="550" y="2442"/>
                      <a:pt x="1225" y="2442"/>
                    </a:cubicBezTo>
                    <a:cubicBezTo>
                      <a:pt x="1895" y="2442"/>
                      <a:pt x="2444" y="1899"/>
                      <a:pt x="2444" y="1225"/>
                    </a:cubicBezTo>
                    <a:cubicBezTo>
                      <a:pt x="2444" y="549"/>
                      <a:pt x="1895" y="0"/>
                      <a:pt x="12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16;p35">
                <a:extLst>
                  <a:ext uri="{FF2B5EF4-FFF2-40B4-BE49-F238E27FC236}">
                    <a16:creationId xmlns:a16="http://schemas.microsoft.com/office/drawing/2014/main" id="{8FA705E0-6F68-CDEA-6438-FD41DD3B7313}"/>
                  </a:ext>
                </a:extLst>
              </p:cNvPr>
              <p:cNvSpPr/>
              <p:nvPr/>
            </p:nvSpPr>
            <p:spPr>
              <a:xfrm>
                <a:off x="6913802" y="4290541"/>
                <a:ext cx="309765" cy="164316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2935" extrusionOk="0">
                    <a:moveTo>
                      <a:pt x="1465" y="1"/>
                    </a:moveTo>
                    <a:cubicBezTo>
                      <a:pt x="659" y="1"/>
                      <a:pt x="0" y="658"/>
                      <a:pt x="0" y="1471"/>
                    </a:cubicBezTo>
                    <a:cubicBezTo>
                      <a:pt x="0" y="2277"/>
                      <a:pt x="659" y="2934"/>
                      <a:pt x="1465" y="2934"/>
                    </a:cubicBezTo>
                    <a:lnTo>
                      <a:pt x="4068" y="2934"/>
                    </a:lnTo>
                    <a:cubicBezTo>
                      <a:pt x="4874" y="2934"/>
                      <a:pt x="5532" y="2277"/>
                      <a:pt x="5532" y="1471"/>
                    </a:cubicBezTo>
                    <a:cubicBezTo>
                      <a:pt x="5532" y="658"/>
                      <a:pt x="4874" y="1"/>
                      <a:pt x="4068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17;p35">
                <a:extLst>
                  <a:ext uri="{FF2B5EF4-FFF2-40B4-BE49-F238E27FC236}">
                    <a16:creationId xmlns:a16="http://schemas.microsoft.com/office/drawing/2014/main" id="{51E6926B-7118-E2B6-7AED-824B6910F553}"/>
                  </a:ext>
                </a:extLst>
              </p:cNvPr>
              <p:cNvSpPr/>
              <p:nvPr/>
            </p:nvSpPr>
            <p:spPr>
              <a:xfrm>
                <a:off x="7041282" y="4276097"/>
                <a:ext cx="19342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456" extrusionOk="0">
                    <a:moveTo>
                      <a:pt x="1728" y="1"/>
                    </a:moveTo>
                    <a:cubicBezTo>
                      <a:pt x="772" y="1"/>
                      <a:pt x="1" y="773"/>
                      <a:pt x="1" y="1729"/>
                    </a:cubicBezTo>
                    <a:cubicBezTo>
                      <a:pt x="1" y="2677"/>
                      <a:pt x="772" y="3456"/>
                      <a:pt x="1728" y="3456"/>
                    </a:cubicBezTo>
                    <a:cubicBezTo>
                      <a:pt x="2683" y="3456"/>
                      <a:pt x="3454" y="2677"/>
                      <a:pt x="3454" y="1729"/>
                    </a:cubicBezTo>
                    <a:cubicBezTo>
                      <a:pt x="3454" y="773"/>
                      <a:pt x="2683" y="1"/>
                      <a:pt x="172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18;p35">
                <a:extLst>
                  <a:ext uri="{FF2B5EF4-FFF2-40B4-BE49-F238E27FC236}">
                    <a16:creationId xmlns:a16="http://schemas.microsoft.com/office/drawing/2014/main" id="{DE891899-E59F-7D2F-F504-2A802FD4EF3D}"/>
                  </a:ext>
                </a:extLst>
              </p:cNvPr>
              <p:cNvSpPr/>
              <p:nvPr/>
            </p:nvSpPr>
            <p:spPr>
              <a:xfrm>
                <a:off x="7069779" y="4304314"/>
                <a:ext cx="136491" cy="136771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2443" extrusionOk="0">
                    <a:moveTo>
                      <a:pt x="1219" y="0"/>
                    </a:moveTo>
                    <a:cubicBezTo>
                      <a:pt x="543" y="0"/>
                      <a:pt x="1" y="550"/>
                      <a:pt x="1" y="1225"/>
                    </a:cubicBezTo>
                    <a:cubicBezTo>
                      <a:pt x="1" y="1899"/>
                      <a:pt x="543" y="2443"/>
                      <a:pt x="1219" y="2443"/>
                    </a:cubicBezTo>
                    <a:cubicBezTo>
                      <a:pt x="1894" y="2443"/>
                      <a:pt x="2438" y="1899"/>
                      <a:pt x="2438" y="1225"/>
                    </a:cubicBezTo>
                    <a:cubicBezTo>
                      <a:pt x="2438" y="550"/>
                      <a:pt x="1894" y="0"/>
                      <a:pt x="1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19;p35">
                <a:extLst>
                  <a:ext uri="{FF2B5EF4-FFF2-40B4-BE49-F238E27FC236}">
                    <a16:creationId xmlns:a16="http://schemas.microsoft.com/office/drawing/2014/main" id="{196315F2-8AA9-46F0-A267-D3F45666D1DB}"/>
                  </a:ext>
                </a:extLst>
              </p:cNvPr>
              <p:cNvSpPr/>
              <p:nvPr/>
            </p:nvSpPr>
            <p:spPr>
              <a:xfrm>
                <a:off x="7455972" y="4025727"/>
                <a:ext cx="115385" cy="114993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54" extrusionOk="0">
                    <a:moveTo>
                      <a:pt x="1030" y="0"/>
                    </a:moveTo>
                    <a:cubicBezTo>
                      <a:pt x="464" y="0"/>
                      <a:pt x="1" y="457"/>
                      <a:pt x="1" y="1024"/>
                    </a:cubicBezTo>
                    <a:cubicBezTo>
                      <a:pt x="1" y="1597"/>
                      <a:pt x="464" y="2054"/>
                      <a:pt x="1030" y="2054"/>
                    </a:cubicBezTo>
                    <a:cubicBezTo>
                      <a:pt x="1596" y="2054"/>
                      <a:pt x="2060" y="1597"/>
                      <a:pt x="2060" y="1024"/>
                    </a:cubicBezTo>
                    <a:cubicBezTo>
                      <a:pt x="2060" y="457"/>
                      <a:pt x="1596" y="0"/>
                      <a:pt x="10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0;p35">
                <a:extLst>
                  <a:ext uri="{FF2B5EF4-FFF2-40B4-BE49-F238E27FC236}">
                    <a16:creationId xmlns:a16="http://schemas.microsoft.com/office/drawing/2014/main" id="{35FA97F6-F041-7E26-8E35-966EBD75B54B}"/>
                  </a:ext>
                </a:extLst>
              </p:cNvPr>
              <p:cNvSpPr/>
              <p:nvPr/>
            </p:nvSpPr>
            <p:spPr>
              <a:xfrm>
                <a:off x="7455972" y="4315231"/>
                <a:ext cx="115385" cy="114993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54" extrusionOk="0">
                    <a:moveTo>
                      <a:pt x="1030" y="0"/>
                    </a:moveTo>
                    <a:cubicBezTo>
                      <a:pt x="464" y="0"/>
                      <a:pt x="1" y="457"/>
                      <a:pt x="1" y="1030"/>
                    </a:cubicBezTo>
                    <a:cubicBezTo>
                      <a:pt x="1" y="1595"/>
                      <a:pt x="464" y="2054"/>
                      <a:pt x="1030" y="2054"/>
                    </a:cubicBezTo>
                    <a:cubicBezTo>
                      <a:pt x="1596" y="2054"/>
                      <a:pt x="2060" y="1595"/>
                      <a:pt x="2060" y="1030"/>
                    </a:cubicBezTo>
                    <a:cubicBezTo>
                      <a:pt x="2060" y="457"/>
                      <a:pt x="1596" y="0"/>
                      <a:pt x="10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621;p35">
              <a:extLst>
                <a:ext uri="{FF2B5EF4-FFF2-40B4-BE49-F238E27FC236}">
                  <a16:creationId xmlns:a16="http://schemas.microsoft.com/office/drawing/2014/main" id="{E08860E8-E548-FFA2-E1C3-623B8BF9EEA0}"/>
                </a:ext>
              </a:extLst>
            </p:cNvPr>
            <p:cNvGrpSpPr/>
            <p:nvPr/>
          </p:nvGrpSpPr>
          <p:grpSpPr>
            <a:xfrm>
              <a:off x="7629944" y="4025885"/>
              <a:ext cx="545407" cy="410286"/>
              <a:chOff x="7629944" y="4025885"/>
              <a:chExt cx="545407" cy="410286"/>
            </a:xfrm>
          </p:grpSpPr>
          <p:sp>
            <p:nvSpPr>
              <p:cNvPr id="13" name="Google Shape;622;p35">
                <a:extLst>
                  <a:ext uri="{FF2B5EF4-FFF2-40B4-BE49-F238E27FC236}">
                    <a16:creationId xmlns:a16="http://schemas.microsoft.com/office/drawing/2014/main" id="{894E7CF7-594B-4AC4-4269-2800C8ED6E44}"/>
                  </a:ext>
                </a:extLst>
              </p:cNvPr>
              <p:cNvSpPr/>
              <p:nvPr/>
            </p:nvSpPr>
            <p:spPr>
              <a:xfrm>
                <a:off x="7629952" y="4025885"/>
                <a:ext cx="545400" cy="46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23;p35">
                <a:extLst>
                  <a:ext uri="{FF2B5EF4-FFF2-40B4-BE49-F238E27FC236}">
                    <a16:creationId xmlns:a16="http://schemas.microsoft.com/office/drawing/2014/main" id="{C73F17E0-33D1-16AF-B1F3-B7B82B446270}"/>
                  </a:ext>
                </a:extLst>
              </p:cNvPr>
              <p:cNvSpPr/>
              <p:nvPr/>
            </p:nvSpPr>
            <p:spPr>
              <a:xfrm>
                <a:off x="7629952" y="4309442"/>
                <a:ext cx="545400" cy="46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24;p35">
                <a:extLst>
                  <a:ext uri="{FF2B5EF4-FFF2-40B4-BE49-F238E27FC236}">
                    <a16:creationId xmlns:a16="http://schemas.microsoft.com/office/drawing/2014/main" id="{A009C227-2497-03D9-BE65-D8772EB02BA2}"/>
                  </a:ext>
                </a:extLst>
              </p:cNvPr>
              <p:cNvSpPr/>
              <p:nvPr/>
            </p:nvSpPr>
            <p:spPr>
              <a:xfrm>
                <a:off x="7629944" y="4107719"/>
                <a:ext cx="367200" cy="46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25;p35">
                <a:extLst>
                  <a:ext uri="{FF2B5EF4-FFF2-40B4-BE49-F238E27FC236}">
                    <a16:creationId xmlns:a16="http://schemas.microsoft.com/office/drawing/2014/main" id="{E10CD785-EE4D-ECA5-DDE7-CEBF1B926F40}"/>
                  </a:ext>
                </a:extLst>
              </p:cNvPr>
              <p:cNvSpPr/>
              <p:nvPr/>
            </p:nvSpPr>
            <p:spPr>
              <a:xfrm>
                <a:off x="7629945" y="4389971"/>
                <a:ext cx="460200" cy="46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626;p35">
            <a:extLst>
              <a:ext uri="{FF2B5EF4-FFF2-40B4-BE49-F238E27FC236}">
                <a16:creationId xmlns:a16="http://schemas.microsoft.com/office/drawing/2014/main" id="{CB473010-C2EF-E22E-8D8B-C139498FA311}"/>
              </a:ext>
            </a:extLst>
          </p:cNvPr>
          <p:cNvGrpSpPr/>
          <p:nvPr/>
        </p:nvGrpSpPr>
        <p:grpSpPr>
          <a:xfrm>
            <a:off x="5573850" y="5265580"/>
            <a:ext cx="381600" cy="356700"/>
            <a:chOff x="1062200" y="3366813"/>
            <a:chExt cx="381600" cy="356700"/>
          </a:xfrm>
        </p:grpSpPr>
        <p:sp>
          <p:nvSpPr>
            <p:cNvPr id="27" name="Google Shape;627;p35">
              <a:extLst>
                <a:ext uri="{FF2B5EF4-FFF2-40B4-BE49-F238E27FC236}">
                  <a16:creationId xmlns:a16="http://schemas.microsoft.com/office/drawing/2014/main" id="{1A03C9BC-F5AF-B72A-7AB9-17327DF227AA}"/>
                </a:ext>
              </a:extLst>
            </p:cNvPr>
            <p:cNvSpPr/>
            <p:nvPr/>
          </p:nvSpPr>
          <p:spPr>
            <a:xfrm>
              <a:off x="1062200" y="3366813"/>
              <a:ext cx="381600" cy="356700"/>
            </a:xfrm>
            <a:prstGeom prst="roundRect">
              <a:avLst>
                <a:gd name="adj" fmla="val 18293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628;p35">
              <a:extLst>
                <a:ext uri="{FF2B5EF4-FFF2-40B4-BE49-F238E27FC236}">
                  <a16:creationId xmlns:a16="http://schemas.microsoft.com/office/drawing/2014/main" id="{387E0439-2B2D-5680-3CE0-B769A134DDA8}"/>
                </a:ext>
              </a:extLst>
            </p:cNvPr>
            <p:cNvGrpSpPr/>
            <p:nvPr/>
          </p:nvGrpSpPr>
          <p:grpSpPr>
            <a:xfrm>
              <a:off x="1138484" y="3433275"/>
              <a:ext cx="229200" cy="229200"/>
              <a:chOff x="955447" y="3891500"/>
              <a:chExt cx="229200" cy="229200"/>
            </a:xfrm>
          </p:grpSpPr>
          <p:sp>
            <p:nvSpPr>
              <p:cNvPr id="29" name="Google Shape;629;p35">
                <a:extLst>
                  <a:ext uri="{FF2B5EF4-FFF2-40B4-BE49-F238E27FC236}">
                    <a16:creationId xmlns:a16="http://schemas.microsoft.com/office/drawing/2014/main" id="{EE91AD5E-4457-BCF3-66D6-8544FC02EF3E}"/>
                  </a:ext>
                </a:extLst>
              </p:cNvPr>
              <p:cNvSpPr/>
              <p:nvPr/>
            </p:nvSpPr>
            <p:spPr>
              <a:xfrm>
                <a:off x="955447" y="3985700"/>
                <a:ext cx="229200" cy="408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30;p35">
                <a:extLst>
                  <a:ext uri="{FF2B5EF4-FFF2-40B4-BE49-F238E27FC236}">
                    <a16:creationId xmlns:a16="http://schemas.microsoft.com/office/drawing/2014/main" id="{B89B177A-11D0-7793-6818-2244F9D525DF}"/>
                  </a:ext>
                </a:extLst>
              </p:cNvPr>
              <p:cNvSpPr/>
              <p:nvPr/>
            </p:nvSpPr>
            <p:spPr>
              <a:xfrm rot="5400000">
                <a:off x="955447" y="3985700"/>
                <a:ext cx="229200" cy="408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631;p35">
            <a:extLst>
              <a:ext uri="{FF2B5EF4-FFF2-40B4-BE49-F238E27FC236}">
                <a16:creationId xmlns:a16="http://schemas.microsoft.com/office/drawing/2014/main" id="{423C6085-771D-A122-56D8-20D5AAAC546B}"/>
              </a:ext>
            </a:extLst>
          </p:cNvPr>
          <p:cNvGrpSpPr/>
          <p:nvPr/>
        </p:nvGrpSpPr>
        <p:grpSpPr>
          <a:xfrm rot="5400000">
            <a:off x="5462261" y="5945080"/>
            <a:ext cx="604800" cy="147600"/>
            <a:chOff x="7688649" y="828750"/>
            <a:chExt cx="604800" cy="147600"/>
          </a:xfrm>
        </p:grpSpPr>
        <p:sp>
          <p:nvSpPr>
            <p:cNvPr id="32" name="Google Shape;632;p35">
              <a:extLst>
                <a:ext uri="{FF2B5EF4-FFF2-40B4-BE49-F238E27FC236}">
                  <a16:creationId xmlns:a16="http://schemas.microsoft.com/office/drawing/2014/main" id="{356B787B-AAD1-7411-C60B-456F075AC685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3;p35">
              <a:extLst>
                <a:ext uri="{FF2B5EF4-FFF2-40B4-BE49-F238E27FC236}">
                  <a16:creationId xmlns:a16="http://schemas.microsoft.com/office/drawing/2014/main" id="{20C878E3-AAD0-6A9F-2381-17862AE690DE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4;p35">
              <a:extLst>
                <a:ext uri="{FF2B5EF4-FFF2-40B4-BE49-F238E27FC236}">
                  <a16:creationId xmlns:a16="http://schemas.microsoft.com/office/drawing/2014/main" id="{595D952E-F756-7D69-D0E6-7319359B79EE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575;p35">
            <a:extLst>
              <a:ext uri="{FF2B5EF4-FFF2-40B4-BE49-F238E27FC236}">
                <a16:creationId xmlns:a16="http://schemas.microsoft.com/office/drawing/2014/main" id="{ACFAFF88-3936-A1DE-8899-A4FF95C7E762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>
                <a:latin typeface="Oswald"/>
                <a:ea typeface="Oswald"/>
                <a:cs typeface="Oswald"/>
                <a:sym typeface="Oswald"/>
              </a:rPr>
              <a:t>Content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17243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FCE0644A-FDAF-9629-002D-79A3B491E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640EF59B-6B2F-8D35-EC21-B48FCEBE7BC0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EFBFD793-F2B5-40AB-DDA4-694E9920CB06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C5C1979E-6934-0DD2-F2C3-6EA4C7E98325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3FD549B5-DE78-8D71-6864-6F56442FBD3E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1D6EFAA0-ACD6-BA38-6DCF-9FC1F265DD53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302ED15A-7AA7-190A-7522-4CF4FD7AAD5F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C04FDCF8-32C5-1680-7D51-67AFB792D796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4B69660F-05C0-3A88-361F-DA4EB905F784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9A86AD72-7F2B-6660-0CC0-0B0082895B1D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4C87D85C-2E6D-BEBF-9A35-BD8870395EB0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0CCA7862-7D49-83A2-831A-238617B62FE2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B9345C94-6F6C-2A89-2B86-636A78CABA91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E845A37E-49F8-A506-F813-DA747B5460BD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58D400A1-8399-FB2D-8237-A1160BFDCCB1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13133A16-6BC2-47A5-3791-3E120C9CEB7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BE581A10-D7C0-692D-6E4B-CB1AAE050C4E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7E03F890-3454-F286-5A25-3467EA8C3A6B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A58ADCC8-BC87-CB0B-DA53-C05205C79D9D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046BD130-9D42-EA6C-1461-56305E224499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48C62EBC-7386-16A2-2841-C0849F0FE10F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C1AD9D74-81B8-D61C-9269-93EA56F5B478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F33F6940-4827-0244-2C2A-C28D160B44BC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F3349509-06B5-6B3C-0932-05A6C1875BB7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E59DE761-30DF-5E8E-FC6A-129FA3249B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NF-Oswald" panose="02000506000000020004" pitchFamily="2" charset="-93"/>
              </a:rPr>
              <a:t>/</a:t>
            </a:r>
            <a:r>
              <a:rPr lang="en-US" err="1">
                <a:latin typeface="VNF-Oswald" panose="02000506000000020004" pitchFamily="2" charset="-93"/>
              </a:rPr>
              <a:t>Tổng</a:t>
            </a:r>
            <a:r>
              <a:rPr lang="en-US">
                <a:latin typeface="VNF-Oswald" panose="02000506000000020004" pitchFamily="2" charset="-93"/>
              </a:rPr>
              <a:t> </a:t>
            </a:r>
            <a:r>
              <a:rPr lang="en-US" err="1">
                <a:latin typeface="VNF-Oswald" panose="02000506000000020004" pitchFamily="2" charset="-93"/>
              </a:rPr>
              <a:t>hợp</a:t>
            </a:r>
            <a:r>
              <a:rPr lang="en-US">
                <a:latin typeface="VNF-Oswald" panose="02000506000000020004" pitchFamily="2" charset="-93"/>
              </a:rPr>
              <a:t> </a:t>
            </a:r>
            <a:r>
              <a:rPr lang="en-US" err="1">
                <a:latin typeface="VNF-Oswald" panose="02000506000000020004" pitchFamily="2" charset="-93"/>
              </a:rPr>
              <a:t>và</a:t>
            </a:r>
            <a:r>
              <a:rPr lang="en-US">
                <a:latin typeface="VNF-Oswald" panose="02000506000000020004" pitchFamily="2" charset="-93"/>
              </a:rPr>
              <a:t> so </a:t>
            </a:r>
            <a:r>
              <a:rPr lang="en-US" err="1">
                <a:latin typeface="VNF-Oswald" panose="02000506000000020004" pitchFamily="2" charset="-93"/>
              </a:rPr>
              <a:t>sánh</a:t>
            </a:r>
            <a:endParaRPr>
              <a:latin typeface="VNF-Oswald" panose="02000506000000020004" pitchFamily="2" charset="-93"/>
            </a:endParaRPr>
          </a:p>
        </p:txBody>
      </p:sp>
      <p:sp>
        <p:nvSpPr>
          <p:cNvPr id="12" name="Google Shape;894;p40">
            <a:extLst>
              <a:ext uri="{FF2B5EF4-FFF2-40B4-BE49-F238E27FC236}">
                <a16:creationId xmlns:a16="http://schemas.microsoft.com/office/drawing/2014/main" id="{F4051406-D347-0611-09BC-ACCA2E9FA9CA}"/>
              </a:ext>
            </a:extLst>
          </p:cNvPr>
          <p:cNvSpPr txBox="1">
            <a:spLocks/>
          </p:cNvSpPr>
          <p:nvPr/>
        </p:nvSpPr>
        <p:spPr>
          <a:xfrm>
            <a:off x="1278406" y="1325648"/>
            <a:ext cx="3430753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err="1">
                <a:solidFill>
                  <a:schemeClr val="accent3"/>
                </a:solidFill>
                <a:latin typeface="VNF-Oswald" panose="02000506000000020004" pitchFamily="2" charset="0"/>
                <a:cs typeface="VNF Quicksand" panose="020B0500040000020004" pitchFamily="34" charset="0"/>
              </a:rPr>
              <a:t>Kết</a:t>
            </a:r>
            <a:r>
              <a:rPr lang="en-US" sz="2000">
                <a:solidFill>
                  <a:schemeClr val="accent3"/>
                </a:solidFill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err="1">
                <a:solidFill>
                  <a:schemeClr val="accent3"/>
                </a:solidFill>
                <a:latin typeface="VNF-Oswald" panose="02000506000000020004" pitchFamily="2" charset="0"/>
                <a:cs typeface="VNF Quicksand" panose="020B0500040000020004" pitchFamily="34" charset="0"/>
              </a:rPr>
              <a:t>luận</a:t>
            </a:r>
            <a:endParaRPr lang="vi-VN" sz="2000">
              <a:solidFill>
                <a:schemeClr val="accent3"/>
              </a:solidFill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9CF36F-4C01-8980-2E0B-D138D5A822A2}"/>
              </a:ext>
            </a:extLst>
          </p:cNvPr>
          <p:cNvGrpSpPr/>
          <p:nvPr/>
        </p:nvGrpSpPr>
        <p:grpSpPr>
          <a:xfrm>
            <a:off x="882596" y="1373766"/>
            <a:ext cx="367084" cy="367084"/>
            <a:chOff x="1225496" y="1519877"/>
            <a:chExt cx="737100" cy="737100"/>
          </a:xfrm>
        </p:grpSpPr>
        <p:grpSp>
          <p:nvGrpSpPr>
            <p:cNvPr id="14" name="Google Shape;874;p40">
              <a:extLst>
                <a:ext uri="{FF2B5EF4-FFF2-40B4-BE49-F238E27FC236}">
                  <a16:creationId xmlns:a16="http://schemas.microsoft.com/office/drawing/2014/main" id="{6C0C1B92-27EE-6AA9-7C3C-0AA9DC5C2170}"/>
                </a:ext>
              </a:extLst>
            </p:cNvPr>
            <p:cNvGrpSpPr/>
            <p:nvPr/>
          </p:nvGrpSpPr>
          <p:grpSpPr>
            <a:xfrm>
              <a:off x="1225496" y="1519877"/>
              <a:ext cx="737100" cy="737100"/>
              <a:chOff x="991075" y="1881675"/>
              <a:chExt cx="737100" cy="737100"/>
            </a:xfrm>
          </p:grpSpPr>
          <p:sp>
            <p:nvSpPr>
              <p:cNvPr id="20" name="Google Shape;875;p40">
                <a:extLst>
                  <a:ext uri="{FF2B5EF4-FFF2-40B4-BE49-F238E27FC236}">
                    <a16:creationId xmlns:a16="http://schemas.microsoft.com/office/drawing/2014/main" id="{8F3437F0-E4FC-48DC-E604-A329A4B94803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;p40">
                <a:extLst>
                  <a:ext uri="{FF2B5EF4-FFF2-40B4-BE49-F238E27FC236}">
                    <a16:creationId xmlns:a16="http://schemas.microsoft.com/office/drawing/2014/main" id="{33CC5A42-8151-AE89-888D-C9E5E45F2DD3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97;p40">
              <a:extLst>
                <a:ext uri="{FF2B5EF4-FFF2-40B4-BE49-F238E27FC236}">
                  <a16:creationId xmlns:a16="http://schemas.microsoft.com/office/drawing/2014/main" id="{A60D23BA-F792-5E52-0C7F-1A1ED3036719}"/>
                </a:ext>
              </a:extLst>
            </p:cNvPr>
            <p:cNvGrpSpPr/>
            <p:nvPr/>
          </p:nvGrpSpPr>
          <p:grpSpPr>
            <a:xfrm>
              <a:off x="1389545" y="1683928"/>
              <a:ext cx="409009" cy="409016"/>
              <a:chOff x="3075107" y="3758147"/>
              <a:chExt cx="409009" cy="409016"/>
            </a:xfrm>
          </p:grpSpPr>
          <p:sp>
            <p:nvSpPr>
              <p:cNvPr id="16" name="Google Shape;898;p40">
                <a:extLst>
                  <a:ext uri="{FF2B5EF4-FFF2-40B4-BE49-F238E27FC236}">
                    <a16:creationId xmlns:a16="http://schemas.microsoft.com/office/drawing/2014/main" id="{FA7FAA70-E5A7-2116-48C2-CB24B46D29AD}"/>
                  </a:ext>
                </a:extLst>
              </p:cNvPr>
              <p:cNvSpPr/>
              <p:nvPr/>
            </p:nvSpPr>
            <p:spPr>
              <a:xfrm>
                <a:off x="3262704" y="3888056"/>
                <a:ext cx="91499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123" extrusionOk="0">
                    <a:moveTo>
                      <a:pt x="579" y="1"/>
                    </a:moveTo>
                    <a:lnTo>
                      <a:pt x="0" y="2619"/>
                    </a:lnTo>
                    <a:lnTo>
                      <a:pt x="579" y="5122"/>
                    </a:lnTo>
                    <a:cubicBezTo>
                      <a:pt x="2040" y="5122"/>
                      <a:pt x="3198" y="4056"/>
                      <a:pt x="3198" y="2619"/>
                    </a:cubicBezTo>
                    <a:cubicBezTo>
                      <a:pt x="3198" y="1159"/>
                      <a:pt x="2040" y="1"/>
                      <a:pt x="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99;p40">
                <a:extLst>
                  <a:ext uri="{FF2B5EF4-FFF2-40B4-BE49-F238E27FC236}">
                    <a16:creationId xmlns:a16="http://schemas.microsoft.com/office/drawing/2014/main" id="{8995FBAD-A4CB-CE4A-3C58-D24F932F5773}"/>
                  </a:ext>
                </a:extLst>
              </p:cNvPr>
              <p:cNvSpPr/>
              <p:nvPr/>
            </p:nvSpPr>
            <p:spPr>
              <a:xfrm>
                <a:off x="3205015" y="3888056"/>
                <a:ext cx="74281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123" extrusionOk="0">
                    <a:moveTo>
                      <a:pt x="2596" y="1"/>
                    </a:moveTo>
                    <a:cubicBezTo>
                      <a:pt x="1160" y="1"/>
                      <a:pt x="1" y="1159"/>
                      <a:pt x="1" y="2619"/>
                    </a:cubicBezTo>
                    <a:cubicBezTo>
                      <a:pt x="1" y="4056"/>
                      <a:pt x="1160" y="5122"/>
                      <a:pt x="2596" y="5122"/>
                    </a:cubicBezTo>
                    <a:lnTo>
                      <a:pt x="2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0;p40">
                <a:extLst>
                  <a:ext uri="{FF2B5EF4-FFF2-40B4-BE49-F238E27FC236}">
                    <a16:creationId xmlns:a16="http://schemas.microsoft.com/office/drawing/2014/main" id="{73462317-7650-B0E5-8686-6853FFDC53BB}"/>
                  </a:ext>
                </a:extLst>
              </p:cNvPr>
              <p:cNvSpPr/>
              <p:nvPr/>
            </p:nvSpPr>
            <p:spPr>
              <a:xfrm>
                <a:off x="3262704" y="3758147"/>
                <a:ext cx="221412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4300" extrusionOk="0">
                    <a:moveTo>
                      <a:pt x="579" y="0"/>
                    </a:moveTo>
                    <a:lnTo>
                      <a:pt x="0" y="2225"/>
                    </a:lnTo>
                    <a:lnTo>
                      <a:pt x="579" y="3778"/>
                    </a:lnTo>
                    <a:cubicBezTo>
                      <a:pt x="2410" y="3778"/>
                      <a:pt x="3963" y="5215"/>
                      <a:pt x="3963" y="7161"/>
                    </a:cubicBezTo>
                    <a:cubicBezTo>
                      <a:pt x="3963" y="8992"/>
                      <a:pt x="2410" y="10522"/>
                      <a:pt x="579" y="10522"/>
                    </a:cubicBezTo>
                    <a:lnTo>
                      <a:pt x="0" y="11982"/>
                    </a:lnTo>
                    <a:lnTo>
                      <a:pt x="579" y="14299"/>
                    </a:lnTo>
                    <a:lnTo>
                      <a:pt x="1738" y="14299"/>
                    </a:lnTo>
                    <a:lnTo>
                      <a:pt x="2132" y="12955"/>
                    </a:lnTo>
                    <a:cubicBezTo>
                      <a:pt x="2712" y="12839"/>
                      <a:pt x="3198" y="12654"/>
                      <a:pt x="3569" y="12376"/>
                    </a:cubicBezTo>
                    <a:lnTo>
                      <a:pt x="4728" y="13048"/>
                    </a:lnTo>
                    <a:lnTo>
                      <a:pt x="6466" y="11310"/>
                    </a:lnTo>
                    <a:lnTo>
                      <a:pt x="5794" y="10151"/>
                    </a:lnTo>
                    <a:cubicBezTo>
                      <a:pt x="6095" y="9664"/>
                      <a:pt x="6281" y="9178"/>
                      <a:pt x="6373" y="8691"/>
                    </a:cubicBezTo>
                    <a:lnTo>
                      <a:pt x="7741" y="8320"/>
                    </a:lnTo>
                    <a:lnTo>
                      <a:pt x="7741" y="6003"/>
                    </a:lnTo>
                    <a:lnTo>
                      <a:pt x="6373" y="5609"/>
                    </a:lnTo>
                    <a:cubicBezTo>
                      <a:pt x="6281" y="5029"/>
                      <a:pt x="6095" y="4543"/>
                      <a:pt x="5794" y="4149"/>
                    </a:cubicBezTo>
                    <a:lnTo>
                      <a:pt x="6466" y="2990"/>
                    </a:lnTo>
                    <a:lnTo>
                      <a:pt x="4728" y="1252"/>
                    </a:lnTo>
                    <a:lnTo>
                      <a:pt x="3569" y="1947"/>
                    </a:lnTo>
                    <a:cubicBezTo>
                      <a:pt x="3198" y="1646"/>
                      <a:pt x="2712" y="1460"/>
                      <a:pt x="2132" y="1368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1;p40">
                <a:extLst>
                  <a:ext uri="{FF2B5EF4-FFF2-40B4-BE49-F238E27FC236}">
                    <a16:creationId xmlns:a16="http://schemas.microsoft.com/office/drawing/2014/main" id="{4F5F365F-0F41-D020-1F4D-BE2D15895F7F}"/>
                  </a:ext>
                </a:extLst>
              </p:cNvPr>
              <p:cNvSpPr/>
              <p:nvPr/>
            </p:nvSpPr>
            <p:spPr>
              <a:xfrm>
                <a:off x="3075107" y="3758147"/>
                <a:ext cx="204193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4300" extrusionOk="0">
                    <a:moveTo>
                      <a:pt x="5980" y="0"/>
                    </a:moveTo>
                    <a:lnTo>
                      <a:pt x="5609" y="1368"/>
                    </a:lnTo>
                    <a:cubicBezTo>
                      <a:pt x="5030" y="1460"/>
                      <a:pt x="4636" y="1646"/>
                      <a:pt x="4149" y="1947"/>
                    </a:cubicBezTo>
                    <a:lnTo>
                      <a:pt x="2990" y="1252"/>
                    </a:lnTo>
                    <a:lnTo>
                      <a:pt x="1252" y="2990"/>
                    </a:lnTo>
                    <a:lnTo>
                      <a:pt x="1924" y="4149"/>
                    </a:lnTo>
                    <a:cubicBezTo>
                      <a:pt x="1646" y="4543"/>
                      <a:pt x="1437" y="5029"/>
                      <a:pt x="1345" y="5609"/>
                    </a:cubicBezTo>
                    <a:lnTo>
                      <a:pt x="1" y="6003"/>
                    </a:lnTo>
                    <a:lnTo>
                      <a:pt x="1" y="8320"/>
                    </a:lnTo>
                    <a:lnTo>
                      <a:pt x="1345" y="8691"/>
                    </a:lnTo>
                    <a:cubicBezTo>
                      <a:pt x="1437" y="9178"/>
                      <a:pt x="1646" y="9664"/>
                      <a:pt x="1924" y="10151"/>
                    </a:cubicBezTo>
                    <a:lnTo>
                      <a:pt x="1252" y="11310"/>
                    </a:lnTo>
                    <a:lnTo>
                      <a:pt x="2990" y="13048"/>
                    </a:lnTo>
                    <a:lnTo>
                      <a:pt x="4149" y="12376"/>
                    </a:lnTo>
                    <a:cubicBezTo>
                      <a:pt x="4636" y="12654"/>
                      <a:pt x="5030" y="12839"/>
                      <a:pt x="5609" y="12955"/>
                    </a:cubicBezTo>
                    <a:lnTo>
                      <a:pt x="5980" y="14299"/>
                    </a:lnTo>
                    <a:lnTo>
                      <a:pt x="7138" y="14299"/>
                    </a:lnTo>
                    <a:lnTo>
                      <a:pt x="7138" y="10522"/>
                    </a:lnTo>
                    <a:cubicBezTo>
                      <a:pt x="5308" y="10522"/>
                      <a:pt x="3755" y="8992"/>
                      <a:pt x="3755" y="7161"/>
                    </a:cubicBezTo>
                    <a:cubicBezTo>
                      <a:pt x="3755" y="5215"/>
                      <a:pt x="5308" y="3778"/>
                      <a:pt x="7138" y="3778"/>
                    </a:cubicBezTo>
                    <a:lnTo>
                      <a:pt x="71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575;p35">
            <a:extLst>
              <a:ext uri="{FF2B5EF4-FFF2-40B4-BE49-F238E27FC236}">
                <a16:creationId xmlns:a16="http://schemas.microsoft.com/office/drawing/2014/main" id="{E839A6DA-69DA-D064-C2A4-9425A55688D0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class=“Comparison”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C3C8D1-41BD-2B40-ADDC-D2ABD8419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85" y="2156436"/>
            <a:ext cx="614579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2"/>
                </a:solidFill>
                <a:latin typeface="VNF Quicksand" panose="020B0500040000020004" pitchFamily="34" charset="0"/>
                <a:ea typeface="Times New Roman" panose="02020603050405020304" pitchFamily="18" charset="0"/>
                <a:cs typeface="VNF Quicksand" panose="020B0500040000020004" pitchFamily="34" charset="0"/>
              </a:rPr>
              <a:t>-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Times New Roman" panose="02020603050405020304" pitchFamily="18" charset="0"/>
                <a:cs typeface="VNF Quicksand" panose="020B0500040000020004" pitchFamily="34" charset="0"/>
              </a:rPr>
              <a:t>useEffect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là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cách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hiện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đại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,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gọn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nhẹ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,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quản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lý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side effects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hiệu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quả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trong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function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2"/>
                </a:solidFill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-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Lifecycle methods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rõ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ràng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nhưng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kém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linh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hoạt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và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khó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tái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sử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dụng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2"/>
                </a:solidFill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-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React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ưu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tiên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dùng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function component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với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Hooks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cho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dự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án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mới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vì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code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sạch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và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dễ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bảo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trì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F Quicksand" panose="020B0500040000020004" pitchFamily="34" charset="0"/>
                <a:ea typeface="DengXian" panose="02010600030101010101" pitchFamily="2" charset="-122"/>
                <a:cs typeface="VNF Quicksand" panose="020B0500040000020004" pitchFamily="34" charset="0"/>
              </a:rPr>
              <a:t>hơn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7F727E-FFA0-8435-6E19-7B0202D7D077}"/>
              </a:ext>
            </a:extLst>
          </p:cNvPr>
          <p:cNvSpPr/>
          <p:nvPr/>
        </p:nvSpPr>
        <p:spPr>
          <a:xfrm>
            <a:off x="948599" y="3632048"/>
            <a:ext cx="5691745" cy="767877"/>
          </a:xfrm>
          <a:prstGeom prst="rect">
            <a:avLst/>
          </a:prstGeom>
          <a:solidFill>
            <a:srgbClr val="29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BE89C-87C8-FF87-8ECD-C2BFA872AC24}"/>
              </a:ext>
            </a:extLst>
          </p:cNvPr>
          <p:cNvSpPr txBox="1"/>
          <p:nvPr/>
        </p:nvSpPr>
        <p:spPr>
          <a:xfrm>
            <a:off x="-2446750" y="1701800"/>
            <a:ext cx="288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err="1">
                <a:solidFill>
                  <a:schemeClr val="bg1"/>
                </a:solidFill>
                <a:latin typeface="Oswald" panose="00000500000000000000" pitchFamily="2" charset="-93"/>
                <a:cs typeface="VNF Quicksand" panose="020B0500040000020004" pitchFamily="34" charset="0"/>
              </a:rPr>
              <a:t>Cảm</a:t>
            </a:r>
            <a:r>
              <a:rPr lang="en-US" sz="5400" b="1">
                <a:solidFill>
                  <a:schemeClr val="bg1"/>
                </a:solidFill>
                <a:latin typeface="Oswald" panose="00000500000000000000" pitchFamily="2" charset="-93"/>
                <a:cs typeface="VNF Quicksand" panose="020B0500040000020004" pitchFamily="34" charset="0"/>
              </a:rPr>
              <a:t> </a:t>
            </a:r>
            <a:r>
              <a:rPr lang="en-US" sz="5400" b="1" err="1">
                <a:solidFill>
                  <a:schemeClr val="bg1"/>
                </a:solidFill>
                <a:latin typeface="Oswald" panose="00000500000000000000" pitchFamily="2" charset="-93"/>
                <a:cs typeface="VNF Quicksand" panose="020B0500040000020004" pitchFamily="34" charset="0"/>
              </a:rPr>
              <a:t>ơn</a:t>
            </a:r>
            <a:endParaRPr lang="vi-VN" sz="5400" b="1">
              <a:solidFill>
                <a:schemeClr val="bg1"/>
              </a:solidFill>
              <a:latin typeface="Oswald" panose="00000500000000000000" pitchFamily="2" charset="-93"/>
              <a:cs typeface="VNF Quicksand" panose="020B050004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DAEC-60E9-3E8C-217E-A2BF0691AC08}"/>
              </a:ext>
            </a:extLst>
          </p:cNvPr>
          <p:cNvSpPr txBox="1"/>
          <p:nvPr/>
        </p:nvSpPr>
        <p:spPr>
          <a:xfrm>
            <a:off x="3902421" y="-2586718"/>
            <a:ext cx="3184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err="1">
                <a:solidFill>
                  <a:schemeClr val="bg1"/>
                </a:solidFill>
                <a:latin typeface="Oswald" panose="00000500000000000000" pitchFamily="2" charset="-93"/>
              </a:rPr>
              <a:t>mọi</a:t>
            </a:r>
            <a:r>
              <a:rPr lang="en-US" sz="5400" b="1">
                <a:solidFill>
                  <a:schemeClr val="bg1"/>
                </a:solidFill>
                <a:latin typeface="Oswald" panose="00000500000000000000" pitchFamily="2" charset="-93"/>
              </a:rPr>
              <a:t> </a:t>
            </a:r>
            <a:r>
              <a:rPr lang="en-US" sz="5400" b="1" err="1">
                <a:solidFill>
                  <a:schemeClr val="bg1"/>
                </a:solidFill>
                <a:latin typeface="Oswald" panose="00000500000000000000" pitchFamily="2" charset="-93"/>
              </a:rPr>
              <a:t>người</a:t>
            </a:r>
            <a:endParaRPr lang="vi-VN" sz="5400" b="1">
              <a:solidFill>
                <a:schemeClr val="bg1"/>
              </a:solidFill>
              <a:latin typeface="Oswald" panose="00000500000000000000" pitchFamily="2" charset="-9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AD1FF-EDFB-3DDE-FDD9-894B200E56BA}"/>
              </a:ext>
            </a:extLst>
          </p:cNvPr>
          <p:cNvSpPr txBox="1"/>
          <p:nvPr/>
        </p:nvSpPr>
        <p:spPr>
          <a:xfrm>
            <a:off x="11647189" y="1701800"/>
            <a:ext cx="777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err="1">
                <a:solidFill>
                  <a:schemeClr val="bg1"/>
                </a:solidFill>
                <a:latin typeface="Oswald" panose="00000500000000000000" pitchFamily="2" charset="-93"/>
              </a:rPr>
              <a:t>vì</a:t>
            </a:r>
            <a:endParaRPr lang="vi-VN" sz="5400" b="1">
              <a:solidFill>
                <a:schemeClr val="bg1"/>
              </a:solidFill>
              <a:latin typeface="Oswald" panose="00000500000000000000" pitchFamily="2" charset="-93"/>
            </a:endParaRPr>
          </a:p>
        </p:txBody>
      </p:sp>
      <p:sp>
        <p:nvSpPr>
          <p:cNvPr id="9" name="Google Shape;3354;p55">
            <a:extLst>
              <a:ext uri="{FF2B5EF4-FFF2-40B4-BE49-F238E27FC236}">
                <a16:creationId xmlns:a16="http://schemas.microsoft.com/office/drawing/2014/main" id="{5B057F71-3F27-9485-0B5E-30070782F5B9}"/>
              </a:ext>
            </a:extLst>
          </p:cNvPr>
          <p:cNvSpPr txBox="1">
            <a:spLocks/>
          </p:cNvSpPr>
          <p:nvPr/>
        </p:nvSpPr>
        <p:spPr>
          <a:xfrm>
            <a:off x="1261508" y="5953057"/>
            <a:ext cx="6620983" cy="309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</a:rPr>
              <a:t> </a:t>
            </a:r>
            <a:br>
              <a:rPr lang="en-US" sz="5400">
                <a:solidFill>
                  <a:schemeClr val="bg1"/>
                </a:solidFill>
              </a:rPr>
            </a:br>
            <a:r>
              <a:rPr lang="en-US" sz="5400" err="1">
                <a:solidFill>
                  <a:schemeClr val="bg1"/>
                </a:solidFill>
              </a:rPr>
              <a:t>đã</a:t>
            </a:r>
            <a:r>
              <a:rPr lang="en-US" sz="5400">
                <a:solidFill>
                  <a:schemeClr val="bg1"/>
                </a:solidFill>
              </a:rPr>
              <a:t> </a:t>
            </a:r>
            <a:r>
              <a:rPr lang="en-US" sz="5400" err="1">
                <a:solidFill>
                  <a:schemeClr val="bg1"/>
                </a:solidFill>
              </a:rPr>
              <a:t>lắng</a:t>
            </a:r>
            <a:r>
              <a:rPr lang="en-US" sz="5400">
                <a:solidFill>
                  <a:schemeClr val="bg1"/>
                </a:solidFill>
              </a:rPr>
              <a:t> </a:t>
            </a:r>
            <a:r>
              <a:rPr lang="en-US" sz="5400" err="1">
                <a:solidFill>
                  <a:schemeClr val="bg1"/>
                </a:solidFill>
              </a:rPr>
              <a:t>nghe</a:t>
            </a:r>
            <a:r>
              <a:rPr lang="en-US" sz="540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10" name="Picture 9" descr="A green sign with white text&#10;&#10;AI-generated content may be incorrect.">
            <a:hlinkClick r:id="rId6" action="ppaction://hlinkfile"/>
            <a:extLst>
              <a:ext uri="{FF2B5EF4-FFF2-40B4-BE49-F238E27FC236}">
                <a16:creationId xmlns:a16="http://schemas.microsoft.com/office/drawing/2014/main" id="{E71C68CC-0B3C-9B72-97E4-BE4A0FE649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1404" y="639312"/>
            <a:ext cx="1036330" cy="3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0974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9" name="Google Shape;3339;p5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340" name="Google Shape;3340;p5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1" name="Google Shape;3341;p5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2" name="Google Shape;3342;p5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3" name="Google Shape;3343;p5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44" name="Google Shape;3344;p5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5" name="Google Shape;3345;p5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6" name="Google Shape;3346;p5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47" name="Google Shape;3347;p5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48" name="Google Shape;3348;p5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9" name="Google Shape;3349;p5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50" name="Google Shape;3350;p5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51" name="Google Shape;3351;p5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5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53" name="Google Shape;3353;p5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6" name="Google Shape;3416;p5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7" name="Google Shape;3417;p5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8" name="Google Shape;3418;p5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2" name="Google Shape;3422;p5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Div class=“Footer”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3" name="Google Shape;3423;p55">
            <a:hlinkClick r:id="rId5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EDF7BE-F9DC-2F46-CD5F-6F8F7398FDB3}"/>
              </a:ext>
            </a:extLst>
          </p:cNvPr>
          <p:cNvSpPr/>
          <p:nvPr/>
        </p:nvSpPr>
        <p:spPr>
          <a:xfrm>
            <a:off x="948599" y="3632048"/>
            <a:ext cx="5691745" cy="767877"/>
          </a:xfrm>
          <a:prstGeom prst="rect">
            <a:avLst/>
          </a:prstGeom>
          <a:solidFill>
            <a:srgbClr val="29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F2D82D-3485-09F6-051F-69DABEABB6D2}"/>
              </a:ext>
            </a:extLst>
          </p:cNvPr>
          <p:cNvSpPr txBox="1"/>
          <p:nvPr/>
        </p:nvSpPr>
        <p:spPr>
          <a:xfrm>
            <a:off x="1638299" y="1701800"/>
            <a:ext cx="288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err="1">
                <a:solidFill>
                  <a:schemeClr val="bg1"/>
                </a:solidFill>
                <a:latin typeface="Oswald" panose="00000500000000000000" pitchFamily="2" charset="-93"/>
                <a:cs typeface="VNF Quicksand" panose="020B0500040000020004" pitchFamily="34" charset="0"/>
              </a:rPr>
              <a:t>Cảm</a:t>
            </a:r>
            <a:r>
              <a:rPr lang="en-US" sz="5400" b="1">
                <a:solidFill>
                  <a:schemeClr val="bg1"/>
                </a:solidFill>
                <a:latin typeface="Oswald" panose="00000500000000000000" pitchFamily="2" charset="-93"/>
                <a:cs typeface="VNF Quicksand" panose="020B0500040000020004" pitchFamily="34" charset="0"/>
              </a:rPr>
              <a:t> </a:t>
            </a:r>
            <a:r>
              <a:rPr lang="en-US" sz="5400" b="1" err="1">
                <a:solidFill>
                  <a:schemeClr val="bg1"/>
                </a:solidFill>
                <a:latin typeface="Oswald" panose="00000500000000000000" pitchFamily="2" charset="-93"/>
                <a:cs typeface="VNF Quicksand" panose="020B0500040000020004" pitchFamily="34" charset="0"/>
              </a:rPr>
              <a:t>ơn</a:t>
            </a:r>
            <a:endParaRPr lang="vi-VN" sz="5400" b="1">
              <a:solidFill>
                <a:schemeClr val="bg1"/>
              </a:solidFill>
              <a:latin typeface="Oswald" panose="00000500000000000000" pitchFamily="2" charset="-93"/>
              <a:cs typeface="VNF Quicksand" panose="020B05000400000200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86CD9-3D22-766A-D4AA-1D785ED8DAC3}"/>
              </a:ext>
            </a:extLst>
          </p:cNvPr>
          <p:cNvSpPr txBox="1"/>
          <p:nvPr/>
        </p:nvSpPr>
        <p:spPr>
          <a:xfrm>
            <a:off x="3902421" y="1701800"/>
            <a:ext cx="3184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err="1">
                <a:solidFill>
                  <a:schemeClr val="bg1"/>
                </a:solidFill>
                <a:latin typeface="Oswald" panose="00000500000000000000" pitchFamily="2" charset="-93"/>
              </a:rPr>
              <a:t>mọi</a:t>
            </a:r>
            <a:r>
              <a:rPr lang="en-US" sz="5400" b="1">
                <a:solidFill>
                  <a:schemeClr val="bg1"/>
                </a:solidFill>
                <a:latin typeface="Oswald" panose="00000500000000000000" pitchFamily="2" charset="-93"/>
              </a:rPr>
              <a:t> </a:t>
            </a:r>
            <a:r>
              <a:rPr lang="en-US" sz="5400" b="1" err="1">
                <a:solidFill>
                  <a:schemeClr val="bg1"/>
                </a:solidFill>
                <a:latin typeface="Oswald" panose="00000500000000000000" pitchFamily="2" charset="-93"/>
              </a:rPr>
              <a:t>người</a:t>
            </a:r>
            <a:endParaRPr lang="vi-VN" sz="5400" b="1">
              <a:solidFill>
                <a:schemeClr val="bg1"/>
              </a:solidFill>
              <a:latin typeface="Oswald" panose="00000500000000000000" pitchFamily="2" charset="-9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768E9-D561-825B-4C92-88E9FFCDDF94}"/>
              </a:ext>
            </a:extLst>
          </p:cNvPr>
          <p:cNvSpPr txBox="1"/>
          <p:nvPr/>
        </p:nvSpPr>
        <p:spPr>
          <a:xfrm>
            <a:off x="6842507" y="1701800"/>
            <a:ext cx="777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err="1">
                <a:solidFill>
                  <a:schemeClr val="bg1"/>
                </a:solidFill>
                <a:latin typeface="Oswald" panose="00000500000000000000" pitchFamily="2" charset="-93"/>
              </a:rPr>
              <a:t>vì</a:t>
            </a:r>
            <a:endParaRPr lang="vi-VN" sz="5400" b="1">
              <a:solidFill>
                <a:schemeClr val="bg1"/>
              </a:solidFill>
              <a:latin typeface="Oswald" panose="00000500000000000000" pitchFamily="2" charset="-93"/>
            </a:endParaRPr>
          </a:p>
        </p:txBody>
      </p:sp>
      <p:sp>
        <p:nvSpPr>
          <p:cNvPr id="3354" name="Google Shape;3354;p55"/>
          <p:cNvSpPr txBox="1">
            <a:spLocks noGrp="1"/>
          </p:cNvSpPr>
          <p:nvPr>
            <p:ph type="ctrTitle"/>
          </p:nvPr>
        </p:nvSpPr>
        <p:spPr>
          <a:xfrm>
            <a:off x="1261508" y="1024597"/>
            <a:ext cx="6620983" cy="3094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bg1"/>
                </a:solidFill>
              </a:rPr>
              <a:t> </a:t>
            </a:r>
            <a:br>
              <a:rPr lang="en-US" sz="5400">
                <a:solidFill>
                  <a:schemeClr val="bg1"/>
                </a:solidFill>
              </a:rPr>
            </a:br>
            <a:r>
              <a:rPr lang="en-US" sz="5400" err="1">
                <a:solidFill>
                  <a:schemeClr val="bg1"/>
                </a:solidFill>
              </a:rPr>
              <a:t>đã</a:t>
            </a:r>
            <a:r>
              <a:rPr lang="en-US" sz="5400">
                <a:solidFill>
                  <a:schemeClr val="bg1"/>
                </a:solidFill>
              </a:rPr>
              <a:t> </a:t>
            </a:r>
            <a:r>
              <a:rPr lang="en-US" sz="5400" err="1">
                <a:solidFill>
                  <a:schemeClr val="bg1"/>
                </a:solidFill>
              </a:rPr>
              <a:t>lắng</a:t>
            </a:r>
            <a:r>
              <a:rPr lang="en-US" sz="5400">
                <a:solidFill>
                  <a:schemeClr val="bg1"/>
                </a:solidFill>
              </a:rPr>
              <a:t> </a:t>
            </a:r>
            <a:r>
              <a:rPr lang="en-US" sz="5400" err="1">
                <a:solidFill>
                  <a:schemeClr val="bg1"/>
                </a:solidFill>
              </a:rPr>
              <a:t>nghe</a:t>
            </a:r>
            <a:r>
              <a:rPr lang="en-US" sz="5400">
                <a:solidFill>
                  <a:schemeClr val="bg1"/>
                </a:solidFill>
              </a:rPr>
              <a:t>!</a:t>
            </a:r>
            <a:endParaRPr sz="540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5BC63A-9FC3-48D8-9DA4-3A290FDB1D37}"/>
              </a:ext>
            </a:extLst>
          </p:cNvPr>
          <p:cNvGrpSpPr/>
          <p:nvPr/>
        </p:nvGrpSpPr>
        <p:grpSpPr>
          <a:xfrm>
            <a:off x="901830" y="5406843"/>
            <a:ext cx="1554876" cy="1282448"/>
            <a:chOff x="901830" y="1701900"/>
            <a:chExt cx="1554876" cy="1282448"/>
          </a:xfrm>
        </p:grpSpPr>
        <p:pic>
          <p:nvPicPr>
            <p:cNvPr id="11" name="Picture 10" descr="A person sitting at a desk with a computer&#10;&#10;AI-generated content may be incorrect.">
              <a:extLst>
                <a:ext uri="{FF2B5EF4-FFF2-40B4-BE49-F238E27FC236}">
                  <a16:creationId xmlns:a16="http://schemas.microsoft.com/office/drawing/2014/main" id="{DBF10ABB-8094-7187-4064-B1BE2B3AA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9300" y="1701900"/>
              <a:ext cx="919937" cy="91993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3F9837-06A8-9A67-ED54-4E35A636F5E6}"/>
                </a:ext>
              </a:extLst>
            </p:cNvPr>
            <p:cNvSpPr txBox="1"/>
            <p:nvPr/>
          </p:nvSpPr>
          <p:spPr>
            <a:xfrm>
              <a:off x="901830" y="2676571"/>
              <a:ext cx="1554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NF Quicksand" panose="020B0500040000020004" pitchFamily="34" charset="0"/>
                  <a:cs typeface="VNF Quicksand" panose="020B0500040000020004" pitchFamily="34" charset="0"/>
                </a:rPr>
                <a:t>Lê Văn </a:t>
              </a:r>
              <a:r>
                <a:rPr lang="en-US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NF Quicksand" panose="020B0500040000020004" pitchFamily="34" charset="0"/>
                  <a:cs typeface="VNF Quicksand" panose="020B0500040000020004" pitchFamily="34" charset="0"/>
                </a:rPr>
                <a:t>Chương</a:t>
              </a:r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  <a:latin typeface="VNF Quicksand" panose="020B0500040000020004" pitchFamily="34" charset="0"/>
                <a:cs typeface="VNF Quicksand" panose="020B05000400000200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D47785-1FB6-E3C7-6842-BD194093D849}"/>
              </a:ext>
            </a:extLst>
          </p:cNvPr>
          <p:cNvGrpSpPr/>
          <p:nvPr/>
        </p:nvGrpSpPr>
        <p:grpSpPr>
          <a:xfrm>
            <a:off x="2327867" y="6535402"/>
            <a:ext cx="1504391" cy="1227714"/>
            <a:chOff x="2327867" y="2216602"/>
            <a:chExt cx="1504391" cy="1227714"/>
          </a:xfrm>
        </p:grpSpPr>
        <p:pic>
          <p:nvPicPr>
            <p:cNvPr id="14" name="Picture 13" descr="A person standing in front of a computer screen&#10;&#10;AI-generated content may be incorrect.">
              <a:extLst>
                <a:ext uri="{FF2B5EF4-FFF2-40B4-BE49-F238E27FC236}">
                  <a16:creationId xmlns:a16="http://schemas.microsoft.com/office/drawing/2014/main" id="{B9B994A4-1B80-0EEA-5A05-132C6B839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0095" y="2216602"/>
              <a:ext cx="919937" cy="91993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85FBC8-418B-DCBA-9609-6B33B85E92FE}"/>
                </a:ext>
              </a:extLst>
            </p:cNvPr>
            <p:cNvSpPr txBox="1"/>
            <p:nvPr/>
          </p:nvSpPr>
          <p:spPr>
            <a:xfrm>
              <a:off x="2327867" y="3136539"/>
              <a:ext cx="1504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NF Quicksand" panose="020B0500040000020004" pitchFamily="34" charset="0"/>
                  <a:cs typeface="VNF Quicksand" panose="020B0500040000020004" pitchFamily="34" charset="0"/>
                </a:rPr>
                <a:t>Trần</a:t>
              </a:r>
              <a:r>
                <a:rPr 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NF Quicksand" panose="020B0500040000020004" pitchFamily="34" charset="0"/>
                  <a:cs typeface="VNF Quicksand" panose="020B0500040000020004" pitchFamily="34" charset="0"/>
                </a:rPr>
                <a:t> Việt Anh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C11368-E13B-9931-F2FA-34B931B2D363}"/>
              </a:ext>
            </a:extLst>
          </p:cNvPr>
          <p:cNvGrpSpPr/>
          <p:nvPr/>
        </p:nvGrpSpPr>
        <p:grpSpPr>
          <a:xfrm>
            <a:off x="3728661" y="7455339"/>
            <a:ext cx="1504391" cy="1226016"/>
            <a:chOff x="3728661" y="2571750"/>
            <a:chExt cx="1504391" cy="1226016"/>
          </a:xfrm>
        </p:grpSpPr>
        <p:pic>
          <p:nvPicPr>
            <p:cNvPr id="17" name="Picture 16" descr="A person holding a megaphone&#10;&#10;AI-generated content may be incorrect.">
              <a:extLst>
                <a:ext uri="{FF2B5EF4-FFF2-40B4-BE49-F238E27FC236}">
                  <a16:creationId xmlns:a16="http://schemas.microsoft.com/office/drawing/2014/main" id="{3DDEC7D9-0843-C1A3-6528-079B7B27B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20889" y="2571750"/>
              <a:ext cx="919937" cy="91993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3F12A2-EC97-3A34-938D-ECA0085FB820}"/>
                </a:ext>
              </a:extLst>
            </p:cNvPr>
            <p:cNvSpPr txBox="1"/>
            <p:nvPr/>
          </p:nvSpPr>
          <p:spPr>
            <a:xfrm>
              <a:off x="3728661" y="3489989"/>
              <a:ext cx="1504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NF Quicksand" panose="020B0500040000020004" pitchFamily="34" charset="0"/>
                  <a:cs typeface="VNF Quicksand" panose="020B0500040000020004" pitchFamily="34" charset="0"/>
                </a:rPr>
                <a:t>Hồ</a:t>
              </a:r>
              <a:r>
                <a:rPr 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NF Quicksand" panose="020B0500040000020004" pitchFamily="34" charset="0"/>
                  <a:cs typeface="VNF Quicksand" panose="020B0500040000020004" pitchFamily="34" charset="0"/>
                </a:rPr>
                <a:t> Đức Minh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C8179C-90AE-DBB0-0D31-D9F08F529A69}"/>
              </a:ext>
            </a:extLst>
          </p:cNvPr>
          <p:cNvGrpSpPr/>
          <p:nvPr/>
        </p:nvGrpSpPr>
        <p:grpSpPr>
          <a:xfrm>
            <a:off x="5185201" y="8373578"/>
            <a:ext cx="1504391" cy="1414247"/>
            <a:chOff x="5185201" y="2216601"/>
            <a:chExt cx="1504391" cy="1414247"/>
          </a:xfrm>
        </p:grpSpPr>
        <p:pic>
          <p:nvPicPr>
            <p:cNvPr id="20" name="Picture 19" descr="A person sitting at a desk with a computer and a book&#10;&#10;AI-generated content may be incorrect.">
              <a:extLst>
                <a:ext uri="{FF2B5EF4-FFF2-40B4-BE49-F238E27FC236}">
                  <a16:creationId xmlns:a16="http://schemas.microsoft.com/office/drawing/2014/main" id="{C9A6B061-688E-3083-253E-3A77CFDD2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8410" y="2216601"/>
              <a:ext cx="919938" cy="91993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235577-D357-B5BA-EF0E-F5FB5827F7C5}"/>
                </a:ext>
              </a:extLst>
            </p:cNvPr>
            <p:cNvSpPr txBox="1"/>
            <p:nvPr/>
          </p:nvSpPr>
          <p:spPr>
            <a:xfrm>
              <a:off x="5185201" y="3107628"/>
              <a:ext cx="1504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NF Quicksand" panose="020B0500040000020004" pitchFamily="34" charset="0"/>
                  <a:cs typeface="VNF Quicksand" panose="020B0500040000020004" pitchFamily="34" charset="0"/>
                </a:rPr>
                <a:t>Nguyễn Văn Lâm Hùng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4ACB54-21B5-8C19-AD44-46C9FA3933DD}"/>
              </a:ext>
            </a:extLst>
          </p:cNvPr>
          <p:cNvGrpSpPr/>
          <p:nvPr/>
        </p:nvGrpSpPr>
        <p:grpSpPr>
          <a:xfrm>
            <a:off x="6520168" y="9239832"/>
            <a:ext cx="1504391" cy="1227493"/>
            <a:chOff x="6520168" y="1701899"/>
            <a:chExt cx="1504391" cy="1227493"/>
          </a:xfrm>
        </p:grpSpPr>
        <p:pic>
          <p:nvPicPr>
            <p:cNvPr id="23" name="Picture 22" descr="A person sitting at a computer&#10;&#10;AI-generated content may be incorrect.">
              <a:extLst>
                <a:ext uri="{FF2B5EF4-FFF2-40B4-BE49-F238E27FC236}">
                  <a16:creationId xmlns:a16="http://schemas.microsoft.com/office/drawing/2014/main" id="{C6070F00-5E9A-29B7-1672-B2DFF7CBC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15932" y="1701899"/>
              <a:ext cx="919938" cy="91993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37E165-D658-C93D-0B31-4073678A80D8}"/>
                </a:ext>
              </a:extLst>
            </p:cNvPr>
            <p:cNvSpPr txBox="1"/>
            <p:nvPr/>
          </p:nvSpPr>
          <p:spPr>
            <a:xfrm>
              <a:off x="6520168" y="2621615"/>
              <a:ext cx="1504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NF Quicksand" panose="020B0500040000020004" pitchFamily="34" charset="0"/>
                  <a:cs typeface="VNF Quicksand" panose="020B0500040000020004" pitchFamily="34" charset="0"/>
                </a:rPr>
                <a:t>Lưu Minh Quân</a:t>
              </a:r>
              <a:endParaRPr lang="vi-VN">
                <a:solidFill>
                  <a:schemeClr val="accent1">
                    <a:lumMod val="60000"/>
                    <a:lumOff val="40000"/>
                  </a:schemeClr>
                </a:solidFill>
                <a:latin typeface="VNF Quicksand" panose="020B0500040000020004" pitchFamily="34" charset="0"/>
                <a:cs typeface="VNF Quicksand" panose="020B05000400000200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5">
          <a:extLst>
            <a:ext uri="{FF2B5EF4-FFF2-40B4-BE49-F238E27FC236}">
              <a16:creationId xmlns:a16="http://schemas.microsoft.com/office/drawing/2014/main" id="{1975373E-214F-92EC-79FE-5BD8F3B3F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9" name="Google Shape;3339;p55">
            <a:extLst>
              <a:ext uri="{FF2B5EF4-FFF2-40B4-BE49-F238E27FC236}">
                <a16:creationId xmlns:a16="http://schemas.microsoft.com/office/drawing/2014/main" id="{B6FE1157-F34B-0EE0-8CAA-F47947E1EFFB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340" name="Google Shape;3340;p55">
              <a:extLst>
                <a:ext uri="{FF2B5EF4-FFF2-40B4-BE49-F238E27FC236}">
                  <a16:creationId xmlns:a16="http://schemas.microsoft.com/office/drawing/2014/main" id="{CA370120-2CC2-A1A6-77CF-A67E95203C75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1" name="Google Shape;3341;p55">
              <a:extLst>
                <a:ext uri="{FF2B5EF4-FFF2-40B4-BE49-F238E27FC236}">
                  <a16:creationId xmlns:a16="http://schemas.microsoft.com/office/drawing/2014/main" id="{2CFB65AC-61F3-F379-AF3A-EDA61D779E49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2" name="Google Shape;3342;p55">
              <a:extLst>
                <a:ext uri="{FF2B5EF4-FFF2-40B4-BE49-F238E27FC236}">
                  <a16:creationId xmlns:a16="http://schemas.microsoft.com/office/drawing/2014/main" id="{BF58C125-DB83-7771-506B-7E0396677940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3" name="Google Shape;3343;p55">
            <a:extLst>
              <a:ext uri="{FF2B5EF4-FFF2-40B4-BE49-F238E27FC236}">
                <a16:creationId xmlns:a16="http://schemas.microsoft.com/office/drawing/2014/main" id="{F1F5AB6A-383F-55AA-4991-E473DF637E9C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44" name="Google Shape;3344;p55">
              <a:extLst>
                <a:ext uri="{FF2B5EF4-FFF2-40B4-BE49-F238E27FC236}">
                  <a16:creationId xmlns:a16="http://schemas.microsoft.com/office/drawing/2014/main" id="{4CB8C713-B720-76A5-3E8D-C000D2C651B9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5" name="Google Shape;3345;p55">
              <a:extLst>
                <a:ext uri="{FF2B5EF4-FFF2-40B4-BE49-F238E27FC236}">
                  <a16:creationId xmlns:a16="http://schemas.microsoft.com/office/drawing/2014/main" id="{A7425018-3B72-FDBE-A8CB-9700F78EC4EB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6" name="Google Shape;3346;p55">
                <a:extLst>
                  <a:ext uri="{FF2B5EF4-FFF2-40B4-BE49-F238E27FC236}">
                    <a16:creationId xmlns:a16="http://schemas.microsoft.com/office/drawing/2014/main" id="{034D8EC6-A032-AFE1-DC74-384FD791DD86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47" name="Google Shape;3347;p55">
                <a:extLst>
                  <a:ext uri="{FF2B5EF4-FFF2-40B4-BE49-F238E27FC236}">
                    <a16:creationId xmlns:a16="http://schemas.microsoft.com/office/drawing/2014/main" id="{04A8C925-E764-B74A-3170-D90D3F43C0BD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48" name="Google Shape;3348;p55">
                  <a:extLst>
                    <a:ext uri="{FF2B5EF4-FFF2-40B4-BE49-F238E27FC236}">
                      <a16:creationId xmlns:a16="http://schemas.microsoft.com/office/drawing/2014/main" id="{6C9F0E01-59B1-85DD-278E-E8A6D0040853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9" name="Google Shape;3349;p55">
                  <a:extLst>
                    <a:ext uri="{FF2B5EF4-FFF2-40B4-BE49-F238E27FC236}">
                      <a16:creationId xmlns:a16="http://schemas.microsoft.com/office/drawing/2014/main" id="{8C9E8A80-7FD5-18B6-4F08-35C2D1FDAC38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50" name="Google Shape;3350;p55">
              <a:extLst>
                <a:ext uri="{FF2B5EF4-FFF2-40B4-BE49-F238E27FC236}">
                  <a16:creationId xmlns:a16="http://schemas.microsoft.com/office/drawing/2014/main" id="{62C1686C-443C-A898-6E04-3F034C5B78BC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51" name="Google Shape;3351;p55">
                <a:extLst>
                  <a:ext uri="{FF2B5EF4-FFF2-40B4-BE49-F238E27FC236}">
                    <a16:creationId xmlns:a16="http://schemas.microsoft.com/office/drawing/2014/main" id="{6278D13A-676B-04AD-4EB2-5A2CC0B0C7C0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55">
                <a:extLst>
                  <a:ext uri="{FF2B5EF4-FFF2-40B4-BE49-F238E27FC236}">
                    <a16:creationId xmlns:a16="http://schemas.microsoft.com/office/drawing/2014/main" id="{DB6C5CCB-7FBD-FE50-8F31-DD6C0576C621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53" name="Google Shape;3353;p55">
            <a:hlinkClick r:id="rId3" action="ppaction://hlinksldjump"/>
            <a:extLst>
              <a:ext uri="{FF2B5EF4-FFF2-40B4-BE49-F238E27FC236}">
                <a16:creationId xmlns:a16="http://schemas.microsoft.com/office/drawing/2014/main" id="{DAD89E60-9142-D2EF-9E4C-0BA341596B49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6" name="Google Shape;3416;p55">
            <a:hlinkClick r:id="rId3" action="ppaction://hlinksldjump"/>
            <a:extLst>
              <a:ext uri="{FF2B5EF4-FFF2-40B4-BE49-F238E27FC236}">
                <a16:creationId xmlns:a16="http://schemas.microsoft.com/office/drawing/2014/main" id="{019FD999-6284-6626-42DE-0ACB104C0BDB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7" name="Google Shape;3417;p55">
            <a:hlinkClick r:id="rId4" action="ppaction://hlinksldjump"/>
            <a:extLst>
              <a:ext uri="{FF2B5EF4-FFF2-40B4-BE49-F238E27FC236}">
                <a16:creationId xmlns:a16="http://schemas.microsoft.com/office/drawing/2014/main" id="{F9A7B2E9-A357-3BD2-2C70-F6A4DF29A3A1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8" name="Google Shape;3418;p55">
            <a:hlinkClick r:id="" action="ppaction://noaction"/>
            <a:extLst>
              <a:ext uri="{FF2B5EF4-FFF2-40B4-BE49-F238E27FC236}">
                <a16:creationId xmlns:a16="http://schemas.microsoft.com/office/drawing/2014/main" id="{9DE9E046-987F-608D-DC05-DB923F532C55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2" name="Google Shape;3422;p55">
            <a:extLst>
              <a:ext uri="{FF2B5EF4-FFF2-40B4-BE49-F238E27FC236}">
                <a16:creationId xmlns:a16="http://schemas.microsoft.com/office/drawing/2014/main" id="{E167CDC2-7047-28B3-8445-F476EDD1C5E7}"/>
              </a:ext>
            </a:extLst>
          </p:cNvPr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Div class=“Footer”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3" name="Google Shape;3423;p55">
            <a:hlinkClick r:id="rId5" action="ppaction://hlinksldjump"/>
            <a:extLst>
              <a:ext uri="{FF2B5EF4-FFF2-40B4-BE49-F238E27FC236}">
                <a16:creationId xmlns:a16="http://schemas.microsoft.com/office/drawing/2014/main" id="{6D110485-AC11-9BDA-633A-C176437C076C}"/>
              </a:ext>
            </a:extLst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75206-ECF3-01F8-8D6E-52EADFC5AF34}"/>
              </a:ext>
            </a:extLst>
          </p:cNvPr>
          <p:cNvSpPr/>
          <p:nvPr/>
        </p:nvSpPr>
        <p:spPr>
          <a:xfrm>
            <a:off x="927974" y="3648597"/>
            <a:ext cx="5691745" cy="767877"/>
          </a:xfrm>
          <a:prstGeom prst="rect">
            <a:avLst/>
          </a:prstGeom>
          <a:solidFill>
            <a:srgbClr val="29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FA7B1-71A2-3583-FB63-A2C3494353F2}"/>
              </a:ext>
            </a:extLst>
          </p:cNvPr>
          <p:cNvSpPr txBox="1"/>
          <p:nvPr/>
        </p:nvSpPr>
        <p:spPr>
          <a:xfrm>
            <a:off x="2532066" y="846703"/>
            <a:ext cx="288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err="1">
                <a:solidFill>
                  <a:schemeClr val="bg1"/>
                </a:solidFill>
                <a:latin typeface="Oswald" panose="00000500000000000000" pitchFamily="2" charset="-93"/>
                <a:cs typeface="VNF Quicksand" panose="020B0500040000020004" pitchFamily="34" charset="0"/>
              </a:rPr>
              <a:t>Cảm</a:t>
            </a:r>
            <a:r>
              <a:rPr lang="en-US" sz="3600" b="1">
                <a:solidFill>
                  <a:schemeClr val="bg1"/>
                </a:solidFill>
                <a:latin typeface="Oswald" panose="00000500000000000000" pitchFamily="2" charset="-93"/>
                <a:cs typeface="VNF Quicksand" panose="020B0500040000020004" pitchFamily="34" charset="0"/>
              </a:rPr>
              <a:t> </a:t>
            </a:r>
            <a:r>
              <a:rPr lang="en-US" sz="3600" b="1" err="1">
                <a:solidFill>
                  <a:schemeClr val="bg1"/>
                </a:solidFill>
                <a:latin typeface="Oswald" panose="00000500000000000000" pitchFamily="2" charset="-93"/>
                <a:cs typeface="VNF Quicksand" panose="020B0500040000020004" pitchFamily="34" charset="0"/>
              </a:rPr>
              <a:t>ơn</a:t>
            </a:r>
            <a:endParaRPr lang="vi-VN" sz="3600" b="1">
              <a:solidFill>
                <a:schemeClr val="bg1"/>
              </a:solidFill>
              <a:latin typeface="Oswald" panose="00000500000000000000" pitchFamily="2" charset="-93"/>
              <a:cs typeface="VNF Quicksand" panose="020B05000400000200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ACC4C-EBAE-AA2D-7F4A-0CA10DCC43BC}"/>
              </a:ext>
            </a:extLst>
          </p:cNvPr>
          <p:cNvSpPr txBox="1"/>
          <p:nvPr/>
        </p:nvSpPr>
        <p:spPr>
          <a:xfrm>
            <a:off x="4046792" y="846703"/>
            <a:ext cx="318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err="1">
                <a:solidFill>
                  <a:schemeClr val="bg1"/>
                </a:solidFill>
                <a:latin typeface="Oswald" panose="00000500000000000000" pitchFamily="2" charset="-93"/>
              </a:rPr>
              <a:t>mọi</a:t>
            </a:r>
            <a:r>
              <a:rPr lang="en-US" sz="3600" b="1">
                <a:solidFill>
                  <a:schemeClr val="bg1"/>
                </a:solidFill>
                <a:latin typeface="Oswald" panose="00000500000000000000" pitchFamily="2" charset="-93"/>
              </a:rPr>
              <a:t> </a:t>
            </a:r>
            <a:r>
              <a:rPr lang="en-US" sz="3600" b="1" err="1">
                <a:solidFill>
                  <a:schemeClr val="bg1"/>
                </a:solidFill>
                <a:latin typeface="Oswald" panose="00000500000000000000" pitchFamily="2" charset="-93"/>
              </a:rPr>
              <a:t>người</a:t>
            </a:r>
            <a:endParaRPr lang="vi-VN" sz="3600" b="1">
              <a:solidFill>
                <a:schemeClr val="bg1"/>
              </a:solidFill>
              <a:latin typeface="Oswald" panose="00000500000000000000" pitchFamily="2" charset="-93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6EB357-75B0-7678-0E0B-58C6080C77A8}"/>
              </a:ext>
            </a:extLst>
          </p:cNvPr>
          <p:cNvSpPr txBox="1"/>
          <p:nvPr/>
        </p:nvSpPr>
        <p:spPr>
          <a:xfrm>
            <a:off x="5937397" y="846703"/>
            <a:ext cx="777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err="1">
                <a:solidFill>
                  <a:schemeClr val="bg1"/>
                </a:solidFill>
                <a:latin typeface="Oswald" panose="00000500000000000000" pitchFamily="2" charset="-93"/>
              </a:rPr>
              <a:t>vì</a:t>
            </a:r>
            <a:endParaRPr lang="vi-VN" sz="3600" b="1">
              <a:solidFill>
                <a:schemeClr val="bg1"/>
              </a:solidFill>
              <a:latin typeface="Oswald" panose="00000500000000000000" pitchFamily="2" charset="-93"/>
            </a:endParaRPr>
          </a:p>
        </p:txBody>
      </p:sp>
      <p:sp>
        <p:nvSpPr>
          <p:cNvPr id="17" name="Google Shape;3354;p55">
            <a:extLst>
              <a:ext uri="{FF2B5EF4-FFF2-40B4-BE49-F238E27FC236}">
                <a16:creationId xmlns:a16="http://schemas.microsoft.com/office/drawing/2014/main" id="{1FC891BF-2EDE-0416-513E-3B8F33F669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70367" y="-109957"/>
            <a:ext cx="6620983" cy="3094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bg1"/>
                </a:solidFill>
              </a:rPr>
              <a:t> </a:t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sz="3600" err="1">
                <a:solidFill>
                  <a:schemeClr val="bg1"/>
                </a:solidFill>
              </a:rPr>
              <a:t>đã</a:t>
            </a:r>
            <a:r>
              <a:rPr lang="en-US" sz="3600">
                <a:solidFill>
                  <a:schemeClr val="bg1"/>
                </a:solidFill>
              </a:rPr>
              <a:t> </a:t>
            </a:r>
            <a:r>
              <a:rPr lang="en-US" sz="3600" err="1">
                <a:solidFill>
                  <a:schemeClr val="bg1"/>
                </a:solidFill>
              </a:rPr>
              <a:t>lắng</a:t>
            </a:r>
            <a:r>
              <a:rPr lang="en-US" sz="3600">
                <a:solidFill>
                  <a:schemeClr val="bg1"/>
                </a:solidFill>
              </a:rPr>
              <a:t> </a:t>
            </a:r>
            <a:r>
              <a:rPr lang="en-US" sz="3600" err="1">
                <a:solidFill>
                  <a:schemeClr val="bg1"/>
                </a:solidFill>
              </a:rPr>
              <a:t>nghe</a:t>
            </a:r>
            <a:r>
              <a:rPr lang="en-US" sz="3600">
                <a:solidFill>
                  <a:schemeClr val="bg1"/>
                </a:solidFill>
              </a:rPr>
              <a:t>!</a:t>
            </a:r>
            <a:endParaRPr sz="3600">
              <a:solidFill>
                <a:schemeClr val="bg1"/>
              </a:solidFill>
            </a:endParaRPr>
          </a:p>
        </p:txBody>
      </p:sp>
      <p:grpSp>
        <p:nvGrpSpPr>
          <p:cNvPr id="3397" name="Group 3396">
            <a:extLst>
              <a:ext uri="{FF2B5EF4-FFF2-40B4-BE49-F238E27FC236}">
                <a16:creationId xmlns:a16="http://schemas.microsoft.com/office/drawing/2014/main" id="{4466727C-6F31-8649-0C12-46546D3E03C9}"/>
              </a:ext>
            </a:extLst>
          </p:cNvPr>
          <p:cNvGrpSpPr/>
          <p:nvPr/>
        </p:nvGrpSpPr>
        <p:grpSpPr>
          <a:xfrm>
            <a:off x="901830" y="1701900"/>
            <a:ext cx="1554876" cy="1282448"/>
            <a:chOff x="901830" y="1701900"/>
            <a:chExt cx="1554876" cy="1282448"/>
          </a:xfrm>
        </p:grpSpPr>
        <p:pic>
          <p:nvPicPr>
            <p:cNvPr id="21" name="Picture 20" descr="A person sitting at a desk with a computer&#10;&#10;AI-generated content may be incorrect.">
              <a:extLst>
                <a:ext uri="{FF2B5EF4-FFF2-40B4-BE49-F238E27FC236}">
                  <a16:creationId xmlns:a16="http://schemas.microsoft.com/office/drawing/2014/main" id="{A89797C0-766F-2AEB-1F3D-D305B2351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9300" y="1701900"/>
              <a:ext cx="919937" cy="9199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8E3BF7-C823-2529-6126-A3D798F63711}"/>
                </a:ext>
              </a:extLst>
            </p:cNvPr>
            <p:cNvSpPr txBox="1"/>
            <p:nvPr/>
          </p:nvSpPr>
          <p:spPr>
            <a:xfrm>
              <a:off x="901830" y="2676571"/>
              <a:ext cx="1554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NF Quicksand" panose="020B0500040000020004" pitchFamily="34" charset="0"/>
                  <a:cs typeface="VNF Quicksand" panose="020B0500040000020004" pitchFamily="34" charset="0"/>
                </a:rPr>
                <a:t>Lê Văn </a:t>
              </a:r>
              <a:r>
                <a:rPr lang="en-US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NF Quicksand" panose="020B0500040000020004" pitchFamily="34" charset="0"/>
                  <a:cs typeface="VNF Quicksand" panose="020B0500040000020004" pitchFamily="34" charset="0"/>
                </a:rPr>
                <a:t>Chương</a:t>
              </a:r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  <a:latin typeface="VNF Quicksand" panose="020B0500040000020004" pitchFamily="34" charset="0"/>
                <a:cs typeface="VNF Quicksand" panose="020B0500040000020004" pitchFamily="34" charset="0"/>
              </a:endParaRPr>
            </a:p>
          </p:txBody>
        </p:sp>
      </p:grpSp>
      <p:grpSp>
        <p:nvGrpSpPr>
          <p:cNvPr id="3398" name="Group 3397">
            <a:extLst>
              <a:ext uri="{FF2B5EF4-FFF2-40B4-BE49-F238E27FC236}">
                <a16:creationId xmlns:a16="http://schemas.microsoft.com/office/drawing/2014/main" id="{4ED8E3EB-674F-7A8F-C94E-18A7B6319F0E}"/>
              </a:ext>
            </a:extLst>
          </p:cNvPr>
          <p:cNvGrpSpPr/>
          <p:nvPr/>
        </p:nvGrpSpPr>
        <p:grpSpPr>
          <a:xfrm>
            <a:off x="2327867" y="2216602"/>
            <a:ext cx="1504391" cy="1227714"/>
            <a:chOff x="2327867" y="2216602"/>
            <a:chExt cx="1504391" cy="1227714"/>
          </a:xfrm>
        </p:grpSpPr>
        <p:pic>
          <p:nvPicPr>
            <p:cNvPr id="25" name="Picture 24" descr="A person standing in front of a computer screen&#10;&#10;AI-generated content may be incorrect.">
              <a:extLst>
                <a:ext uri="{FF2B5EF4-FFF2-40B4-BE49-F238E27FC236}">
                  <a16:creationId xmlns:a16="http://schemas.microsoft.com/office/drawing/2014/main" id="{3B43D100-9D66-F37D-203B-AD9A1005E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0095" y="2216602"/>
              <a:ext cx="919937" cy="91993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32B89E-3E26-CEA0-AEB7-D0546C4B6FDE}"/>
                </a:ext>
              </a:extLst>
            </p:cNvPr>
            <p:cNvSpPr txBox="1"/>
            <p:nvPr/>
          </p:nvSpPr>
          <p:spPr>
            <a:xfrm>
              <a:off x="2327867" y="3136539"/>
              <a:ext cx="1504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NF Quicksand" panose="020B0500040000020004" pitchFamily="34" charset="0"/>
                  <a:cs typeface="VNF Quicksand" panose="020B0500040000020004" pitchFamily="34" charset="0"/>
                </a:rPr>
                <a:t>Trần</a:t>
              </a:r>
              <a:r>
                <a:rPr 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NF Quicksand" panose="020B0500040000020004" pitchFamily="34" charset="0"/>
                  <a:cs typeface="VNF Quicksand" panose="020B0500040000020004" pitchFamily="34" charset="0"/>
                </a:rPr>
                <a:t> Việt Anh</a:t>
              </a:r>
            </a:p>
          </p:txBody>
        </p:sp>
      </p:grpSp>
      <p:grpSp>
        <p:nvGrpSpPr>
          <p:cNvPr id="3399" name="Group 3398">
            <a:extLst>
              <a:ext uri="{FF2B5EF4-FFF2-40B4-BE49-F238E27FC236}">
                <a16:creationId xmlns:a16="http://schemas.microsoft.com/office/drawing/2014/main" id="{381DCEFD-C34E-0AC2-647C-4823523AACB4}"/>
              </a:ext>
            </a:extLst>
          </p:cNvPr>
          <p:cNvGrpSpPr/>
          <p:nvPr/>
        </p:nvGrpSpPr>
        <p:grpSpPr>
          <a:xfrm>
            <a:off x="3728661" y="2571750"/>
            <a:ext cx="1504391" cy="1226016"/>
            <a:chOff x="3728661" y="2571750"/>
            <a:chExt cx="1504391" cy="1226016"/>
          </a:xfrm>
        </p:grpSpPr>
        <p:pic>
          <p:nvPicPr>
            <p:cNvPr id="28" name="Picture 27" descr="A person holding a megaphone&#10;&#10;AI-generated content may be incorrect.">
              <a:extLst>
                <a:ext uri="{FF2B5EF4-FFF2-40B4-BE49-F238E27FC236}">
                  <a16:creationId xmlns:a16="http://schemas.microsoft.com/office/drawing/2014/main" id="{5DEC6FDC-317E-1529-7F6F-B6AE7FD1E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20889" y="2571750"/>
              <a:ext cx="919937" cy="91993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18A6A9-5BE1-70D8-59D7-FD824FDE932C}"/>
                </a:ext>
              </a:extLst>
            </p:cNvPr>
            <p:cNvSpPr txBox="1"/>
            <p:nvPr/>
          </p:nvSpPr>
          <p:spPr>
            <a:xfrm>
              <a:off x="3728661" y="3489989"/>
              <a:ext cx="1504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NF Quicksand" panose="020B0500040000020004" pitchFamily="34" charset="0"/>
                  <a:cs typeface="VNF Quicksand" panose="020B0500040000020004" pitchFamily="34" charset="0"/>
                </a:rPr>
                <a:t>Hồ</a:t>
              </a:r>
              <a:r>
                <a:rPr 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NF Quicksand" panose="020B0500040000020004" pitchFamily="34" charset="0"/>
                  <a:cs typeface="VNF Quicksand" panose="020B0500040000020004" pitchFamily="34" charset="0"/>
                </a:rPr>
                <a:t> Đức Minh</a:t>
              </a:r>
            </a:p>
          </p:txBody>
        </p:sp>
      </p:grpSp>
      <p:grpSp>
        <p:nvGrpSpPr>
          <p:cNvPr id="3400" name="Group 3399">
            <a:extLst>
              <a:ext uri="{FF2B5EF4-FFF2-40B4-BE49-F238E27FC236}">
                <a16:creationId xmlns:a16="http://schemas.microsoft.com/office/drawing/2014/main" id="{7E360B7D-623C-4BBD-90BF-A43B43EA66B2}"/>
              </a:ext>
            </a:extLst>
          </p:cNvPr>
          <p:cNvGrpSpPr/>
          <p:nvPr/>
        </p:nvGrpSpPr>
        <p:grpSpPr>
          <a:xfrm>
            <a:off x="5185201" y="2216601"/>
            <a:ext cx="1504391" cy="1414247"/>
            <a:chOff x="5185201" y="2216601"/>
            <a:chExt cx="1504391" cy="1414247"/>
          </a:xfrm>
        </p:grpSpPr>
        <p:pic>
          <p:nvPicPr>
            <p:cNvPr id="31" name="Picture 30" descr="A person sitting at a desk with a computer and a book&#10;&#10;AI-generated content may be incorrect.">
              <a:extLst>
                <a:ext uri="{FF2B5EF4-FFF2-40B4-BE49-F238E27FC236}">
                  <a16:creationId xmlns:a16="http://schemas.microsoft.com/office/drawing/2014/main" id="{F4392DF3-547F-444A-DFC5-CE968AE6F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8410" y="2216601"/>
              <a:ext cx="919938" cy="919938"/>
            </a:xfrm>
            <a:prstGeom prst="rect">
              <a:avLst/>
            </a:prstGeom>
          </p:spPr>
        </p:pic>
        <p:sp>
          <p:nvSpPr>
            <p:cNvPr id="3392" name="TextBox 3391">
              <a:extLst>
                <a:ext uri="{FF2B5EF4-FFF2-40B4-BE49-F238E27FC236}">
                  <a16:creationId xmlns:a16="http://schemas.microsoft.com/office/drawing/2014/main" id="{6126F445-B94F-1091-ED09-9881E282E25E}"/>
                </a:ext>
              </a:extLst>
            </p:cNvPr>
            <p:cNvSpPr txBox="1"/>
            <p:nvPr/>
          </p:nvSpPr>
          <p:spPr>
            <a:xfrm>
              <a:off x="5185201" y="3107628"/>
              <a:ext cx="1504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NF Quicksand" panose="020B0500040000020004" pitchFamily="34" charset="0"/>
                  <a:cs typeface="VNF Quicksand" panose="020B0500040000020004" pitchFamily="34" charset="0"/>
                </a:rPr>
                <a:t>Nguyễn Văn Lâm Hùng</a:t>
              </a:r>
            </a:p>
          </p:txBody>
        </p:sp>
      </p:grpSp>
      <p:grpSp>
        <p:nvGrpSpPr>
          <p:cNvPr id="3401" name="Group 3400">
            <a:extLst>
              <a:ext uri="{FF2B5EF4-FFF2-40B4-BE49-F238E27FC236}">
                <a16:creationId xmlns:a16="http://schemas.microsoft.com/office/drawing/2014/main" id="{541DA0F6-C69F-781A-AFC9-4128F909C1BD}"/>
              </a:ext>
            </a:extLst>
          </p:cNvPr>
          <p:cNvGrpSpPr/>
          <p:nvPr/>
        </p:nvGrpSpPr>
        <p:grpSpPr>
          <a:xfrm>
            <a:off x="6520168" y="1701899"/>
            <a:ext cx="1504391" cy="1227493"/>
            <a:chOff x="6520168" y="1701899"/>
            <a:chExt cx="1504391" cy="1227493"/>
          </a:xfrm>
        </p:grpSpPr>
        <p:pic>
          <p:nvPicPr>
            <p:cNvPr id="3394" name="Picture 3393" descr="A person sitting at a computer&#10;&#10;AI-generated content may be incorrect.">
              <a:extLst>
                <a:ext uri="{FF2B5EF4-FFF2-40B4-BE49-F238E27FC236}">
                  <a16:creationId xmlns:a16="http://schemas.microsoft.com/office/drawing/2014/main" id="{6166AB94-0D74-070D-4EE3-A332E5503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15932" y="1701899"/>
              <a:ext cx="919938" cy="919938"/>
            </a:xfrm>
            <a:prstGeom prst="rect">
              <a:avLst/>
            </a:prstGeom>
          </p:spPr>
        </p:pic>
        <p:sp>
          <p:nvSpPr>
            <p:cNvPr id="3395" name="TextBox 3394">
              <a:extLst>
                <a:ext uri="{FF2B5EF4-FFF2-40B4-BE49-F238E27FC236}">
                  <a16:creationId xmlns:a16="http://schemas.microsoft.com/office/drawing/2014/main" id="{A3F6037D-31C0-D5F8-04F1-71B584A9B781}"/>
                </a:ext>
              </a:extLst>
            </p:cNvPr>
            <p:cNvSpPr txBox="1"/>
            <p:nvPr/>
          </p:nvSpPr>
          <p:spPr>
            <a:xfrm>
              <a:off x="6520168" y="2621615"/>
              <a:ext cx="1504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NF Quicksand" panose="020B0500040000020004" pitchFamily="34" charset="0"/>
                  <a:cs typeface="VNF Quicksand" panose="020B0500040000020004" pitchFamily="34" charset="0"/>
                </a:rPr>
                <a:t>Lưu Minh Quân</a:t>
              </a:r>
              <a:endParaRPr lang="vi-VN">
                <a:solidFill>
                  <a:schemeClr val="accent1">
                    <a:lumMod val="60000"/>
                    <a:lumOff val="40000"/>
                  </a:schemeClr>
                </a:solidFill>
                <a:latin typeface="VNF Quicksand" panose="020B0500040000020004" pitchFamily="34" charset="0"/>
                <a:cs typeface="VNF Quicksand" panose="020B050004000002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130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class=“Introduction”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1828804"/>
            <a:ext cx="3936300" cy="17616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-93"/>
                <a:cs typeface="VNF Quicksand" panose="020B0500040000020004" pitchFamily="34" charset="0"/>
              </a:rPr>
              <a:t>/</a:t>
            </a:r>
            <a:r>
              <a:rPr lang="vi-VN">
                <a:latin typeface="VNF-Oswald" panose="02000506000000020004" pitchFamily="2" charset="-93"/>
                <a:cs typeface="VNF Quicksand" panose="020B0500040000020004" pitchFamily="34" charset="0"/>
              </a:rPr>
              <a:t>Giới thiệu tổng quan</a:t>
            </a:r>
            <a:endParaRPr>
              <a:latin typeface="VNF-Oswald" panose="02000506000000020004" pitchFamily="2" charset="-93"/>
              <a:cs typeface="VNF Quicksand" panose="020B0500040000020004" pitchFamily="34" charset="0"/>
            </a:endParaRPr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93" name="Google Shape;593;p35"/>
          <p:cNvSpPr txBox="1">
            <a:spLocks noGrp="1"/>
          </p:cNvSpPr>
          <p:nvPr>
            <p:ph type="subTitle" idx="1"/>
          </p:nvPr>
        </p:nvSpPr>
        <p:spPr>
          <a:xfrm>
            <a:off x="971946" y="3590497"/>
            <a:ext cx="3652200" cy="3769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Lưu Minh Quân</a:t>
            </a:r>
            <a:endParaRPr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</p:txBody>
      </p:sp>
      <p:sp>
        <p:nvSpPr>
          <p:cNvPr id="594" name="Google Shape;594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777D260-46F1-9B57-F3F0-203BDDC9E21B}"/>
              </a:ext>
            </a:extLst>
          </p:cNvPr>
          <p:cNvGrpSpPr/>
          <p:nvPr/>
        </p:nvGrpSpPr>
        <p:grpSpPr>
          <a:xfrm>
            <a:off x="6146677" y="1070563"/>
            <a:ext cx="1369987" cy="3002387"/>
            <a:chOff x="6146677" y="1070563"/>
            <a:chExt cx="1369987" cy="3002387"/>
          </a:xfrm>
        </p:grpSpPr>
        <p:sp>
          <p:nvSpPr>
            <p:cNvPr id="597" name="Google Shape;597;p35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35"/>
          <p:cNvGrpSpPr/>
          <p:nvPr/>
        </p:nvGrpSpPr>
        <p:grpSpPr>
          <a:xfrm>
            <a:off x="5380450" y="1200275"/>
            <a:ext cx="1386600" cy="449700"/>
            <a:chOff x="5270675" y="1411375"/>
            <a:chExt cx="1386600" cy="449700"/>
          </a:xfrm>
        </p:grpSpPr>
        <p:sp>
          <p:nvSpPr>
            <p:cNvPr id="603" name="Google Shape;603;p35"/>
            <p:cNvSpPr/>
            <p:nvPr/>
          </p:nvSpPr>
          <p:spPr>
            <a:xfrm>
              <a:off x="5270675" y="1411375"/>
              <a:ext cx="13866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5370729" y="1459698"/>
              <a:ext cx="336576" cy="336718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5433171" y="1520542"/>
              <a:ext cx="211691" cy="215028"/>
            </a:xfrm>
            <a:custGeom>
              <a:avLst/>
              <a:gdLst/>
              <a:ahLst/>
              <a:cxnLst/>
              <a:rect l="l" t="t" r="r" b="b"/>
              <a:pathLst>
                <a:path w="21410" h="21753" extrusionOk="0">
                  <a:moveTo>
                    <a:pt x="10706" y="6083"/>
                  </a:moveTo>
                  <a:cubicBezTo>
                    <a:pt x="10835" y="6083"/>
                    <a:pt x="10966" y="6088"/>
                    <a:pt x="11098" y="6098"/>
                  </a:cubicBezTo>
                  <a:cubicBezTo>
                    <a:pt x="13419" y="6281"/>
                    <a:pt x="15307" y="8163"/>
                    <a:pt x="15491" y="10491"/>
                  </a:cubicBezTo>
                  <a:cubicBezTo>
                    <a:pt x="15709" y="13314"/>
                    <a:pt x="13478" y="15677"/>
                    <a:pt x="10700" y="15677"/>
                  </a:cubicBezTo>
                  <a:cubicBezTo>
                    <a:pt x="10574" y="15677"/>
                    <a:pt x="10447" y="15672"/>
                    <a:pt x="10320" y="15662"/>
                  </a:cubicBezTo>
                  <a:cubicBezTo>
                    <a:pt x="7991" y="15478"/>
                    <a:pt x="6109" y="13590"/>
                    <a:pt x="5927" y="11269"/>
                  </a:cubicBezTo>
                  <a:cubicBezTo>
                    <a:pt x="5702" y="8444"/>
                    <a:pt x="7927" y="6083"/>
                    <a:pt x="10706" y="6083"/>
                  </a:cubicBezTo>
                  <a:close/>
                  <a:moveTo>
                    <a:pt x="8134" y="0"/>
                  </a:moveTo>
                  <a:lnTo>
                    <a:pt x="7677" y="2883"/>
                  </a:lnTo>
                  <a:cubicBezTo>
                    <a:pt x="6808" y="3215"/>
                    <a:pt x="6006" y="3685"/>
                    <a:pt x="5304" y="4263"/>
                  </a:cubicBezTo>
                  <a:lnTo>
                    <a:pt x="2569" y="3215"/>
                  </a:lnTo>
                  <a:lnTo>
                    <a:pt x="1" y="7666"/>
                  </a:lnTo>
                  <a:lnTo>
                    <a:pt x="2271" y="9507"/>
                  </a:lnTo>
                  <a:cubicBezTo>
                    <a:pt x="2197" y="9953"/>
                    <a:pt x="2163" y="10411"/>
                    <a:pt x="2163" y="10879"/>
                  </a:cubicBezTo>
                  <a:cubicBezTo>
                    <a:pt x="2163" y="11343"/>
                    <a:pt x="2197" y="11806"/>
                    <a:pt x="2271" y="12252"/>
                  </a:cubicBezTo>
                  <a:lnTo>
                    <a:pt x="1" y="14089"/>
                  </a:lnTo>
                  <a:lnTo>
                    <a:pt x="2569" y="18545"/>
                  </a:lnTo>
                  <a:lnTo>
                    <a:pt x="5304" y="17497"/>
                  </a:lnTo>
                  <a:cubicBezTo>
                    <a:pt x="6006" y="18075"/>
                    <a:pt x="6808" y="18539"/>
                    <a:pt x="7677" y="18870"/>
                  </a:cubicBezTo>
                  <a:lnTo>
                    <a:pt x="8134" y="21753"/>
                  </a:lnTo>
                  <a:lnTo>
                    <a:pt x="13276" y="21753"/>
                  </a:lnTo>
                  <a:lnTo>
                    <a:pt x="13733" y="18870"/>
                  </a:lnTo>
                  <a:cubicBezTo>
                    <a:pt x="14604" y="18539"/>
                    <a:pt x="15404" y="18075"/>
                    <a:pt x="16114" y="17497"/>
                  </a:cubicBezTo>
                  <a:lnTo>
                    <a:pt x="18841" y="18545"/>
                  </a:lnTo>
                  <a:lnTo>
                    <a:pt x="21410" y="14089"/>
                  </a:lnTo>
                  <a:lnTo>
                    <a:pt x="19139" y="12252"/>
                  </a:lnTo>
                  <a:cubicBezTo>
                    <a:pt x="19213" y="11800"/>
                    <a:pt x="19253" y="11343"/>
                    <a:pt x="19253" y="10879"/>
                  </a:cubicBezTo>
                  <a:cubicBezTo>
                    <a:pt x="19253" y="10411"/>
                    <a:pt x="19213" y="9953"/>
                    <a:pt x="19139" y="9507"/>
                  </a:cubicBezTo>
                  <a:lnTo>
                    <a:pt x="21410" y="7666"/>
                  </a:lnTo>
                  <a:lnTo>
                    <a:pt x="18841" y="3215"/>
                  </a:lnTo>
                  <a:lnTo>
                    <a:pt x="16114" y="4263"/>
                  </a:lnTo>
                  <a:cubicBezTo>
                    <a:pt x="15404" y="3685"/>
                    <a:pt x="14604" y="3215"/>
                    <a:pt x="13733" y="2883"/>
                  </a:cubicBezTo>
                  <a:lnTo>
                    <a:pt x="13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6" name="Google Shape;606;p35"/>
            <p:cNvGrpSpPr/>
            <p:nvPr/>
          </p:nvGrpSpPr>
          <p:grpSpPr>
            <a:xfrm>
              <a:off x="5794626" y="1542600"/>
              <a:ext cx="706512" cy="187247"/>
              <a:chOff x="5784976" y="732725"/>
              <a:chExt cx="706512" cy="187247"/>
            </a:xfrm>
          </p:grpSpPr>
          <p:sp>
            <p:nvSpPr>
              <p:cNvPr id="607" name="Google Shape;607;p35"/>
              <p:cNvSpPr/>
              <p:nvPr/>
            </p:nvSpPr>
            <p:spPr>
              <a:xfrm>
                <a:off x="5784987" y="732725"/>
                <a:ext cx="706500" cy="408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5"/>
              <p:cNvSpPr/>
              <p:nvPr/>
            </p:nvSpPr>
            <p:spPr>
              <a:xfrm>
                <a:off x="5784987" y="805955"/>
                <a:ext cx="706500" cy="408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5"/>
              <p:cNvSpPr/>
              <p:nvPr/>
            </p:nvSpPr>
            <p:spPr>
              <a:xfrm>
                <a:off x="5784976" y="879172"/>
                <a:ext cx="465300" cy="408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35"/>
          <p:cNvGrpSpPr/>
          <p:nvPr/>
        </p:nvGrpSpPr>
        <p:grpSpPr>
          <a:xfrm>
            <a:off x="6533820" y="2611181"/>
            <a:ext cx="1714149" cy="744321"/>
            <a:chOff x="6709845" y="3859168"/>
            <a:chExt cx="1714149" cy="744321"/>
          </a:xfrm>
        </p:grpSpPr>
        <p:grpSp>
          <p:nvGrpSpPr>
            <p:cNvPr id="611" name="Google Shape;611;p35"/>
            <p:cNvGrpSpPr/>
            <p:nvPr/>
          </p:nvGrpSpPr>
          <p:grpSpPr>
            <a:xfrm>
              <a:off x="6709845" y="3859168"/>
              <a:ext cx="1714149" cy="744321"/>
              <a:chOff x="6709845" y="3859168"/>
              <a:chExt cx="1714149" cy="744321"/>
            </a:xfrm>
          </p:grpSpPr>
          <p:sp>
            <p:nvSpPr>
              <p:cNvPr id="612" name="Google Shape;612;p35"/>
              <p:cNvSpPr/>
              <p:nvPr/>
            </p:nvSpPr>
            <p:spPr>
              <a:xfrm>
                <a:off x="6709845" y="3859168"/>
                <a:ext cx="1714149" cy="744321"/>
              </a:xfrm>
              <a:custGeom>
                <a:avLst/>
                <a:gdLst/>
                <a:ahLst/>
                <a:cxnLst/>
                <a:rect l="l" t="t" r="r" b="b"/>
                <a:pathLst>
                  <a:path w="30618" h="13295" extrusionOk="0">
                    <a:moveTo>
                      <a:pt x="2363" y="1"/>
                    </a:moveTo>
                    <a:cubicBezTo>
                      <a:pt x="1058" y="1"/>
                      <a:pt x="0" y="1059"/>
                      <a:pt x="0" y="2363"/>
                    </a:cubicBezTo>
                    <a:lnTo>
                      <a:pt x="0" y="10932"/>
                    </a:lnTo>
                    <a:cubicBezTo>
                      <a:pt x="0" y="12236"/>
                      <a:pt x="1058" y="13294"/>
                      <a:pt x="2363" y="13294"/>
                    </a:cubicBezTo>
                    <a:lnTo>
                      <a:pt x="28256" y="13294"/>
                    </a:lnTo>
                    <a:cubicBezTo>
                      <a:pt x="29560" y="13294"/>
                      <a:pt x="30617" y="12236"/>
                      <a:pt x="30617" y="10932"/>
                    </a:cubicBezTo>
                    <a:lnTo>
                      <a:pt x="30617" y="2363"/>
                    </a:lnTo>
                    <a:cubicBezTo>
                      <a:pt x="30617" y="1059"/>
                      <a:pt x="29560" y="1"/>
                      <a:pt x="2825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5"/>
              <p:cNvSpPr/>
              <p:nvPr/>
            </p:nvSpPr>
            <p:spPr>
              <a:xfrm>
                <a:off x="6913802" y="4007811"/>
                <a:ext cx="309765" cy="16426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2934" extrusionOk="0">
                    <a:moveTo>
                      <a:pt x="1465" y="0"/>
                    </a:moveTo>
                    <a:cubicBezTo>
                      <a:pt x="659" y="0"/>
                      <a:pt x="0" y="658"/>
                      <a:pt x="0" y="1471"/>
                    </a:cubicBezTo>
                    <a:cubicBezTo>
                      <a:pt x="0" y="2276"/>
                      <a:pt x="659" y="2934"/>
                      <a:pt x="1465" y="2934"/>
                    </a:cubicBezTo>
                    <a:lnTo>
                      <a:pt x="4068" y="2934"/>
                    </a:lnTo>
                    <a:cubicBezTo>
                      <a:pt x="4874" y="2934"/>
                      <a:pt x="5532" y="2276"/>
                      <a:pt x="5532" y="1471"/>
                    </a:cubicBezTo>
                    <a:cubicBezTo>
                      <a:pt x="5532" y="658"/>
                      <a:pt x="4874" y="0"/>
                      <a:pt x="4068" y="0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5"/>
              <p:cNvSpPr/>
              <p:nvPr/>
            </p:nvSpPr>
            <p:spPr>
              <a:xfrm>
                <a:off x="6899134" y="3993367"/>
                <a:ext cx="193092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6" extrusionOk="0">
                    <a:moveTo>
                      <a:pt x="1727" y="0"/>
                    </a:moveTo>
                    <a:cubicBezTo>
                      <a:pt x="772" y="0"/>
                      <a:pt x="0" y="773"/>
                      <a:pt x="0" y="1729"/>
                    </a:cubicBezTo>
                    <a:cubicBezTo>
                      <a:pt x="0" y="2677"/>
                      <a:pt x="772" y="3456"/>
                      <a:pt x="1727" y="3456"/>
                    </a:cubicBezTo>
                    <a:cubicBezTo>
                      <a:pt x="2677" y="3456"/>
                      <a:pt x="3448" y="2677"/>
                      <a:pt x="3448" y="1729"/>
                    </a:cubicBezTo>
                    <a:cubicBezTo>
                      <a:pt x="3448" y="773"/>
                      <a:pt x="2677" y="0"/>
                      <a:pt x="172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5"/>
              <p:cNvSpPr/>
              <p:nvPr/>
            </p:nvSpPr>
            <p:spPr>
              <a:xfrm>
                <a:off x="6927239" y="4021584"/>
                <a:ext cx="136883" cy="136771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3" extrusionOk="0">
                    <a:moveTo>
                      <a:pt x="1225" y="0"/>
                    </a:moveTo>
                    <a:cubicBezTo>
                      <a:pt x="550" y="0"/>
                      <a:pt x="1" y="549"/>
                      <a:pt x="1" y="1225"/>
                    </a:cubicBezTo>
                    <a:cubicBezTo>
                      <a:pt x="1" y="1899"/>
                      <a:pt x="550" y="2442"/>
                      <a:pt x="1225" y="2442"/>
                    </a:cubicBezTo>
                    <a:cubicBezTo>
                      <a:pt x="1895" y="2442"/>
                      <a:pt x="2444" y="1899"/>
                      <a:pt x="2444" y="1225"/>
                    </a:cubicBezTo>
                    <a:cubicBezTo>
                      <a:pt x="2444" y="549"/>
                      <a:pt x="1895" y="0"/>
                      <a:pt x="12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5"/>
              <p:cNvSpPr/>
              <p:nvPr/>
            </p:nvSpPr>
            <p:spPr>
              <a:xfrm>
                <a:off x="6913802" y="4290541"/>
                <a:ext cx="309765" cy="164316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2935" extrusionOk="0">
                    <a:moveTo>
                      <a:pt x="1465" y="1"/>
                    </a:moveTo>
                    <a:cubicBezTo>
                      <a:pt x="659" y="1"/>
                      <a:pt x="0" y="658"/>
                      <a:pt x="0" y="1471"/>
                    </a:cubicBezTo>
                    <a:cubicBezTo>
                      <a:pt x="0" y="2277"/>
                      <a:pt x="659" y="2934"/>
                      <a:pt x="1465" y="2934"/>
                    </a:cubicBezTo>
                    <a:lnTo>
                      <a:pt x="4068" y="2934"/>
                    </a:lnTo>
                    <a:cubicBezTo>
                      <a:pt x="4874" y="2934"/>
                      <a:pt x="5532" y="2277"/>
                      <a:pt x="5532" y="1471"/>
                    </a:cubicBezTo>
                    <a:cubicBezTo>
                      <a:pt x="5532" y="658"/>
                      <a:pt x="4874" y="1"/>
                      <a:pt x="4068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5"/>
              <p:cNvSpPr/>
              <p:nvPr/>
            </p:nvSpPr>
            <p:spPr>
              <a:xfrm>
                <a:off x="7041282" y="4276097"/>
                <a:ext cx="193428" cy="193484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456" extrusionOk="0">
                    <a:moveTo>
                      <a:pt x="1728" y="1"/>
                    </a:moveTo>
                    <a:cubicBezTo>
                      <a:pt x="772" y="1"/>
                      <a:pt x="1" y="773"/>
                      <a:pt x="1" y="1729"/>
                    </a:cubicBezTo>
                    <a:cubicBezTo>
                      <a:pt x="1" y="2677"/>
                      <a:pt x="772" y="3456"/>
                      <a:pt x="1728" y="3456"/>
                    </a:cubicBezTo>
                    <a:cubicBezTo>
                      <a:pt x="2683" y="3456"/>
                      <a:pt x="3454" y="2677"/>
                      <a:pt x="3454" y="1729"/>
                    </a:cubicBezTo>
                    <a:cubicBezTo>
                      <a:pt x="3454" y="773"/>
                      <a:pt x="2683" y="1"/>
                      <a:pt x="172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5"/>
              <p:cNvSpPr/>
              <p:nvPr/>
            </p:nvSpPr>
            <p:spPr>
              <a:xfrm>
                <a:off x="7069779" y="4304314"/>
                <a:ext cx="136491" cy="136771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2443" extrusionOk="0">
                    <a:moveTo>
                      <a:pt x="1219" y="0"/>
                    </a:moveTo>
                    <a:cubicBezTo>
                      <a:pt x="543" y="0"/>
                      <a:pt x="1" y="550"/>
                      <a:pt x="1" y="1225"/>
                    </a:cubicBezTo>
                    <a:cubicBezTo>
                      <a:pt x="1" y="1899"/>
                      <a:pt x="543" y="2443"/>
                      <a:pt x="1219" y="2443"/>
                    </a:cubicBezTo>
                    <a:cubicBezTo>
                      <a:pt x="1894" y="2443"/>
                      <a:pt x="2438" y="1899"/>
                      <a:pt x="2438" y="1225"/>
                    </a:cubicBezTo>
                    <a:cubicBezTo>
                      <a:pt x="2438" y="550"/>
                      <a:pt x="1894" y="0"/>
                      <a:pt x="1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5"/>
              <p:cNvSpPr/>
              <p:nvPr/>
            </p:nvSpPr>
            <p:spPr>
              <a:xfrm>
                <a:off x="7455972" y="4025727"/>
                <a:ext cx="115385" cy="114993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54" extrusionOk="0">
                    <a:moveTo>
                      <a:pt x="1030" y="0"/>
                    </a:moveTo>
                    <a:cubicBezTo>
                      <a:pt x="464" y="0"/>
                      <a:pt x="1" y="457"/>
                      <a:pt x="1" y="1024"/>
                    </a:cubicBezTo>
                    <a:cubicBezTo>
                      <a:pt x="1" y="1597"/>
                      <a:pt x="464" y="2054"/>
                      <a:pt x="1030" y="2054"/>
                    </a:cubicBezTo>
                    <a:cubicBezTo>
                      <a:pt x="1596" y="2054"/>
                      <a:pt x="2060" y="1597"/>
                      <a:pt x="2060" y="1024"/>
                    </a:cubicBezTo>
                    <a:cubicBezTo>
                      <a:pt x="2060" y="457"/>
                      <a:pt x="1596" y="0"/>
                      <a:pt x="10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5"/>
              <p:cNvSpPr/>
              <p:nvPr/>
            </p:nvSpPr>
            <p:spPr>
              <a:xfrm>
                <a:off x="7455972" y="4315231"/>
                <a:ext cx="115385" cy="114993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54" extrusionOk="0">
                    <a:moveTo>
                      <a:pt x="1030" y="0"/>
                    </a:moveTo>
                    <a:cubicBezTo>
                      <a:pt x="464" y="0"/>
                      <a:pt x="1" y="457"/>
                      <a:pt x="1" y="1030"/>
                    </a:cubicBezTo>
                    <a:cubicBezTo>
                      <a:pt x="1" y="1595"/>
                      <a:pt x="464" y="2054"/>
                      <a:pt x="1030" y="2054"/>
                    </a:cubicBezTo>
                    <a:cubicBezTo>
                      <a:pt x="1596" y="2054"/>
                      <a:pt x="2060" y="1595"/>
                      <a:pt x="2060" y="1030"/>
                    </a:cubicBezTo>
                    <a:cubicBezTo>
                      <a:pt x="2060" y="457"/>
                      <a:pt x="1596" y="0"/>
                      <a:pt x="10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35"/>
            <p:cNvGrpSpPr/>
            <p:nvPr/>
          </p:nvGrpSpPr>
          <p:grpSpPr>
            <a:xfrm>
              <a:off x="7629944" y="4025885"/>
              <a:ext cx="545407" cy="410286"/>
              <a:chOff x="7629944" y="4025885"/>
              <a:chExt cx="545407" cy="410286"/>
            </a:xfrm>
          </p:grpSpPr>
          <p:sp>
            <p:nvSpPr>
              <p:cNvPr id="622" name="Google Shape;622;p35"/>
              <p:cNvSpPr/>
              <p:nvPr/>
            </p:nvSpPr>
            <p:spPr>
              <a:xfrm>
                <a:off x="7629952" y="4025885"/>
                <a:ext cx="545400" cy="46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5"/>
              <p:cNvSpPr/>
              <p:nvPr/>
            </p:nvSpPr>
            <p:spPr>
              <a:xfrm>
                <a:off x="7629952" y="4309442"/>
                <a:ext cx="545400" cy="46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5"/>
              <p:cNvSpPr/>
              <p:nvPr/>
            </p:nvSpPr>
            <p:spPr>
              <a:xfrm>
                <a:off x="7629944" y="4107719"/>
                <a:ext cx="367200" cy="46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5"/>
              <p:cNvSpPr/>
              <p:nvPr/>
            </p:nvSpPr>
            <p:spPr>
              <a:xfrm>
                <a:off x="7629945" y="4389971"/>
                <a:ext cx="460200" cy="46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6" name="Google Shape;626;p35"/>
          <p:cNvGrpSpPr/>
          <p:nvPr/>
        </p:nvGrpSpPr>
        <p:grpSpPr>
          <a:xfrm>
            <a:off x="5573850" y="3355500"/>
            <a:ext cx="381600" cy="356700"/>
            <a:chOff x="1062200" y="3366813"/>
            <a:chExt cx="381600" cy="356700"/>
          </a:xfrm>
        </p:grpSpPr>
        <p:sp>
          <p:nvSpPr>
            <p:cNvPr id="627" name="Google Shape;627;p35"/>
            <p:cNvSpPr/>
            <p:nvPr/>
          </p:nvSpPr>
          <p:spPr>
            <a:xfrm>
              <a:off x="1062200" y="3366813"/>
              <a:ext cx="381600" cy="356700"/>
            </a:xfrm>
            <a:prstGeom prst="roundRect">
              <a:avLst>
                <a:gd name="adj" fmla="val 18293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8" name="Google Shape;628;p35"/>
            <p:cNvGrpSpPr/>
            <p:nvPr/>
          </p:nvGrpSpPr>
          <p:grpSpPr>
            <a:xfrm>
              <a:off x="1138484" y="3433275"/>
              <a:ext cx="229200" cy="229200"/>
              <a:chOff x="955447" y="3891500"/>
              <a:chExt cx="229200" cy="229200"/>
            </a:xfrm>
          </p:grpSpPr>
          <p:sp>
            <p:nvSpPr>
              <p:cNvPr id="629" name="Google Shape;629;p35"/>
              <p:cNvSpPr/>
              <p:nvPr/>
            </p:nvSpPr>
            <p:spPr>
              <a:xfrm>
                <a:off x="955447" y="3985700"/>
                <a:ext cx="229200" cy="408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5"/>
              <p:cNvSpPr/>
              <p:nvPr/>
            </p:nvSpPr>
            <p:spPr>
              <a:xfrm rot="5400000">
                <a:off x="955447" y="3985700"/>
                <a:ext cx="229200" cy="408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1" name="Google Shape;631;p35"/>
          <p:cNvGrpSpPr/>
          <p:nvPr/>
        </p:nvGrpSpPr>
        <p:grpSpPr>
          <a:xfrm rot="5400000">
            <a:off x="5462261" y="2839775"/>
            <a:ext cx="604800" cy="147600"/>
            <a:chOff x="7688649" y="828750"/>
            <a:chExt cx="604800" cy="147600"/>
          </a:xfrm>
        </p:grpSpPr>
        <p:sp>
          <p:nvSpPr>
            <p:cNvPr id="632" name="Google Shape;632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Google Shape;595;p35">
            <a:extLst>
              <a:ext uri="{FF2B5EF4-FFF2-40B4-BE49-F238E27FC236}">
                <a16:creationId xmlns:a16="http://schemas.microsoft.com/office/drawing/2014/main" id="{F7A33DDB-573C-935F-5227-8BFD8DF63AEA}"/>
              </a:ext>
            </a:extLst>
          </p:cNvPr>
          <p:cNvCxnSpPr/>
          <p:nvPr/>
        </p:nvCxnSpPr>
        <p:spPr>
          <a:xfrm>
            <a:off x="3889325" y="3992675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6"/>
          <p:cNvSpPr/>
          <p:nvPr/>
        </p:nvSpPr>
        <p:spPr>
          <a:xfrm rot="5400000">
            <a:off x="2591966" y="1200650"/>
            <a:ext cx="914771" cy="1017297"/>
          </a:xfrm>
          <a:custGeom>
            <a:avLst/>
            <a:gdLst/>
            <a:ahLst/>
            <a:cxnLst/>
            <a:rect l="l" t="t" r="r" b="b"/>
            <a:pathLst>
              <a:path w="27279" h="19192" extrusionOk="0">
                <a:moveTo>
                  <a:pt x="2746" y="0"/>
                </a:moveTo>
                <a:cubicBezTo>
                  <a:pt x="1231" y="0"/>
                  <a:pt x="1" y="1230"/>
                  <a:pt x="1" y="2740"/>
                </a:cubicBezTo>
                <a:lnTo>
                  <a:pt x="1" y="16451"/>
                </a:lnTo>
                <a:cubicBezTo>
                  <a:pt x="1" y="17967"/>
                  <a:pt x="1231" y="19191"/>
                  <a:pt x="2746" y="19191"/>
                </a:cubicBezTo>
                <a:lnTo>
                  <a:pt x="24538" y="19191"/>
                </a:lnTo>
                <a:cubicBezTo>
                  <a:pt x="26054" y="19191"/>
                  <a:pt x="27278" y="17967"/>
                  <a:pt x="27278" y="16451"/>
                </a:cubicBezTo>
                <a:lnTo>
                  <a:pt x="27278" y="2740"/>
                </a:lnTo>
                <a:cubicBezTo>
                  <a:pt x="27278" y="1230"/>
                  <a:pt x="26054" y="0"/>
                  <a:pt x="24538" y="0"/>
                </a:cubicBezTo>
                <a:close/>
              </a:path>
            </a:pathLst>
          </a:custGeom>
          <a:gradFill>
            <a:gsLst>
              <a:gs pos="0">
                <a:srgbClr val="80DFFF"/>
              </a:gs>
              <a:gs pos="100000">
                <a:srgbClr val="318FFA">
                  <a:alpha val="71764"/>
                </a:srgbClr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6"/>
          <p:cNvSpPr/>
          <p:nvPr/>
        </p:nvSpPr>
        <p:spPr>
          <a:xfrm rot="5400000">
            <a:off x="968436" y="1693659"/>
            <a:ext cx="1901002" cy="1017509"/>
          </a:xfrm>
          <a:custGeom>
            <a:avLst/>
            <a:gdLst/>
            <a:ahLst/>
            <a:cxnLst/>
            <a:rect l="l" t="t" r="r" b="b"/>
            <a:pathLst>
              <a:path w="56689" h="19196" extrusionOk="0">
                <a:moveTo>
                  <a:pt x="2746" y="0"/>
                </a:moveTo>
                <a:cubicBezTo>
                  <a:pt x="1231" y="0"/>
                  <a:pt x="1" y="1230"/>
                  <a:pt x="1" y="2746"/>
                </a:cubicBezTo>
                <a:lnTo>
                  <a:pt x="1" y="16450"/>
                </a:lnTo>
                <a:cubicBezTo>
                  <a:pt x="1" y="17965"/>
                  <a:pt x="1231" y="19195"/>
                  <a:pt x="2746" y="19195"/>
                </a:cubicBezTo>
                <a:lnTo>
                  <a:pt x="53949" y="19195"/>
                </a:lnTo>
                <a:cubicBezTo>
                  <a:pt x="55459" y="19195"/>
                  <a:pt x="56689" y="17965"/>
                  <a:pt x="56689" y="16450"/>
                </a:cubicBezTo>
                <a:lnTo>
                  <a:pt x="56689" y="2746"/>
                </a:lnTo>
                <a:cubicBezTo>
                  <a:pt x="56689" y="1230"/>
                  <a:pt x="55459" y="0"/>
                  <a:pt x="53949" y="0"/>
                </a:cubicBezTo>
                <a:close/>
              </a:path>
            </a:pathLst>
          </a:custGeom>
          <a:gradFill>
            <a:gsLst>
              <a:gs pos="0">
                <a:srgbClr val="80DFFF"/>
              </a:gs>
              <a:gs pos="100000">
                <a:srgbClr val="318FFA">
                  <a:alpha val="71764"/>
                </a:srgbClr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6"/>
          <p:cNvSpPr/>
          <p:nvPr/>
        </p:nvSpPr>
        <p:spPr>
          <a:xfrm rot="5400000">
            <a:off x="2591983" y="2186908"/>
            <a:ext cx="914738" cy="1017297"/>
          </a:xfrm>
          <a:custGeom>
            <a:avLst/>
            <a:gdLst/>
            <a:ahLst/>
            <a:cxnLst/>
            <a:rect l="l" t="t" r="r" b="b"/>
            <a:pathLst>
              <a:path w="27278" h="19192" extrusionOk="0">
                <a:moveTo>
                  <a:pt x="2740" y="0"/>
                </a:moveTo>
                <a:cubicBezTo>
                  <a:pt x="1225" y="0"/>
                  <a:pt x="0" y="1230"/>
                  <a:pt x="0" y="2740"/>
                </a:cubicBezTo>
                <a:lnTo>
                  <a:pt x="0" y="16451"/>
                </a:lnTo>
                <a:cubicBezTo>
                  <a:pt x="0" y="17967"/>
                  <a:pt x="1225" y="19191"/>
                  <a:pt x="2740" y="19191"/>
                </a:cubicBezTo>
                <a:lnTo>
                  <a:pt x="24538" y="19191"/>
                </a:lnTo>
                <a:cubicBezTo>
                  <a:pt x="26048" y="19191"/>
                  <a:pt x="27278" y="17967"/>
                  <a:pt x="27278" y="16451"/>
                </a:cubicBezTo>
                <a:lnTo>
                  <a:pt x="27278" y="2740"/>
                </a:lnTo>
                <a:cubicBezTo>
                  <a:pt x="27278" y="1230"/>
                  <a:pt x="26048" y="0"/>
                  <a:pt x="24538" y="0"/>
                </a:cubicBezTo>
                <a:close/>
              </a:path>
            </a:pathLst>
          </a:custGeom>
          <a:gradFill>
            <a:gsLst>
              <a:gs pos="0">
                <a:srgbClr val="80DFFF"/>
              </a:gs>
              <a:gs pos="100000">
                <a:srgbClr val="318FFA">
                  <a:alpha val="71764"/>
                </a:srgbClr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6"/>
          <p:cNvSpPr/>
          <p:nvPr/>
        </p:nvSpPr>
        <p:spPr>
          <a:xfrm rot="5400000">
            <a:off x="2997991" y="3331578"/>
            <a:ext cx="647573" cy="472445"/>
          </a:xfrm>
          <a:custGeom>
            <a:avLst/>
            <a:gdLst/>
            <a:ahLst/>
            <a:cxnLst/>
            <a:rect l="l" t="t" r="r" b="b"/>
            <a:pathLst>
              <a:path w="19311" h="8913" extrusionOk="0">
                <a:moveTo>
                  <a:pt x="2746" y="0"/>
                </a:moveTo>
                <a:cubicBezTo>
                  <a:pt x="1230" y="0"/>
                  <a:pt x="1" y="1230"/>
                  <a:pt x="1" y="2740"/>
                </a:cubicBezTo>
                <a:lnTo>
                  <a:pt x="1" y="6167"/>
                </a:lnTo>
                <a:cubicBezTo>
                  <a:pt x="1" y="7682"/>
                  <a:pt x="1230" y="8912"/>
                  <a:pt x="2746" y="8912"/>
                </a:cubicBezTo>
                <a:lnTo>
                  <a:pt x="16571" y="8912"/>
                </a:lnTo>
                <a:cubicBezTo>
                  <a:pt x="18081" y="8912"/>
                  <a:pt x="19311" y="7682"/>
                  <a:pt x="19311" y="6167"/>
                </a:cubicBezTo>
                <a:lnTo>
                  <a:pt x="19311" y="2740"/>
                </a:lnTo>
                <a:cubicBezTo>
                  <a:pt x="19311" y="1230"/>
                  <a:pt x="18081" y="0"/>
                  <a:pt x="16571" y="0"/>
                </a:cubicBezTo>
                <a:close/>
              </a:path>
            </a:pathLst>
          </a:custGeom>
          <a:gradFill>
            <a:gsLst>
              <a:gs pos="0">
                <a:srgbClr val="80DFFF"/>
              </a:gs>
              <a:gs pos="100000">
                <a:srgbClr val="318FFA">
                  <a:alpha val="71764"/>
                </a:srgbClr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6"/>
          <p:cNvSpPr/>
          <p:nvPr/>
        </p:nvSpPr>
        <p:spPr>
          <a:xfrm rot="5400000">
            <a:off x="1868928" y="2785268"/>
            <a:ext cx="647573" cy="1565065"/>
          </a:xfrm>
          <a:custGeom>
            <a:avLst/>
            <a:gdLst/>
            <a:ahLst/>
            <a:cxnLst/>
            <a:rect l="l" t="t" r="r" b="b"/>
            <a:pathLst>
              <a:path w="19311" h="29526" extrusionOk="0">
                <a:moveTo>
                  <a:pt x="2746" y="1"/>
                </a:moveTo>
                <a:cubicBezTo>
                  <a:pt x="1230" y="1"/>
                  <a:pt x="1" y="1231"/>
                  <a:pt x="1" y="2741"/>
                </a:cubicBezTo>
                <a:lnTo>
                  <a:pt x="1" y="26780"/>
                </a:lnTo>
                <a:cubicBezTo>
                  <a:pt x="1" y="28295"/>
                  <a:pt x="1230" y="29525"/>
                  <a:pt x="2746" y="29525"/>
                </a:cubicBezTo>
                <a:lnTo>
                  <a:pt x="16571" y="29525"/>
                </a:lnTo>
                <a:cubicBezTo>
                  <a:pt x="18081" y="29525"/>
                  <a:pt x="19311" y="28295"/>
                  <a:pt x="19311" y="26780"/>
                </a:cubicBezTo>
                <a:lnTo>
                  <a:pt x="19311" y="2741"/>
                </a:lnTo>
                <a:cubicBezTo>
                  <a:pt x="19311" y="1231"/>
                  <a:pt x="18081" y="1"/>
                  <a:pt x="16571" y="1"/>
                </a:cubicBezTo>
                <a:close/>
              </a:path>
            </a:pathLst>
          </a:custGeom>
          <a:gradFill>
            <a:gsLst>
              <a:gs pos="0">
                <a:srgbClr val="80DFFF"/>
              </a:gs>
              <a:gs pos="100000">
                <a:srgbClr val="318FFA">
                  <a:alpha val="71764"/>
                </a:srgbClr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0" name="Google Shape;650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1" name="Google Shape;651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4" name="Google Shape;654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55" name="Google Shape;655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57" name="Google Shape;657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8" name="Google Shape;658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59" name="Google Shape;659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1" name="Google Shape;661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2" name="Google Shape;662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4" name="Google Shape;664;p3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4437900" y="1066800"/>
            <a:ext cx="3617700" cy="1417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VNF-Oswald" panose="02000506000000020004" pitchFamily="2" charset="-93"/>
              </a:rPr>
              <a:t>/Giới thiệu tổng quan</a:t>
            </a:r>
            <a:endParaRPr>
              <a:latin typeface="VNF-Oswald" panose="02000506000000020004" pitchFamily="2" charset="-93"/>
            </a:endParaRPr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4437900" y="2248753"/>
            <a:ext cx="36177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600" dirty="0">
                <a:latin typeface="VNF Quicksand" panose="020B0500040000020004" pitchFamily="34" charset="0"/>
                <a:cs typeface="VNF Quicksand" panose="020B0500040000020004" pitchFamily="34" charset="0"/>
              </a:rPr>
              <a:t>Lifecycle method</a:t>
            </a:r>
            <a:endParaRPr lang="en-US" sz="1600" dirty="0">
              <a:latin typeface="VNF Quicksand" panose="020B0500040000020004" pitchFamily="34" charset="0"/>
              <a:cs typeface="VNF Quicksand" panose="020B05000400000200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600" dirty="0">
                <a:latin typeface="VNF Quicksand" panose="020B0500040000020004" pitchFamily="34" charset="0"/>
                <a:cs typeface="VNF Quicksand" panose="020B0500040000020004" pitchFamily="34" charset="0"/>
              </a:rPr>
              <a:t>Hooks</a:t>
            </a:r>
          </a:p>
        </p:txBody>
      </p:sp>
      <p:cxnSp>
        <p:nvCxnSpPr>
          <p:cNvPr id="667" name="Google Shape;667;p36"/>
          <p:cNvCxnSpPr/>
          <p:nvPr/>
        </p:nvCxnSpPr>
        <p:spPr>
          <a:xfrm>
            <a:off x="3697800" y="1066800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98" name="Google Shape;698;p36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75;p35">
            <a:extLst>
              <a:ext uri="{FF2B5EF4-FFF2-40B4-BE49-F238E27FC236}">
                <a16:creationId xmlns:a16="http://schemas.microsoft.com/office/drawing/2014/main" id="{1AAEC2E0-2D51-B1BC-6AC4-DAE6D6960958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class=“Introduction”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426573F1-F8DB-BD31-DCD8-B8BFA261B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90BDE35A-B8EC-2878-F1CB-A442E1CE75D0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748C8374-EB01-BE0A-2E68-D2D2378B2E7B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0341C576-D2A2-1D89-A7C2-64E3849952C1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4AC264C1-4512-1294-3399-FB617357447D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C4C2019A-265E-5BBB-8920-C79B94E00DE2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EF5A4989-588A-F539-9025-2D4BFF8EDF2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C9271AF1-1491-3942-B485-98E2EAF7CC81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182CD5E1-76DA-8C35-3C93-3944D14267F6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057779FC-957C-B91A-6E1D-1B32F09F5E39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508FA2B2-2AB3-780D-3497-69E8021978AD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B5776F70-1FA0-3F34-2EDF-49F7F034FD59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3C75C6F8-749A-8A7E-9253-0B963A7F5B84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0E670A58-21C5-4104-CD46-EEC5AEED9F13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BBED352C-0686-A3CB-CD45-3CC6AADC08DE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879A51C6-A441-754B-96F6-143809C3DC5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4BFE482C-57DF-ACF0-FE0F-8760D156E0CA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80069200-A005-4F89-86D1-477B4FE3B7A4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C618FA69-2A24-BA65-2703-A93606F6C870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86B5FD0D-0E32-AABF-3CCD-2E5C34A258CC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8681952B-F17D-A666-27F7-284695CF1CF6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487A3F79-185E-1FAE-C776-825B786153B7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D0BEB249-6BCE-76F3-0A7E-CC228465D71B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0974ED4C-C77A-0B96-C635-B0FD99579782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575;p35">
            <a:extLst>
              <a:ext uri="{FF2B5EF4-FFF2-40B4-BE49-F238E27FC236}">
                <a16:creationId xmlns:a16="http://schemas.microsoft.com/office/drawing/2014/main" id="{AC401CDC-FE87-5548-FBD7-4B40395CF9AC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class=“Introduction”</a:t>
            </a:r>
          </a:p>
        </p:txBody>
      </p: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E07F81BD-AFE7-4A54-BCDB-712E314683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-93"/>
              </a:rPr>
              <a:t>/</a:t>
            </a:r>
            <a:r>
              <a:rPr lang="vi-VN">
                <a:latin typeface="VNF-Oswald" panose="02000506000000020004" pitchFamily="2" charset="-93"/>
              </a:rPr>
              <a:t>Khái niệm Component</a:t>
            </a:r>
            <a:endParaRPr>
              <a:latin typeface="VNF-Oswald" panose="02000506000000020004" pitchFamily="2" charset="-93"/>
            </a:endParaRPr>
          </a:p>
        </p:txBody>
      </p:sp>
      <p:sp>
        <p:nvSpPr>
          <p:cNvPr id="11" name="Google Shape;893;p40">
            <a:extLst>
              <a:ext uri="{FF2B5EF4-FFF2-40B4-BE49-F238E27FC236}">
                <a16:creationId xmlns:a16="http://schemas.microsoft.com/office/drawing/2014/main" id="{85425690-2C55-BD3C-49A0-1019E1E4596C}"/>
              </a:ext>
            </a:extLst>
          </p:cNvPr>
          <p:cNvSpPr txBox="1">
            <a:spLocks/>
          </p:cNvSpPr>
          <p:nvPr/>
        </p:nvSpPr>
        <p:spPr>
          <a:xfrm>
            <a:off x="1112852" y="1455465"/>
            <a:ext cx="4092953" cy="14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Là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những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mảng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code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mang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tính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dùng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lại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và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hoạt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động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độc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lập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,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đặc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điểm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giống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hàm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trong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javascripts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và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trả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về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giá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</a:t>
            </a:r>
            <a:r>
              <a:rPr lang="en-US" err="1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trị</a:t>
            </a:r>
            <a:r>
              <a:rPr lang="en-US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HTML</a:t>
            </a:r>
          </a:p>
        </p:txBody>
      </p:sp>
      <p:sp>
        <p:nvSpPr>
          <p:cNvPr id="12" name="Google Shape;894;p40">
            <a:extLst>
              <a:ext uri="{FF2B5EF4-FFF2-40B4-BE49-F238E27FC236}">
                <a16:creationId xmlns:a16="http://schemas.microsoft.com/office/drawing/2014/main" id="{7083B812-69E3-F87E-BAE8-743F1B966C22}"/>
              </a:ext>
            </a:extLst>
          </p:cNvPr>
          <p:cNvSpPr txBox="1">
            <a:spLocks/>
          </p:cNvSpPr>
          <p:nvPr/>
        </p:nvSpPr>
        <p:spPr>
          <a:xfrm>
            <a:off x="1278407" y="1325648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vi-VN" sz="2000">
                <a:latin typeface="VNF-Oswald" panose="02000506000000020004" pitchFamily="2" charset="0"/>
                <a:cs typeface="VNF Quicksand" panose="020B0500040000020004" pitchFamily="34" charset="0"/>
              </a:rPr>
              <a:t>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CEF585-D31B-2DE0-39A6-6601A5401A6B}"/>
              </a:ext>
            </a:extLst>
          </p:cNvPr>
          <p:cNvGrpSpPr/>
          <p:nvPr/>
        </p:nvGrpSpPr>
        <p:grpSpPr>
          <a:xfrm>
            <a:off x="882596" y="1373766"/>
            <a:ext cx="367084" cy="367084"/>
            <a:chOff x="1225496" y="1519877"/>
            <a:chExt cx="737100" cy="737100"/>
          </a:xfrm>
        </p:grpSpPr>
        <p:grpSp>
          <p:nvGrpSpPr>
            <p:cNvPr id="14" name="Google Shape;874;p40">
              <a:extLst>
                <a:ext uri="{FF2B5EF4-FFF2-40B4-BE49-F238E27FC236}">
                  <a16:creationId xmlns:a16="http://schemas.microsoft.com/office/drawing/2014/main" id="{1B1B93A3-0EA5-1B45-807E-FEAC26E12A60}"/>
                </a:ext>
              </a:extLst>
            </p:cNvPr>
            <p:cNvGrpSpPr/>
            <p:nvPr/>
          </p:nvGrpSpPr>
          <p:grpSpPr>
            <a:xfrm>
              <a:off x="1225496" y="1519877"/>
              <a:ext cx="737100" cy="737100"/>
              <a:chOff x="991075" y="1881675"/>
              <a:chExt cx="737100" cy="737100"/>
            </a:xfrm>
          </p:grpSpPr>
          <p:sp>
            <p:nvSpPr>
              <p:cNvPr id="20" name="Google Shape;875;p40">
                <a:extLst>
                  <a:ext uri="{FF2B5EF4-FFF2-40B4-BE49-F238E27FC236}">
                    <a16:creationId xmlns:a16="http://schemas.microsoft.com/office/drawing/2014/main" id="{7B12FD7C-8376-DEC2-79EE-7FF7F1A54959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;p40">
                <a:extLst>
                  <a:ext uri="{FF2B5EF4-FFF2-40B4-BE49-F238E27FC236}">
                    <a16:creationId xmlns:a16="http://schemas.microsoft.com/office/drawing/2014/main" id="{0E42F88C-2BF1-7FAE-D29C-78436021E42D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97;p40">
              <a:extLst>
                <a:ext uri="{FF2B5EF4-FFF2-40B4-BE49-F238E27FC236}">
                  <a16:creationId xmlns:a16="http://schemas.microsoft.com/office/drawing/2014/main" id="{F09D3D1D-49CD-92B6-2E49-3E300FBDF717}"/>
                </a:ext>
              </a:extLst>
            </p:cNvPr>
            <p:cNvGrpSpPr/>
            <p:nvPr/>
          </p:nvGrpSpPr>
          <p:grpSpPr>
            <a:xfrm>
              <a:off x="1389545" y="1683928"/>
              <a:ext cx="409009" cy="409016"/>
              <a:chOff x="3075107" y="3758147"/>
              <a:chExt cx="409009" cy="409016"/>
            </a:xfrm>
          </p:grpSpPr>
          <p:sp>
            <p:nvSpPr>
              <p:cNvPr id="16" name="Google Shape;898;p40">
                <a:extLst>
                  <a:ext uri="{FF2B5EF4-FFF2-40B4-BE49-F238E27FC236}">
                    <a16:creationId xmlns:a16="http://schemas.microsoft.com/office/drawing/2014/main" id="{86EDCBC6-C2E4-6272-012E-545958E0C375}"/>
                  </a:ext>
                </a:extLst>
              </p:cNvPr>
              <p:cNvSpPr/>
              <p:nvPr/>
            </p:nvSpPr>
            <p:spPr>
              <a:xfrm>
                <a:off x="3262704" y="3888056"/>
                <a:ext cx="91499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123" extrusionOk="0">
                    <a:moveTo>
                      <a:pt x="579" y="1"/>
                    </a:moveTo>
                    <a:lnTo>
                      <a:pt x="0" y="2619"/>
                    </a:lnTo>
                    <a:lnTo>
                      <a:pt x="579" y="5122"/>
                    </a:lnTo>
                    <a:cubicBezTo>
                      <a:pt x="2040" y="5122"/>
                      <a:pt x="3198" y="4056"/>
                      <a:pt x="3198" y="2619"/>
                    </a:cubicBezTo>
                    <a:cubicBezTo>
                      <a:pt x="3198" y="1159"/>
                      <a:pt x="2040" y="1"/>
                      <a:pt x="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99;p40">
                <a:extLst>
                  <a:ext uri="{FF2B5EF4-FFF2-40B4-BE49-F238E27FC236}">
                    <a16:creationId xmlns:a16="http://schemas.microsoft.com/office/drawing/2014/main" id="{77E576F8-EBB9-B53B-0F7A-8347C3C97A42}"/>
                  </a:ext>
                </a:extLst>
              </p:cNvPr>
              <p:cNvSpPr/>
              <p:nvPr/>
            </p:nvSpPr>
            <p:spPr>
              <a:xfrm>
                <a:off x="3205015" y="3888056"/>
                <a:ext cx="74281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123" extrusionOk="0">
                    <a:moveTo>
                      <a:pt x="2596" y="1"/>
                    </a:moveTo>
                    <a:cubicBezTo>
                      <a:pt x="1160" y="1"/>
                      <a:pt x="1" y="1159"/>
                      <a:pt x="1" y="2619"/>
                    </a:cubicBezTo>
                    <a:cubicBezTo>
                      <a:pt x="1" y="4056"/>
                      <a:pt x="1160" y="5122"/>
                      <a:pt x="2596" y="5122"/>
                    </a:cubicBezTo>
                    <a:lnTo>
                      <a:pt x="2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0;p40">
                <a:extLst>
                  <a:ext uri="{FF2B5EF4-FFF2-40B4-BE49-F238E27FC236}">
                    <a16:creationId xmlns:a16="http://schemas.microsoft.com/office/drawing/2014/main" id="{6A61221F-88E7-A802-3F2F-6620BE40FD38}"/>
                  </a:ext>
                </a:extLst>
              </p:cNvPr>
              <p:cNvSpPr/>
              <p:nvPr/>
            </p:nvSpPr>
            <p:spPr>
              <a:xfrm>
                <a:off x="3262704" y="3758147"/>
                <a:ext cx="221412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4300" extrusionOk="0">
                    <a:moveTo>
                      <a:pt x="579" y="0"/>
                    </a:moveTo>
                    <a:lnTo>
                      <a:pt x="0" y="2225"/>
                    </a:lnTo>
                    <a:lnTo>
                      <a:pt x="579" y="3778"/>
                    </a:lnTo>
                    <a:cubicBezTo>
                      <a:pt x="2410" y="3778"/>
                      <a:pt x="3963" y="5215"/>
                      <a:pt x="3963" y="7161"/>
                    </a:cubicBezTo>
                    <a:cubicBezTo>
                      <a:pt x="3963" y="8992"/>
                      <a:pt x="2410" y="10522"/>
                      <a:pt x="579" y="10522"/>
                    </a:cubicBezTo>
                    <a:lnTo>
                      <a:pt x="0" y="11982"/>
                    </a:lnTo>
                    <a:lnTo>
                      <a:pt x="579" y="14299"/>
                    </a:lnTo>
                    <a:lnTo>
                      <a:pt x="1738" y="14299"/>
                    </a:lnTo>
                    <a:lnTo>
                      <a:pt x="2132" y="12955"/>
                    </a:lnTo>
                    <a:cubicBezTo>
                      <a:pt x="2712" y="12839"/>
                      <a:pt x="3198" y="12654"/>
                      <a:pt x="3569" y="12376"/>
                    </a:cubicBezTo>
                    <a:lnTo>
                      <a:pt x="4728" y="13048"/>
                    </a:lnTo>
                    <a:lnTo>
                      <a:pt x="6466" y="11310"/>
                    </a:lnTo>
                    <a:lnTo>
                      <a:pt x="5794" y="10151"/>
                    </a:lnTo>
                    <a:cubicBezTo>
                      <a:pt x="6095" y="9664"/>
                      <a:pt x="6281" y="9178"/>
                      <a:pt x="6373" y="8691"/>
                    </a:cubicBezTo>
                    <a:lnTo>
                      <a:pt x="7741" y="8320"/>
                    </a:lnTo>
                    <a:lnTo>
                      <a:pt x="7741" y="6003"/>
                    </a:lnTo>
                    <a:lnTo>
                      <a:pt x="6373" y="5609"/>
                    </a:lnTo>
                    <a:cubicBezTo>
                      <a:pt x="6281" y="5029"/>
                      <a:pt x="6095" y="4543"/>
                      <a:pt x="5794" y="4149"/>
                    </a:cubicBezTo>
                    <a:lnTo>
                      <a:pt x="6466" y="2990"/>
                    </a:lnTo>
                    <a:lnTo>
                      <a:pt x="4728" y="1252"/>
                    </a:lnTo>
                    <a:lnTo>
                      <a:pt x="3569" y="1947"/>
                    </a:lnTo>
                    <a:cubicBezTo>
                      <a:pt x="3198" y="1646"/>
                      <a:pt x="2712" y="1460"/>
                      <a:pt x="2132" y="1368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1;p40">
                <a:extLst>
                  <a:ext uri="{FF2B5EF4-FFF2-40B4-BE49-F238E27FC236}">
                    <a16:creationId xmlns:a16="http://schemas.microsoft.com/office/drawing/2014/main" id="{F56452F5-E69B-B4A2-5E8D-C9EECEC3B74F}"/>
                  </a:ext>
                </a:extLst>
              </p:cNvPr>
              <p:cNvSpPr/>
              <p:nvPr/>
            </p:nvSpPr>
            <p:spPr>
              <a:xfrm>
                <a:off x="3075107" y="3758147"/>
                <a:ext cx="204193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4300" extrusionOk="0">
                    <a:moveTo>
                      <a:pt x="5980" y="0"/>
                    </a:moveTo>
                    <a:lnTo>
                      <a:pt x="5609" y="1368"/>
                    </a:lnTo>
                    <a:cubicBezTo>
                      <a:pt x="5030" y="1460"/>
                      <a:pt x="4636" y="1646"/>
                      <a:pt x="4149" y="1947"/>
                    </a:cubicBezTo>
                    <a:lnTo>
                      <a:pt x="2990" y="1252"/>
                    </a:lnTo>
                    <a:lnTo>
                      <a:pt x="1252" y="2990"/>
                    </a:lnTo>
                    <a:lnTo>
                      <a:pt x="1924" y="4149"/>
                    </a:lnTo>
                    <a:cubicBezTo>
                      <a:pt x="1646" y="4543"/>
                      <a:pt x="1437" y="5029"/>
                      <a:pt x="1345" y="5609"/>
                    </a:cubicBezTo>
                    <a:lnTo>
                      <a:pt x="1" y="6003"/>
                    </a:lnTo>
                    <a:lnTo>
                      <a:pt x="1" y="8320"/>
                    </a:lnTo>
                    <a:lnTo>
                      <a:pt x="1345" y="8691"/>
                    </a:lnTo>
                    <a:cubicBezTo>
                      <a:pt x="1437" y="9178"/>
                      <a:pt x="1646" y="9664"/>
                      <a:pt x="1924" y="10151"/>
                    </a:cubicBezTo>
                    <a:lnTo>
                      <a:pt x="1252" y="11310"/>
                    </a:lnTo>
                    <a:lnTo>
                      <a:pt x="2990" y="13048"/>
                    </a:lnTo>
                    <a:lnTo>
                      <a:pt x="4149" y="12376"/>
                    </a:lnTo>
                    <a:cubicBezTo>
                      <a:pt x="4636" y="12654"/>
                      <a:pt x="5030" y="12839"/>
                      <a:pt x="5609" y="12955"/>
                    </a:cubicBezTo>
                    <a:lnTo>
                      <a:pt x="5980" y="14299"/>
                    </a:lnTo>
                    <a:lnTo>
                      <a:pt x="7138" y="14299"/>
                    </a:lnTo>
                    <a:lnTo>
                      <a:pt x="7138" y="10522"/>
                    </a:lnTo>
                    <a:cubicBezTo>
                      <a:pt x="5308" y="10522"/>
                      <a:pt x="3755" y="8992"/>
                      <a:pt x="3755" y="7161"/>
                    </a:cubicBezTo>
                    <a:cubicBezTo>
                      <a:pt x="3755" y="5215"/>
                      <a:pt x="5308" y="3778"/>
                      <a:pt x="7138" y="3778"/>
                    </a:cubicBezTo>
                    <a:lnTo>
                      <a:pt x="71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893;p40">
            <a:extLst>
              <a:ext uri="{FF2B5EF4-FFF2-40B4-BE49-F238E27FC236}">
                <a16:creationId xmlns:a16="http://schemas.microsoft.com/office/drawing/2014/main" id="{B8549DE8-49CC-CD77-C357-30E18C4D5213}"/>
              </a:ext>
            </a:extLst>
          </p:cNvPr>
          <p:cNvSpPr txBox="1">
            <a:spLocks/>
          </p:cNvSpPr>
          <p:nvPr/>
        </p:nvSpPr>
        <p:spPr>
          <a:xfrm>
            <a:off x="1112852" y="2271505"/>
            <a:ext cx="4092953" cy="14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bg2"/>
              </a:solidFill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    Function component</a:t>
            </a:r>
          </a:p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3D8D3-D3CF-8604-0071-49D346F266B7}"/>
              </a:ext>
            </a:extLst>
          </p:cNvPr>
          <p:cNvSpPr txBox="1"/>
          <p:nvPr/>
        </p:nvSpPr>
        <p:spPr>
          <a:xfrm>
            <a:off x="1112852" y="2635181"/>
            <a:ext cx="208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Có</a:t>
            </a:r>
            <a:r>
              <a:rPr lang="en-US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2 </a:t>
            </a:r>
            <a:r>
              <a:rPr lang="en-US" dirty="0" err="1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loại</a:t>
            </a:r>
            <a:r>
              <a:rPr lang="en-US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component:</a:t>
            </a:r>
            <a:endParaRPr lang="vi-VN" dirty="0">
              <a:solidFill>
                <a:srgbClr val="E2E2E2"/>
              </a:solidFill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521AE-5807-049C-31FD-BCA00FED53B7}"/>
              </a:ext>
            </a:extLst>
          </p:cNvPr>
          <p:cNvSpPr txBox="1"/>
          <p:nvPr/>
        </p:nvSpPr>
        <p:spPr>
          <a:xfrm>
            <a:off x="1112852" y="3063553"/>
            <a:ext cx="2316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    Class component</a:t>
            </a:r>
            <a:endParaRPr lang="vi-VN" dirty="0">
              <a:solidFill>
                <a:srgbClr val="E2E2E2"/>
              </a:solidFill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pic>
        <p:nvPicPr>
          <p:cNvPr id="6" name="Picture 5" descr="A computer code on a black background&#10;&#10;AI-generated content may be incorrect.">
            <a:extLst>
              <a:ext uri="{FF2B5EF4-FFF2-40B4-BE49-F238E27FC236}">
                <a16:creationId xmlns:a16="http://schemas.microsoft.com/office/drawing/2014/main" id="{AEE0DAE0-9568-59B2-9450-7D6B88EAA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802" y="1670268"/>
            <a:ext cx="4754097" cy="1243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BF672-7E7D-A704-993F-03C7D0146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7502" y="5693168"/>
            <a:ext cx="3640863" cy="13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58DBF51D-4D00-794D-A028-BE2EC85C0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24DBADC5-7F47-C149-51B9-7A92A547F401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5E39A4A6-BAD6-D784-DF1C-B2C060E5111E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37B52D44-8375-0C1C-ECF0-5DA64A328606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FF5572ED-58C5-8D7B-284A-16A82907EBEE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9D1986B8-4FE3-D635-020C-C00CDF728141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49333760-C292-0C60-E07E-8109D40BD153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FE3E5E0D-38A3-BC8F-07CC-4248FAED5E06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94AB001E-A642-3361-FB3F-D745CA42F442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E708A752-3138-B227-7558-54D1059D897B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4D1987A2-D3A2-A19C-9434-D42574CD4193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5A47923F-C01C-604C-BEAD-5D917A8BC603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576EBD1D-7BA0-E3EE-2B8C-817327180159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BDF4D603-9963-252E-C258-F144F589FC81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ABE61BFF-AE5C-8554-FA3E-00E6452270C0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464AEE0F-E5FC-D12D-C57F-3DAAB55BB1A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91AB97C6-994E-5077-549A-306D03C3CF98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5D04ECEC-141C-FC27-42FF-7433573AEBEC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ADF7324B-8D57-01D4-5577-FA960615C289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12E45FE5-4767-8D78-DC48-3AD569B4D3D9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D2B29C96-4AB0-5569-DA9E-27FE1810EBD7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74BE702F-2CC4-4989-9418-8C7B73539F26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367F61E9-7E43-BB27-A2B0-958BB3BF5B7C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C8BD3473-9131-D9E3-2DCE-22000E99802B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575;p35">
            <a:extLst>
              <a:ext uri="{FF2B5EF4-FFF2-40B4-BE49-F238E27FC236}">
                <a16:creationId xmlns:a16="http://schemas.microsoft.com/office/drawing/2014/main" id="{5BBA1FBF-C031-EA45-A4C3-992E3399D511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class=“Introduction”</a:t>
            </a:r>
          </a:p>
        </p:txBody>
      </p: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D7B6FD17-CD81-09B9-138C-CF12EBF04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-93"/>
              </a:rPr>
              <a:t>/</a:t>
            </a:r>
            <a:r>
              <a:rPr lang="vi-VN">
                <a:latin typeface="VNF-Oswald" panose="02000506000000020004" pitchFamily="2" charset="-93"/>
              </a:rPr>
              <a:t>Khái niệm Component</a:t>
            </a:r>
            <a:endParaRPr>
              <a:latin typeface="VNF-Oswald" panose="02000506000000020004" pitchFamily="2" charset="-93"/>
            </a:endParaRPr>
          </a:p>
        </p:txBody>
      </p:sp>
      <p:pic>
        <p:nvPicPr>
          <p:cNvPr id="22" name="Picture 21" descr="A computer code on a black background&#10;&#10;AI-generated content may be incorrect.">
            <a:extLst>
              <a:ext uri="{FF2B5EF4-FFF2-40B4-BE49-F238E27FC236}">
                <a16:creationId xmlns:a16="http://schemas.microsoft.com/office/drawing/2014/main" id="{F182B17C-05D6-9349-9390-C4BE87E1E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502" y="1670268"/>
            <a:ext cx="4754097" cy="12435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D11C5F-9ED7-D947-158D-F03233CFA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7502" y="3140468"/>
            <a:ext cx="3640863" cy="1323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25F2D9-E345-BCD4-E93B-7A3B93E46D1F}"/>
              </a:ext>
            </a:extLst>
          </p:cNvPr>
          <p:cNvSpPr txBox="1"/>
          <p:nvPr/>
        </p:nvSpPr>
        <p:spPr>
          <a:xfrm>
            <a:off x="-2148887" y="2635181"/>
            <a:ext cx="208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Có</a:t>
            </a:r>
            <a:r>
              <a:rPr lang="en-US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2 </a:t>
            </a:r>
            <a:r>
              <a:rPr lang="en-US" dirty="0" err="1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loại</a:t>
            </a:r>
            <a:r>
              <a:rPr lang="en-US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component:</a:t>
            </a:r>
            <a:endParaRPr lang="vi-VN" dirty="0">
              <a:solidFill>
                <a:srgbClr val="E2E2E2"/>
              </a:solidFill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  <p:sp>
        <p:nvSpPr>
          <p:cNvPr id="6" name="Google Shape;893;p40">
            <a:extLst>
              <a:ext uri="{FF2B5EF4-FFF2-40B4-BE49-F238E27FC236}">
                <a16:creationId xmlns:a16="http://schemas.microsoft.com/office/drawing/2014/main" id="{437662A2-A39E-4082-D38B-8F5DEF2C8CF0}"/>
              </a:ext>
            </a:extLst>
          </p:cNvPr>
          <p:cNvSpPr txBox="1">
            <a:spLocks/>
          </p:cNvSpPr>
          <p:nvPr/>
        </p:nvSpPr>
        <p:spPr>
          <a:xfrm>
            <a:off x="796200" y="1556951"/>
            <a:ext cx="4092953" cy="14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bg2"/>
              </a:solidFill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     Function component</a:t>
            </a:r>
          </a:p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EC615-6EA7-2B5F-5B61-7162ED77FE34}"/>
              </a:ext>
            </a:extLst>
          </p:cNvPr>
          <p:cNvSpPr txBox="1"/>
          <p:nvPr/>
        </p:nvSpPr>
        <p:spPr>
          <a:xfrm>
            <a:off x="977187" y="3648554"/>
            <a:ext cx="2316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E2E2"/>
                </a:solidFill>
                <a:latin typeface="VNF Quicksand" panose="020B0500040000020004" pitchFamily="34" charset="0"/>
                <a:cs typeface="VNF Quicksand" panose="020B0500040000020004" pitchFamily="34" charset="0"/>
              </a:rPr>
              <a:t>     Class component</a:t>
            </a:r>
            <a:endParaRPr lang="vi-VN" dirty="0">
              <a:solidFill>
                <a:srgbClr val="E2E2E2"/>
              </a:solidFill>
              <a:latin typeface="VNF Quicksand" panose="020B0500040000020004" pitchFamily="34" charset="0"/>
              <a:cs typeface="VNF Quicksan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4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060D03B8-4C96-AD98-20CC-9FFA7946F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8B1CE57A-F967-23BB-BFA2-342D6D2F5145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61CF91DB-538A-2DA4-7945-6811A1A37D2D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7AA63909-26FB-7236-740A-26AA5A1E6843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1CD3746A-AAA1-C2C9-B8AE-8B1032EB148A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39BC4208-4DC1-5CD8-36B0-A40D0D604C57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DBD68F76-D418-1030-B89C-79D04F852A8B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06C5DB53-55B8-6DD1-B258-5B7EC0883DB8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5299BAD2-CD38-D872-84F3-C58D9FE42878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73439039-67B0-769D-939D-620D36AAC2D7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27DB15AB-CE24-89DC-6936-CA8C656FE1D5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E435515A-EFDC-E062-C77D-1789D6E84D7F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BFCC3E5B-8142-5016-8ABA-C30B9B4BB363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903B64B8-1976-D1F5-5BFE-E7827919AFD3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614E5488-DE7D-B4B9-BA61-9A47A3A014BB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8944E155-A57D-A911-038D-A599E46375F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87672A46-26E5-2DEC-5C6D-4A26C252FBC2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2A4B9271-79D2-3CCC-7DC9-A72652AB8D60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A989B1A5-BB8E-FDF6-EDCE-5F3A5CF86BD0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F6C67730-3FA9-421E-F1A0-2DC86AC4ABF2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24613229-4FA7-21D5-7393-DFAF4C2195B2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DA6DD900-9D38-7F3A-FECC-524503A3205D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02813AE4-3C9F-D7C2-74ED-DD714CA67BAD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11641E2F-9072-E4D7-C834-3360700E1FE9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6F827F5D-05F8-9B65-416F-C2E2A71102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-93"/>
              </a:rPr>
              <a:t>/</a:t>
            </a:r>
            <a:r>
              <a:rPr lang="vi-VN">
                <a:latin typeface="VNF-Oswald" panose="02000506000000020004" pitchFamily="2" charset="-93"/>
              </a:rPr>
              <a:t>Khái niệm </a:t>
            </a:r>
            <a:r>
              <a:rPr lang="en-US">
                <a:latin typeface="VNF-Oswald" panose="02000506000000020004" pitchFamily="2" charset="-93"/>
              </a:rPr>
              <a:t>lifecycle method</a:t>
            </a:r>
            <a:endParaRPr>
              <a:latin typeface="VNF-Oswald" panose="02000506000000020004" pitchFamily="2" charset="-93"/>
            </a:endParaRPr>
          </a:p>
        </p:txBody>
      </p:sp>
      <p:sp>
        <p:nvSpPr>
          <p:cNvPr id="11" name="Google Shape;893;p40">
            <a:extLst>
              <a:ext uri="{FF2B5EF4-FFF2-40B4-BE49-F238E27FC236}">
                <a16:creationId xmlns:a16="http://schemas.microsoft.com/office/drawing/2014/main" id="{31281E41-943A-157E-4931-2D0F78FA308A}"/>
              </a:ext>
            </a:extLst>
          </p:cNvPr>
          <p:cNvSpPr txBox="1">
            <a:spLocks/>
          </p:cNvSpPr>
          <p:nvPr/>
        </p:nvSpPr>
        <p:spPr>
          <a:xfrm>
            <a:off x="1167985" y="1659160"/>
            <a:ext cx="6429155" cy="1353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600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Trong React, mỗi component đều trải qua một "</a:t>
            </a:r>
            <a:r>
              <a:rPr lang="vi-VN" sz="1600" b="1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vòng đời</a:t>
            </a:r>
            <a:r>
              <a:rPr lang="vi-VN" sz="1600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" từ khi nó được khởi tạo, "gắn" vào DOM, cập nhật khi có sự thay đổi về props hoặc state, cho đến khi bị "gỡ" khỏi DOM. </a:t>
            </a:r>
            <a:endParaRPr lang="en-US" sz="1600" dirty="0">
              <a:solidFill>
                <a:schemeClr val="bg2"/>
              </a:solidFill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</p:txBody>
      </p:sp>
      <p:sp>
        <p:nvSpPr>
          <p:cNvPr id="12" name="Google Shape;894;p40">
            <a:extLst>
              <a:ext uri="{FF2B5EF4-FFF2-40B4-BE49-F238E27FC236}">
                <a16:creationId xmlns:a16="http://schemas.microsoft.com/office/drawing/2014/main" id="{1D34C251-C882-522C-F700-504C8628D7C4}"/>
              </a:ext>
            </a:extLst>
          </p:cNvPr>
          <p:cNvSpPr txBox="1">
            <a:spLocks/>
          </p:cNvSpPr>
          <p:nvPr/>
        </p:nvSpPr>
        <p:spPr>
          <a:xfrm>
            <a:off x="1278407" y="1325648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dirty="0">
                <a:latin typeface="VNF-Oswald" panose="02000506000000020004" pitchFamily="2" charset="0"/>
                <a:cs typeface="VNF Quicksand" panose="020B0500040000020004" pitchFamily="34" charset="0"/>
              </a:rPr>
              <a:t>Lifecycle method </a:t>
            </a:r>
            <a:r>
              <a:rPr lang="en-US" sz="2000" dirty="0" err="1">
                <a:latin typeface="VNF-Oswald" panose="02000506000000020004" pitchFamily="2" charset="0"/>
                <a:cs typeface="VNF Quicksand" panose="020B0500040000020004" pitchFamily="34" charset="0"/>
              </a:rPr>
              <a:t>là</a:t>
            </a:r>
            <a:r>
              <a:rPr lang="en-US" sz="2000" dirty="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dirty="0" err="1">
                <a:latin typeface="VNF-Oswald" panose="02000506000000020004" pitchFamily="2" charset="0"/>
                <a:cs typeface="VNF Quicksand" panose="020B0500040000020004" pitchFamily="34" charset="0"/>
              </a:rPr>
              <a:t>gì</a:t>
            </a:r>
            <a:r>
              <a:rPr lang="en-US" sz="2000" dirty="0">
                <a:latin typeface="VNF-Oswald" panose="02000506000000020004" pitchFamily="2" charset="0"/>
                <a:cs typeface="VNF Quicksand" panose="020B0500040000020004" pitchFamily="34" charset="0"/>
              </a:rPr>
              <a:t>?</a:t>
            </a:r>
            <a:endParaRPr lang="vi-VN" sz="2000" dirty="0"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90D2D5-D12E-21AA-5B97-17F5D6C0ED5C}"/>
              </a:ext>
            </a:extLst>
          </p:cNvPr>
          <p:cNvGrpSpPr/>
          <p:nvPr/>
        </p:nvGrpSpPr>
        <p:grpSpPr>
          <a:xfrm>
            <a:off x="882596" y="1373766"/>
            <a:ext cx="367084" cy="367084"/>
            <a:chOff x="1225496" y="1519877"/>
            <a:chExt cx="737100" cy="737100"/>
          </a:xfrm>
        </p:grpSpPr>
        <p:grpSp>
          <p:nvGrpSpPr>
            <p:cNvPr id="14" name="Google Shape;874;p40">
              <a:extLst>
                <a:ext uri="{FF2B5EF4-FFF2-40B4-BE49-F238E27FC236}">
                  <a16:creationId xmlns:a16="http://schemas.microsoft.com/office/drawing/2014/main" id="{785B219B-E337-9BA8-F464-A9DCA838F3F5}"/>
                </a:ext>
              </a:extLst>
            </p:cNvPr>
            <p:cNvGrpSpPr/>
            <p:nvPr/>
          </p:nvGrpSpPr>
          <p:grpSpPr>
            <a:xfrm>
              <a:off x="1225496" y="1519877"/>
              <a:ext cx="737100" cy="737100"/>
              <a:chOff x="991075" y="1881675"/>
              <a:chExt cx="737100" cy="737100"/>
            </a:xfrm>
          </p:grpSpPr>
          <p:sp>
            <p:nvSpPr>
              <p:cNvPr id="20" name="Google Shape;875;p40">
                <a:extLst>
                  <a:ext uri="{FF2B5EF4-FFF2-40B4-BE49-F238E27FC236}">
                    <a16:creationId xmlns:a16="http://schemas.microsoft.com/office/drawing/2014/main" id="{48AE670C-E497-B876-4177-844253B886B5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;p40">
                <a:extLst>
                  <a:ext uri="{FF2B5EF4-FFF2-40B4-BE49-F238E27FC236}">
                    <a16:creationId xmlns:a16="http://schemas.microsoft.com/office/drawing/2014/main" id="{0304EB6B-84DA-B40A-0A4A-6741D29D280E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97;p40">
              <a:extLst>
                <a:ext uri="{FF2B5EF4-FFF2-40B4-BE49-F238E27FC236}">
                  <a16:creationId xmlns:a16="http://schemas.microsoft.com/office/drawing/2014/main" id="{EE558573-C20D-4706-BC53-573612A30925}"/>
                </a:ext>
              </a:extLst>
            </p:cNvPr>
            <p:cNvGrpSpPr/>
            <p:nvPr/>
          </p:nvGrpSpPr>
          <p:grpSpPr>
            <a:xfrm>
              <a:off x="1389545" y="1683928"/>
              <a:ext cx="409009" cy="409016"/>
              <a:chOff x="3075107" y="3758147"/>
              <a:chExt cx="409009" cy="409016"/>
            </a:xfrm>
          </p:grpSpPr>
          <p:sp>
            <p:nvSpPr>
              <p:cNvPr id="16" name="Google Shape;898;p40">
                <a:extLst>
                  <a:ext uri="{FF2B5EF4-FFF2-40B4-BE49-F238E27FC236}">
                    <a16:creationId xmlns:a16="http://schemas.microsoft.com/office/drawing/2014/main" id="{2D533A32-F7DD-9A9B-FB87-82163B4C73D6}"/>
                  </a:ext>
                </a:extLst>
              </p:cNvPr>
              <p:cNvSpPr/>
              <p:nvPr/>
            </p:nvSpPr>
            <p:spPr>
              <a:xfrm>
                <a:off x="3262704" y="3888056"/>
                <a:ext cx="91499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123" extrusionOk="0">
                    <a:moveTo>
                      <a:pt x="579" y="1"/>
                    </a:moveTo>
                    <a:lnTo>
                      <a:pt x="0" y="2619"/>
                    </a:lnTo>
                    <a:lnTo>
                      <a:pt x="579" y="5122"/>
                    </a:lnTo>
                    <a:cubicBezTo>
                      <a:pt x="2040" y="5122"/>
                      <a:pt x="3198" y="4056"/>
                      <a:pt x="3198" y="2619"/>
                    </a:cubicBezTo>
                    <a:cubicBezTo>
                      <a:pt x="3198" y="1159"/>
                      <a:pt x="2040" y="1"/>
                      <a:pt x="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99;p40">
                <a:extLst>
                  <a:ext uri="{FF2B5EF4-FFF2-40B4-BE49-F238E27FC236}">
                    <a16:creationId xmlns:a16="http://schemas.microsoft.com/office/drawing/2014/main" id="{9871AAAA-AB0B-23C8-3424-F7969E850402}"/>
                  </a:ext>
                </a:extLst>
              </p:cNvPr>
              <p:cNvSpPr/>
              <p:nvPr/>
            </p:nvSpPr>
            <p:spPr>
              <a:xfrm>
                <a:off x="3205015" y="3888056"/>
                <a:ext cx="74281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123" extrusionOk="0">
                    <a:moveTo>
                      <a:pt x="2596" y="1"/>
                    </a:moveTo>
                    <a:cubicBezTo>
                      <a:pt x="1160" y="1"/>
                      <a:pt x="1" y="1159"/>
                      <a:pt x="1" y="2619"/>
                    </a:cubicBezTo>
                    <a:cubicBezTo>
                      <a:pt x="1" y="4056"/>
                      <a:pt x="1160" y="5122"/>
                      <a:pt x="2596" y="5122"/>
                    </a:cubicBezTo>
                    <a:lnTo>
                      <a:pt x="2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0;p40">
                <a:extLst>
                  <a:ext uri="{FF2B5EF4-FFF2-40B4-BE49-F238E27FC236}">
                    <a16:creationId xmlns:a16="http://schemas.microsoft.com/office/drawing/2014/main" id="{44640867-D3B0-BB79-1D1D-671DA53734F7}"/>
                  </a:ext>
                </a:extLst>
              </p:cNvPr>
              <p:cNvSpPr/>
              <p:nvPr/>
            </p:nvSpPr>
            <p:spPr>
              <a:xfrm>
                <a:off x="3262704" y="3758147"/>
                <a:ext cx="221412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4300" extrusionOk="0">
                    <a:moveTo>
                      <a:pt x="579" y="0"/>
                    </a:moveTo>
                    <a:lnTo>
                      <a:pt x="0" y="2225"/>
                    </a:lnTo>
                    <a:lnTo>
                      <a:pt x="579" y="3778"/>
                    </a:lnTo>
                    <a:cubicBezTo>
                      <a:pt x="2410" y="3778"/>
                      <a:pt x="3963" y="5215"/>
                      <a:pt x="3963" y="7161"/>
                    </a:cubicBezTo>
                    <a:cubicBezTo>
                      <a:pt x="3963" y="8992"/>
                      <a:pt x="2410" y="10522"/>
                      <a:pt x="579" y="10522"/>
                    </a:cubicBezTo>
                    <a:lnTo>
                      <a:pt x="0" y="11982"/>
                    </a:lnTo>
                    <a:lnTo>
                      <a:pt x="579" y="14299"/>
                    </a:lnTo>
                    <a:lnTo>
                      <a:pt x="1738" y="14299"/>
                    </a:lnTo>
                    <a:lnTo>
                      <a:pt x="2132" y="12955"/>
                    </a:lnTo>
                    <a:cubicBezTo>
                      <a:pt x="2712" y="12839"/>
                      <a:pt x="3198" y="12654"/>
                      <a:pt x="3569" y="12376"/>
                    </a:cubicBezTo>
                    <a:lnTo>
                      <a:pt x="4728" y="13048"/>
                    </a:lnTo>
                    <a:lnTo>
                      <a:pt x="6466" y="11310"/>
                    </a:lnTo>
                    <a:lnTo>
                      <a:pt x="5794" y="10151"/>
                    </a:lnTo>
                    <a:cubicBezTo>
                      <a:pt x="6095" y="9664"/>
                      <a:pt x="6281" y="9178"/>
                      <a:pt x="6373" y="8691"/>
                    </a:cubicBezTo>
                    <a:lnTo>
                      <a:pt x="7741" y="8320"/>
                    </a:lnTo>
                    <a:lnTo>
                      <a:pt x="7741" y="6003"/>
                    </a:lnTo>
                    <a:lnTo>
                      <a:pt x="6373" y="5609"/>
                    </a:lnTo>
                    <a:cubicBezTo>
                      <a:pt x="6281" y="5029"/>
                      <a:pt x="6095" y="4543"/>
                      <a:pt x="5794" y="4149"/>
                    </a:cubicBezTo>
                    <a:lnTo>
                      <a:pt x="6466" y="2990"/>
                    </a:lnTo>
                    <a:lnTo>
                      <a:pt x="4728" y="1252"/>
                    </a:lnTo>
                    <a:lnTo>
                      <a:pt x="3569" y="1947"/>
                    </a:lnTo>
                    <a:cubicBezTo>
                      <a:pt x="3198" y="1646"/>
                      <a:pt x="2712" y="1460"/>
                      <a:pt x="2132" y="1368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1;p40">
                <a:extLst>
                  <a:ext uri="{FF2B5EF4-FFF2-40B4-BE49-F238E27FC236}">
                    <a16:creationId xmlns:a16="http://schemas.microsoft.com/office/drawing/2014/main" id="{4D40F236-972A-DCC7-123F-F0D9991EF387}"/>
                  </a:ext>
                </a:extLst>
              </p:cNvPr>
              <p:cNvSpPr/>
              <p:nvPr/>
            </p:nvSpPr>
            <p:spPr>
              <a:xfrm>
                <a:off x="3075107" y="3758147"/>
                <a:ext cx="204193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4300" extrusionOk="0">
                    <a:moveTo>
                      <a:pt x="5980" y="0"/>
                    </a:moveTo>
                    <a:lnTo>
                      <a:pt x="5609" y="1368"/>
                    </a:lnTo>
                    <a:cubicBezTo>
                      <a:pt x="5030" y="1460"/>
                      <a:pt x="4636" y="1646"/>
                      <a:pt x="4149" y="1947"/>
                    </a:cubicBezTo>
                    <a:lnTo>
                      <a:pt x="2990" y="1252"/>
                    </a:lnTo>
                    <a:lnTo>
                      <a:pt x="1252" y="2990"/>
                    </a:lnTo>
                    <a:lnTo>
                      <a:pt x="1924" y="4149"/>
                    </a:lnTo>
                    <a:cubicBezTo>
                      <a:pt x="1646" y="4543"/>
                      <a:pt x="1437" y="5029"/>
                      <a:pt x="1345" y="5609"/>
                    </a:cubicBezTo>
                    <a:lnTo>
                      <a:pt x="1" y="6003"/>
                    </a:lnTo>
                    <a:lnTo>
                      <a:pt x="1" y="8320"/>
                    </a:lnTo>
                    <a:lnTo>
                      <a:pt x="1345" y="8691"/>
                    </a:lnTo>
                    <a:cubicBezTo>
                      <a:pt x="1437" y="9178"/>
                      <a:pt x="1646" y="9664"/>
                      <a:pt x="1924" y="10151"/>
                    </a:cubicBezTo>
                    <a:lnTo>
                      <a:pt x="1252" y="11310"/>
                    </a:lnTo>
                    <a:lnTo>
                      <a:pt x="2990" y="13048"/>
                    </a:lnTo>
                    <a:lnTo>
                      <a:pt x="4149" y="12376"/>
                    </a:lnTo>
                    <a:cubicBezTo>
                      <a:pt x="4636" y="12654"/>
                      <a:pt x="5030" y="12839"/>
                      <a:pt x="5609" y="12955"/>
                    </a:cubicBezTo>
                    <a:lnTo>
                      <a:pt x="5980" y="14299"/>
                    </a:lnTo>
                    <a:lnTo>
                      <a:pt x="7138" y="14299"/>
                    </a:lnTo>
                    <a:lnTo>
                      <a:pt x="7138" y="10522"/>
                    </a:lnTo>
                    <a:cubicBezTo>
                      <a:pt x="5308" y="10522"/>
                      <a:pt x="3755" y="8992"/>
                      <a:pt x="3755" y="7161"/>
                    </a:cubicBezTo>
                    <a:cubicBezTo>
                      <a:pt x="3755" y="5215"/>
                      <a:pt x="5308" y="3778"/>
                      <a:pt x="7138" y="3778"/>
                    </a:cubicBezTo>
                    <a:lnTo>
                      <a:pt x="71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575;p35">
            <a:extLst>
              <a:ext uri="{FF2B5EF4-FFF2-40B4-BE49-F238E27FC236}">
                <a16:creationId xmlns:a16="http://schemas.microsoft.com/office/drawing/2014/main" id="{D2FBC1BE-9D25-CD65-F9E7-A06A1550A063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>
                <a:latin typeface="Oswald"/>
                <a:ea typeface="Oswald"/>
                <a:cs typeface="Oswald"/>
                <a:sym typeface="Oswald"/>
              </a:rPr>
              <a:t>Class component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sp>
        <p:nvSpPr>
          <p:cNvPr id="4" name="Google Shape;893;p40">
            <a:extLst>
              <a:ext uri="{FF2B5EF4-FFF2-40B4-BE49-F238E27FC236}">
                <a16:creationId xmlns:a16="http://schemas.microsoft.com/office/drawing/2014/main" id="{CCDF7B8C-6230-5D7A-DB27-1A778C6DDB3A}"/>
              </a:ext>
            </a:extLst>
          </p:cNvPr>
          <p:cNvSpPr txBox="1">
            <a:spLocks/>
          </p:cNvSpPr>
          <p:nvPr/>
        </p:nvSpPr>
        <p:spPr>
          <a:xfrm>
            <a:off x="1167985" y="5143500"/>
            <a:ext cx="6055775" cy="1353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600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Lifecycle methods là những hàm đặc biệt mà React tự động gọi ở các giai đoạn khác nhau của vòng đời này. Chúng cho phép chúng ta "can thiệp" vào quá trình đó để thực thi logic của mình.</a:t>
            </a:r>
            <a:endParaRPr lang="en-US" sz="1600" dirty="0">
              <a:solidFill>
                <a:schemeClr val="bg2"/>
              </a:solidFill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1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2B65882E-FF47-F331-316B-44A9D81E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>
            <a:extLst>
              <a:ext uri="{FF2B5EF4-FFF2-40B4-BE49-F238E27FC236}">
                <a16:creationId xmlns:a16="http://schemas.microsoft.com/office/drawing/2014/main" id="{E7E95A46-971C-67E0-116E-2ABC0C25F252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>
              <a:extLst>
                <a:ext uri="{FF2B5EF4-FFF2-40B4-BE49-F238E27FC236}">
                  <a16:creationId xmlns:a16="http://schemas.microsoft.com/office/drawing/2014/main" id="{98DEB885-F93E-89B4-D73D-716A46B5FE56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>
              <a:extLst>
                <a:ext uri="{FF2B5EF4-FFF2-40B4-BE49-F238E27FC236}">
                  <a16:creationId xmlns:a16="http://schemas.microsoft.com/office/drawing/2014/main" id="{43B0CC80-C84C-2E6E-E34B-947BC0C8C36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>
              <a:extLst>
                <a:ext uri="{FF2B5EF4-FFF2-40B4-BE49-F238E27FC236}">
                  <a16:creationId xmlns:a16="http://schemas.microsoft.com/office/drawing/2014/main" id="{28F571CE-D162-83A0-17E5-6512DBE79128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>
            <a:extLst>
              <a:ext uri="{FF2B5EF4-FFF2-40B4-BE49-F238E27FC236}">
                <a16:creationId xmlns:a16="http://schemas.microsoft.com/office/drawing/2014/main" id="{D137AAB3-0D66-CA98-7BF6-AF588CED6D6B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>
              <a:extLst>
                <a:ext uri="{FF2B5EF4-FFF2-40B4-BE49-F238E27FC236}">
                  <a16:creationId xmlns:a16="http://schemas.microsoft.com/office/drawing/2014/main" id="{27DAACEB-6402-49FF-8A62-FF04F836512E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>
              <a:extLst>
                <a:ext uri="{FF2B5EF4-FFF2-40B4-BE49-F238E27FC236}">
                  <a16:creationId xmlns:a16="http://schemas.microsoft.com/office/drawing/2014/main" id="{4B1B62A7-77F1-95D9-85FE-29851C1DEBE6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>
                <a:extLst>
                  <a:ext uri="{FF2B5EF4-FFF2-40B4-BE49-F238E27FC236}">
                    <a16:creationId xmlns:a16="http://schemas.microsoft.com/office/drawing/2014/main" id="{FF8F19BA-BD70-1FC9-0FFF-41F0C65AF69B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>
                <a:extLst>
                  <a:ext uri="{FF2B5EF4-FFF2-40B4-BE49-F238E27FC236}">
                    <a16:creationId xmlns:a16="http://schemas.microsoft.com/office/drawing/2014/main" id="{8EE7CC72-2309-C2DD-DDAB-9D7C65692D32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>
                  <a:extLst>
                    <a:ext uri="{FF2B5EF4-FFF2-40B4-BE49-F238E27FC236}">
                      <a16:creationId xmlns:a16="http://schemas.microsoft.com/office/drawing/2014/main" id="{D22B8CA6-EBB6-E599-7D23-597324436820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>
                  <a:extLst>
                    <a:ext uri="{FF2B5EF4-FFF2-40B4-BE49-F238E27FC236}">
                      <a16:creationId xmlns:a16="http://schemas.microsoft.com/office/drawing/2014/main" id="{DA218D2F-8511-3A5E-0581-80CF4A63D6F0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>
              <a:extLst>
                <a:ext uri="{FF2B5EF4-FFF2-40B4-BE49-F238E27FC236}">
                  <a16:creationId xmlns:a16="http://schemas.microsoft.com/office/drawing/2014/main" id="{E754CFF1-7870-96A3-BF62-2AA16EFDD9A3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>
                <a:extLst>
                  <a:ext uri="{FF2B5EF4-FFF2-40B4-BE49-F238E27FC236}">
                    <a16:creationId xmlns:a16="http://schemas.microsoft.com/office/drawing/2014/main" id="{7CE51945-EFC5-A0C7-A220-308DED35973E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>
                <a:extLst>
                  <a:ext uri="{FF2B5EF4-FFF2-40B4-BE49-F238E27FC236}">
                    <a16:creationId xmlns:a16="http://schemas.microsoft.com/office/drawing/2014/main" id="{8ECC51DC-7595-B0BB-4B99-E2AF25FEF9B6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  <a:extLst>
              <a:ext uri="{FF2B5EF4-FFF2-40B4-BE49-F238E27FC236}">
                <a16:creationId xmlns:a16="http://schemas.microsoft.com/office/drawing/2014/main" id="{52F88B59-BB3D-F72A-F5E4-C4687AD95D6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>
            <a:hlinkClick r:id="rId4" action="ppaction://hlinksldjump"/>
            <a:extLst>
              <a:ext uri="{FF2B5EF4-FFF2-40B4-BE49-F238E27FC236}">
                <a16:creationId xmlns:a16="http://schemas.microsoft.com/office/drawing/2014/main" id="{8159CF09-3C4A-76BD-B93E-B7D33F757102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  <a:extLst>
              <a:ext uri="{FF2B5EF4-FFF2-40B4-BE49-F238E27FC236}">
                <a16:creationId xmlns:a16="http://schemas.microsoft.com/office/drawing/2014/main" id="{8B122669-CCE7-D190-0C50-5B9F6EF91717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5" action="ppaction://hlinksldjump"/>
            <a:extLst>
              <a:ext uri="{FF2B5EF4-FFF2-40B4-BE49-F238E27FC236}">
                <a16:creationId xmlns:a16="http://schemas.microsoft.com/office/drawing/2014/main" id="{CF49FF75-B015-EC91-4325-12ECDDB6B082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  <a:extLst>
              <a:ext uri="{FF2B5EF4-FFF2-40B4-BE49-F238E27FC236}">
                <a16:creationId xmlns:a16="http://schemas.microsoft.com/office/drawing/2014/main" id="{7FCE8002-87F6-078B-1910-F2E298468B8E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>
            <a:extLst>
              <a:ext uri="{FF2B5EF4-FFF2-40B4-BE49-F238E27FC236}">
                <a16:creationId xmlns:a16="http://schemas.microsoft.com/office/drawing/2014/main" id="{28948FDE-07DA-E705-2207-F9FE6CCA8FF0}"/>
              </a:ext>
            </a:extLst>
          </p:cNvPr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>
              <a:extLst>
                <a:ext uri="{FF2B5EF4-FFF2-40B4-BE49-F238E27FC236}">
                  <a16:creationId xmlns:a16="http://schemas.microsoft.com/office/drawing/2014/main" id="{6CBEE703-412E-6415-95E1-E84A468F2876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>
              <a:extLst>
                <a:ext uri="{FF2B5EF4-FFF2-40B4-BE49-F238E27FC236}">
                  <a16:creationId xmlns:a16="http://schemas.microsoft.com/office/drawing/2014/main" id="{1C71EA54-5C3C-61A6-6CFC-A959EA87EBF3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4DC4EB15-A8B1-CC3B-8EFE-8460629D59EF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96;p40">
            <a:extLst>
              <a:ext uri="{FF2B5EF4-FFF2-40B4-BE49-F238E27FC236}">
                <a16:creationId xmlns:a16="http://schemas.microsoft.com/office/drawing/2014/main" id="{C4E0DFA6-1FFC-C242-B7BF-761B89FC3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NF-Oswald" panose="02000506000000020004" pitchFamily="2" charset="-93"/>
              </a:rPr>
              <a:t>/</a:t>
            </a:r>
            <a:r>
              <a:rPr lang="vi-VN">
                <a:latin typeface="VNF-Oswald" panose="02000506000000020004" pitchFamily="2" charset="-93"/>
              </a:rPr>
              <a:t>Khái niệm </a:t>
            </a:r>
            <a:r>
              <a:rPr lang="en-US">
                <a:latin typeface="VNF-Oswald" panose="02000506000000020004" pitchFamily="2" charset="-93"/>
              </a:rPr>
              <a:t>lifecycle method</a:t>
            </a:r>
            <a:endParaRPr>
              <a:latin typeface="VNF-Oswald" panose="02000506000000020004" pitchFamily="2" charset="-93"/>
            </a:endParaRPr>
          </a:p>
        </p:txBody>
      </p:sp>
      <p:sp>
        <p:nvSpPr>
          <p:cNvPr id="11" name="Google Shape;893;p40">
            <a:extLst>
              <a:ext uri="{FF2B5EF4-FFF2-40B4-BE49-F238E27FC236}">
                <a16:creationId xmlns:a16="http://schemas.microsoft.com/office/drawing/2014/main" id="{DC36FCB7-1CD6-05A4-C574-9CC4E41F6962}"/>
              </a:ext>
            </a:extLst>
          </p:cNvPr>
          <p:cNvSpPr txBox="1">
            <a:spLocks/>
          </p:cNvSpPr>
          <p:nvPr/>
        </p:nvSpPr>
        <p:spPr>
          <a:xfrm>
            <a:off x="1167985" y="1659160"/>
            <a:ext cx="6429155" cy="1353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600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Trong React, mỗi component đều trải qua một "</a:t>
            </a:r>
            <a:r>
              <a:rPr lang="vi-VN" sz="1600" b="1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vòng đời</a:t>
            </a:r>
            <a:r>
              <a:rPr lang="vi-VN" sz="1600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" từ khi nó được khởi tạo, "gắn" vào DOM, cập nhật khi có sự thay đổi về props hoặc state, cho đến khi bị "gỡ" khỏi DOM. </a:t>
            </a:r>
            <a:endParaRPr lang="en-US" sz="1600" dirty="0">
              <a:solidFill>
                <a:schemeClr val="bg2"/>
              </a:solidFill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</p:txBody>
      </p:sp>
      <p:sp>
        <p:nvSpPr>
          <p:cNvPr id="12" name="Google Shape;894;p40">
            <a:extLst>
              <a:ext uri="{FF2B5EF4-FFF2-40B4-BE49-F238E27FC236}">
                <a16:creationId xmlns:a16="http://schemas.microsoft.com/office/drawing/2014/main" id="{BB83B914-0546-CE3F-7AB9-AC3284CD9509}"/>
              </a:ext>
            </a:extLst>
          </p:cNvPr>
          <p:cNvSpPr txBox="1">
            <a:spLocks/>
          </p:cNvSpPr>
          <p:nvPr/>
        </p:nvSpPr>
        <p:spPr>
          <a:xfrm>
            <a:off x="1278407" y="1325648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dirty="0">
                <a:latin typeface="VNF-Oswald" panose="02000506000000020004" pitchFamily="2" charset="0"/>
                <a:cs typeface="VNF Quicksand" panose="020B0500040000020004" pitchFamily="34" charset="0"/>
              </a:rPr>
              <a:t>Lifecycle method </a:t>
            </a:r>
            <a:r>
              <a:rPr lang="en-US" sz="2000" dirty="0" err="1">
                <a:latin typeface="VNF-Oswald" panose="02000506000000020004" pitchFamily="2" charset="0"/>
                <a:cs typeface="VNF Quicksand" panose="020B0500040000020004" pitchFamily="34" charset="0"/>
              </a:rPr>
              <a:t>là</a:t>
            </a:r>
            <a:r>
              <a:rPr lang="en-US" sz="2000" dirty="0">
                <a:latin typeface="VNF-Oswald" panose="02000506000000020004" pitchFamily="2" charset="0"/>
                <a:cs typeface="VNF Quicksand" panose="020B0500040000020004" pitchFamily="34" charset="0"/>
              </a:rPr>
              <a:t> </a:t>
            </a:r>
            <a:r>
              <a:rPr lang="en-US" sz="2000" dirty="0" err="1">
                <a:latin typeface="VNF-Oswald" panose="02000506000000020004" pitchFamily="2" charset="0"/>
                <a:cs typeface="VNF Quicksand" panose="020B0500040000020004" pitchFamily="34" charset="0"/>
              </a:rPr>
              <a:t>gì</a:t>
            </a:r>
            <a:r>
              <a:rPr lang="en-US" sz="2000" dirty="0">
                <a:latin typeface="VNF-Oswald" panose="02000506000000020004" pitchFamily="2" charset="0"/>
                <a:cs typeface="VNF Quicksand" panose="020B0500040000020004" pitchFamily="34" charset="0"/>
              </a:rPr>
              <a:t>?</a:t>
            </a:r>
            <a:endParaRPr lang="vi-VN" sz="2000" dirty="0">
              <a:latin typeface="VNF-Oswald" panose="02000506000000020004" pitchFamily="2" charset="0"/>
              <a:cs typeface="VNF Quicksand" panose="020B05000400000200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738330-8D06-B971-7F55-E25F68DB0D17}"/>
              </a:ext>
            </a:extLst>
          </p:cNvPr>
          <p:cNvGrpSpPr/>
          <p:nvPr/>
        </p:nvGrpSpPr>
        <p:grpSpPr>
          <a:xfrm>
            <a:off x="882596" y="1373766"/>
            <a:ext cx="367084" cy="367084"/>
            <a:chOff x="1225496" y="1519877"/>
            <a:chExt cx="737100" cy="737100"/>
          </a:xfrm>
        </p:grpSpPr>
        <p:grpSp>
          <p:nvGrpSpPr>
            <p:cNvPr id="14" name="Google Shape;874;p40">
              <a:extLst>
                <a:ext uri="{FF2B5EF4-FFF2-40B4-BE49-F238E27FC236}">
                  <a16:creationId xmlns:a16="http://schemas.microsoft.com/office/drawing/2014/main" id="{31FB01C2-53AD-5A93-24C6-8226ACF8E48A}"/>
                </a:ext>
              </a:extLst>
            </p:cNvPr>
            <p:cNvGrpSpPr/>
            <p:nvPr/>
          </p:nvGrpSpPr>
          <p:grpSpPr>
            <a:xfrm>
              <a:off x="1225496" y="1519877"/>
              <a:ext cx="737100" cy="737100"/>
              <a:chOff x="991075" y="1881675"/>
              <a:chExt cx="737100" cy="737100"/>
            </a:xfrm>
          </p:grpSpPr>
          <p:sp>
            <p:nvSpPr>
              <p:cNvPr id="20" name="Google Shape;875;p40">
                <a:extLst>
                  <a:ext uri="{FF2B5EF4-FFF2-40B4-BE49-F238E27FC236}">
                    <a16:creationId xmlns:a16="http://schemas.microsoft.com/office/drawing/2014/main" id="{DE0D65B9-76FB-CBC7-4EC2-5B11F7A77700}"/>
                  </a:ext>
                </a:extLst>
              </p:cNvPr>
              <p:cNvSpPr/>
              <p:nvPr/>
            </p:nvSpPr>
            <p:spPr>
              <a:xfrm>
                <a:off x="994970" y="1883200"/>
                <a:ext cx="733200" cy="73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;p40">
                <a:extLst>
                  <a:ext uri="{FF2B5EF4-FFF2-40B4-BE49-F238E27FC236}">
                    <a16:creationId xmlns:a16="http://schemas.microsoft.com/office/drawing/2014/main" id="{AD35085A-8AD2-DB9E-16D3-E0F24932CD0F}"/>
                  </a:ext>
                </a:extLst>
              </p:cNvPr>
              <p:cNvSpPr/>
              <p:nvPr/>
            </p:nvSpPr>
            <p:spPr>
              <a:xfrm rot="10800000">
                <a:off x="991075" y="1881675"/>
                <a:ext cx="737100" cy="737100"/>
              </a:xfrm>
              <a:prstGeom prst="pie">
                <a:avLst>
                  <a:gd name="adj1" fmla="val 5438597"/>
                  <a:gd name="adj2" fmla="val 162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97;p40">
              <a:extLst>
                <a:ext uri="{FF2B5EF4-FFF2-40B4-BE49-F238E27FC236}">
                  <a16:creationId xmlns:a16="http://schemas.microsoft.com/office/drawing/2014/main" id="{29F4B61C-A572-2AFD-410D-B88069CA8231}"/>
                </a:ext>
              </a:extLst>
            </p:cNvPr>
            <p:cNvGrpSpPr/>
            <p:nvPr/>
          </p:nvGrpSpPr>
          <p:grpSpPr>
            <a:xfrm>
              <a:off x="1389545" y="1683928"/>
              <a:ext cx="409009" cy="409016"/>
              <a:chOff x="3075107" y="3758147"/>
              <a:chExt cx="409009" cy="409016"/>
            </a:xfrm>
          </p:grpSpPr>
          <p:sp>
            <p:nvSpPr>
              <p:cNvPr id="16" name="Google Shape;898;p40">
                <a:extLst>
                  <a:ext uri="{FF2B5EF4-FFF2-40B4-BE49-F238E27FC236}">
                    <a16:creationId xmlns:a16="http://schemas.microsoft.com/office/drawing/2014/main" id="{EDCFCE13-0427-F221-8347-C1501EAC8F88}"/>
                  </a:ext>
                </a:extLst>
              </p:cNvPr>
              <p:cNvSpPr/>
              <p:nvPr/>
            </p:nvSpPr>
            <p:spPr>
              <a:xfrm>
                <a:off x="3262704" y="3888056"/>
                <a:ext cx="91499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123" extrusionOk="0">
                    <a:moveTo>
                      <a:pt x="579" y="1"/>
                    </a:moveTo>
                    <a:lnTo>
                      <a:pt x="0" y="2619"/>
                    </a:lnTo>
                    <a:lnTo>
                      <a:pt x="579" y="5122"/>
                    </a:lnTo>
                    <a:cubicBezTo>
                      <a:pt x="2040" y="5122"/>
                      <a:pt x="3198" y="4056"/>
                      <a:pt x="3198" y="2619"/>
                    </a:cubicBezTo>
                    <a:cubicBezTo>
                      <a:pt x="3198" y="1159"/>
                      <a:pt x="2040" y="1"/>
                      <a:pt x="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99;p40">
                <a:extLst>
                  <a:ext uri="{FF2B5EF4-FFF2-40B4-BE49-F238E27FC236}">
                    <a16:creationId xmlns:a16="http://schemas.microsoft.com/office/drawing/2014/main" id="{B4E2E2B6-74C7-41BE-6CD2-770DC34B775D}"/>
                  </a:ext>
                </a:extLst>
              </p:cNvPr>
              <p:cNvSpPr/>
              <p:nvPr/>
            </p:nvSpPr>
            <p:spPr>
              <a:xfrm>
                <a:off x="3205015" y="3888056"/>
                <a:ext cx="74281" cy="1465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123" extrusionOk="0">
                    <a:moveTo>
                      <a:pt x="2596" y="1"/>
                    </a:moveTo>
                    <a:cubicBezTo>
                      <a:pt x="1160" y="1"/>
                      <a:pt x="1" y="1159"/>
                      <a:pt x="1" y="2619"/>
                    </a:cubicBezTo>
                    <a:cubicBezTo>
                      <a:pt x="1" y="4056"/>
                      <a:pt x="1160" y="5122"/>
                      <a:pt x="2596" y="5122"/>
                    </a:cubicBezTo>
                    <a:lnTo>
                      <a:pt x="2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0;p40">
                <a:extLst>
                  <a:ext uri="{FF2B5EF4-FFF2-40B4-BE49-F238E27FC236}">
                    <a16:creationId xmlns:a16="http://schemas.microsoft.com/office/drawing/2014/main" id="{FFDD1C5E-FAC9-66FA-3AA7-A8E8D0A35838}"/>
                  </a:ext>
                </a:extLst>
              </p:cNvPr>
              <p:cNvSpPr/>
              <p:nvPr/>
            </p:nvSpPr>
            <p:spPr>
              <a:xfrm>
                <a:off x="3262704" y="3758147"/>
                <a:ext cx="221412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4300" extrusionOk="0">
                    <a:moveTo>
                      <a:pt x="579" y="0"/>
                    </a:moveTo>
                    <a:lnTo>
                      <a:pt x="0" y="2225"/>
                    </a:lnTo>
                    <a:lnTo>
                      <a:pt x="579" y="3778"/>
                    </a:lnTo>
                    <a:cubicBezTo>
                      <a:pt x="2410" y="3778"/>
                      <a:pt x="3963" y="5215"/>
                      <a:pt x="3963" y="7161"/>
                    </a:cubicBezTo>
                    <a:cubicBezTo>
                      <a:pt x="3963" y="8992"/>
                      <a:pt x="2410" y="10522"/>
                      <a:pt x="579" y="10522"/>
                    </a:cubicBezTo>
                    <a:lnTo>
                      <a:pt x="0" y="11982"/>
                    </a:lnTo>
                    <a:lnTo>
                      <a:pt x="579" y="14299"/>
                    </a:lnTo>
                    <a:lnTo>
                      <a:pt x="1738" y="14299"/>
                    </a:lnTo>
                    <a:lnTo>
                      <a:pt x="2132" y="12955"/>
                    </a:lnTo>
                    <a:cubicBezTo>
                      <a:pt x="2712" y="12839"/>
                      <a:pt x="3198" y="12654"/>
                      <a:pt x="3569" y="12376"/>
                    </a:cubicBezTo>
                    <a:lnTo>
                      <a:pt x="4728" y="13048"/>
                    </a:lnTo>
                    <a:lnTo>
                      <a:pt x="6466" y="11310"/>
                    </a:lnTo>
                    <a:lnTo>
                      <a:pt x="5794" y="10151"/>
                    </a:lnTo>
                    <a:cubicBezTo>
                      <a:pt x="6095" y="9664"/>
                      <a:pt x="6281" y="9178"/>
                      <a:pt x="6373" y="8691"/>
                    </a:cubicBezTo>
                    <a:lnTo>
                      <a:pt x="7741" y="8320"/>
                    </a:lnTo>
                    <a:lnTo>
                      <a:pt x="7741" y="6003"/>
                    </a:lnTo>
                    <a:lnTo>
                      <a:pt x="6373" y="5609"/>
                    </a:lnTo>
                    <a:cubicBezTo>
                      <a:pt x="6281" y="5029"/>
                      <a:pt x="6095" y="4543"/>
                      <a:pt x="5794" y="4149"/>
                    </a:cubicBezTo>
                    <a:lnTo>
                      <a:pt x="6466" y="2990"/>
                    </a:lnTo>
                    <a:lnTo>
                      <a:pt x="4728" y="1252"/>
                    </a:lnTo>
                    <a:lnTo>
                      <a:pt x="3569" y="1947"/>
                    </a:lnTo>
                    <a:cubicBezTo>
                      <a:pt x="3198" y="1646"/>
                      <a:pt x="2712" y="1460"/>
                      <a:pt x="2132" y="1368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1;p40">
                <a:extLst>
                  <a:ext uri="{FF2B5EF4-FFF2-40B4-BE49-F238E27FC236}">
                    <a16:creationId xmlns:a16="http://schemas.microsoft.com/office/drawing/2014/main" id="{D3D5F535-C503-AC46-8636-24E4A0897826}"/>
                  </a:ext>
                </a:extLst>
              </p:cNvPr>
              <p:cNvSpPr/>
              <p:nvPr/>
            </p:nvSpPr>
            <p:spPr>
              <a:xfrm>
                <a:off x="3075107" y="3758147"/>
                <a:ext cx="204193" cy="409016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14300" extrusionOk="0">
                    <a:moveTo>
                      <a:pt x="5980" y="0"/>
                    </a:moveTo>
                    <a:lnTo>
                      <a:pt x="5609" y="1368"/>
                    </a:lnTo>
                    <a:cubicBezTo>
                      <a:pt x="5030" y="1460"/>
                      <a:pt x="4636" y="1646"/>
                      <a:pt x="4149" y="1947"/>
                    </a:cubicBezTo>
                    <a:lnTo>
                      <a:pt x="2990" y="1252"/>
                    </a:lnTo>
                    <a:lnTo>
                      <a:pt x="1252" y="2990"/>
                    </a:lnTo>
                    <a:lnTo>
                      <a:pt x="1924" y="4149"/>
                    </a:lnTo>
                    <a:cubicBezTo>
                      <a:pt x="1646" y="4543"/>
                      <a:pt x="1437" y="5029"/>
                      <a:pt x="1345" y="5609"/>
                    </a:cubicBezTo>
                    <a:lnTo>
                      <a:pt x="1" y="6003"/>
                    </a:lnTo>
                    <a:lnTo>
                      <a:pt x="1" y="8320"/>
                    </a:lnTo>
                    <a:lnTo>
                      <a:pt x="1345" y="8691"/>
                    </a:lnTo>
                    <a:cubicBezTo>
                      <a:pt x="1437" y="9178"/>
                      <a:pt x="1646" y="9664"/>
                      <a:pt x="1924" y="10151"/>
                    </a:cubicBezTo>
                    <a:lnTo>
                      <a:pt x="1252" y="11310"/>
                    </a:lnTo>
                    <a:lnTo>
                      <a:pt x="2990" y="13048"/>
                    </a:lnTo>
                    <a:lnTo>
                      <a:pt x="4149" y="12376"/>
                    </a:lnTo>
                    <a:cubicBezTo>
                      <a:pt x="4636" y="12654"/>
                      <a:pt x="5030" y="12839"/>
                      <a:pt x="5609" y="12955"/>
                    </a:cubicBezTo>
                    <a:lnTo>
                      <a:pt x="5980" y="14299"/>
                    </a:lnTo>
                    <a:lnTo>
                      <a:pt x="7138" y="14299"/>
                    </a:lnTo>
                    <a:lnTo>
                      <a:pt x="7138" y="10522"/>
                    </a:lnTo>
                    <a:cubicBezTo>
                      <a:pt x="5308" y="10522"/>
                      <a:pt x="3755" y="8992"/>
                      <a:pt x="3755" y="7161"/>
                    </a:cubicBezTo>
                    <a:cubicBezTo>
                      <a:pt x="3755" y="5215"/>
                      <a:pt x="5308" y="3778"/>
                      <a:pt x="7138" y="3778"/>
                    </a:cubicBezTo>
                    <a:lnTo>
                      <a:pt x="71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575;p35">
            <a:extLst>
              <a:ext uri="{FF2B5EF4-FFF2-40B4-BE49-F238E27FC236}">
                <a16:creationId xmlns:a16="http://schemas.microsoft.com/office/drawing/2014/main" id="{8743646D-9482-1FF3-1E2B-152977B8EAF7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4821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vi-VN" sz="1000">
                <a:latin typeface="Oswald"/>
                <a:ea typeface="Oswald"/>
                <a:cs typeface="Oswald"/>
                <a:sym typeface="Oswald"/>
              </a:rPr>
              <a:t>Div class=“</a:t>
            </a:r>
            <a:r>
              <a:rPr lang="en-US" sz="1000">
                <a:latin typeface="Oswald"/>
                <a:ea typeface="Oswald"/>
                <a:cs typeface="Oswald"/>
                <a:sym typeface="Oswald"/>
              </a:rPr>
              <a:t>Class component</a:t>
            </a:r>
            <a:r>
              <a:rPr lang="vi-VN" sz="1000">
                <a:latin typeface="Oswald"/>
                <a:ea typeface="Oswald"/>
                <a:cs typeface="Oswald"/>
                <a:sym typeface="Oswald"/>
              </a:rPr>
              <a:t>”</a:t>
            </a:r>
          </a:p>
        </p:txBody>
      </p:sp>
      <p:sp>
        <p:nvSpPr>
          <p:cNvPr id="3" name="Google Shape;893;p40">
            <a:extLst>
              <a:ext uri="{FF2B5EF4-FFF2-40B4-BE49-F238E27FC236}">
                <a16:creationId xmlns:a16="http://schemas.microsoft.com/office/drawing/2014/main" id="{48132FFF-08B3-F448-04D7-D6A72E978ECD}"/>
              </a:ext>
            </a:extLst>
          </p:cNvPr>
          <p:cNvSpPr txBox="1">
            <a:spLocks/>
          </p:cNvSpPr>
          <p:nvPr/>
        </p:nvSpPr>
        <p:spPr>
          <a:xfrm>
            <a:off x="1167985" y="2747155"/>
            <a:ext cx="6055775" cy="1353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600" dirty="0">
                <a:solidFill>
                  <a:schemeClr val="bg2"/>
                </a:solidFill>
                <a:latin typeface="VNF Quicksand" panose="020B0500040000020004" pitchFamily="34" charset="0"/>
                <a:ea typeface="Fira Code" panose="020B0809050000020004" pitchFamily="49" charset="0"/>
                <a:cs typeface="VNF Quicksand" panose="020B0500040000020004" pitchFamily="34" charset="0"/>
              </a:rPr>
              <a:t>Lifecycle methods là những hàm đặc biệt mà React tự động gọi ở các giai đoạn khác nhau của vòng đời này. Chúng cho phép chúng ta "can thiệp" vào quá trình đó để thực thi logic của mình.</a:t>
            </a:r>
            <a:endParaRPr lang="en-US" sz="1600" dirty="0">
              <a:solidFill>
                <a:schemeClr val="bg2"/>
              </a:solidFill>
              <a:latin typeface="VNF Quicksand" panose="020B0500040000020004" pitchFamily="34" charset="0"/>
              <a:ea typeface="Fira Code" panose="020B0809050000020004" pitchFamily="49" charset="0"/>
              <a:cs typeface="VNF Quicksand" panose="020B05000400000200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BD54C-0458-4FF3-A301-63CE1537C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1605" y="5407947"/>
            <a:ext cx="4720790" cy="24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54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Microsoft Office PowerPoint</Application>
  <PresentationFormat>On-screen Show (16:9)</PresentationFormat>
  <Paragraphs>290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Roboto Condensed Light</vt:lpstr>
      <vt:lpstr>Oswald</vt:lpstr>
      <vt:lpstr>VNF Quicksand</vt:lpstr>
      <vt:lpstr>VNF-Oswald</vt:lpstr>
      <vt:lpstr>Fira Code</vt:lpstr>
      <vt:lpstr>Anaheim</vt:lpstr>
      <vt:lpstr>Fira Code Light</vt:lpstr>
      <vt:lpstr>How to Code Workshop by Slidesgo</vt:lpstr>
      <vt:lpstr>Lifecycle method and useEffect </vt:lpstr>
      <vt:lpstr>Lifecycle method and useEffect </vt:lpstr>
      <vt:lpstr>/Giới thiệu tổng quan</vt:lpstr>
      <vt:lpstr>/Giới thiệu tổng quan</vt:lpstr>
      <vt:lpstr>/Giới thiệu tổng quan</vt:lpstr>
      <vt:lpstr>/Khái niệm Component</vt:lpstr>
      <vt:lpstr>/Khái niệm Component</vt:lpstr>
      <vt:lpstr>/Khái niệm lifecycle method</vt:lpstr>
      <vt:lpstr>/Khái niệm lifecycle method</vt:lpstr>
      <vt:lpstr>/Class component</vt:lpstr>
      <vt:lpstr>/Function component</vt:lpstr>
      <vt:lpstr>/Function component</vt:lpstr>
      <vt:lpstr>/Giới thiệu tổng quan</vt:lpstr>
      <vt:lpstr>/Lifecycle method </vt:lpstr>
      <vt:lpstr>/Các vòng đời</vt:lpstr>
      <vt:lpstr>/Giới thiệu tổng quan</vt:lpstr>
      <vt:lpstr>/useEffect </vt:lpstr>
      <vt:lpstr>/useEffect</vt:lpstr>
      <vt:lpstr>/useEffect</vt:lpstr>
      <vt:lpstr>/useEffect</vt:lpstr>
      <vt:lpstr>/useEffect</vt:lpstr>
      <vt:lpstr>/useEffect</vt:lpstr>
      <vt:lpstr>/useEffect</vt:lpstr>
      <vt:lpstr>/useEffect</vt:lpstr>
      <vt:lpstr>/Giới thiệu tổng quan</vt:lpstr>
      <vt:lpstr>/Tổng hợp </vt:lpstr>
      <vt:lpstr>/Tổng hợp và so sánh</vt:lpstr>
      <vt:lpstr>/Tổng hợp và so sánh</vt:lpstr>
      <vt:lpstr>PowerPoint Presentation</vt:lpstr>
      <vt:lpstr>/Tổng hợp và so sánh</vt:lpstr>
      <vt:lpstr>  đã lắng nghe!</vt:lpstr>
      <vt:lpstr> 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/HOW TO CODE WORKSHOP </dc:title>
  <cp:lastModifiedBy>LUU MINH QUAN</cp:lastModifiedBy>
  <cp:revision>1</cp:revision>
  <dcterms:modified xsi:type="dcterms:W3CDTF">2025-05-27T00:08:48Z</dcterms:modified>
</cp:coreProperties>
</file>