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3849" r:id="rId6"/>
    <p:sldId id="3850" r:id="rId7"/>
    <p:sldId id="261" r:id="rId8"/>
    <p:sldId id="3852" r:id="rId9"/>
    <p:sldId id="3882" r:id="rId10"/>
    <p:sldId id="3883" r:id="rId11"/>
    <p:sldId id="3885" r:id="rId12"/>
    <p:sldId id="3887" r:id="rId13"/>
    <p:sldId id="3856" r:id="rId14"/>
    <p:sldId id="3889" r:id="rId15"/>
    <p:sldId id="3881" r:id="rId16"/>
    <p:sldId id="3866" r:id="rId17"/>
    <p:sldId id="3886" r:id="rId18"/>
    <p:sldId id="3879" r:id="rId19"/>
    <p:sldId id="3877" r:id="rId20"/>
    <p:sldId id="3864" r:id="rId21"/>
    <p:sldId id="3865" r:id="rId22"/>
    <p:sldId id="3878" r:id="rId23"/>
    <p:sldId id="38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0AFC4-555D-4E6F-874B-E7D8B869A1AF}" v="52" dt="2025-05-20T01:16:16.619"/>
    <p1510:client id="{60F4B1E7-08CD-4F27-8B40-2447C60F901A}" v="45" dt="2025-05-21T00:40:23.163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99" d="100"/>
          <a:sy n="99" d="100"/>
        </p:scale>
        <p:origin x="948" y="30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oc Nguyen" userId="e21c2def0dbe3a04" providerId="LiveId" clId="{60F4B1E7-08CD-4F27-8B40-2447C60F901A}"/>
    <pc:docChg chg="undo custSel addSld delSld modSld sldOrd">
      <pc:chgData name="Phuoc Nguyen" userId="e21c2def0dbe3a04" providerId="LiveId" clId="{60F4B1E7-08CD-4F27-8B40-2447C60F901A}" dt="2025-05-21T00:59:05.753" v="976" actId="47"/>
      <pc:docMkLst>
        <pc:docMk/>
      </pc:docMkLst>
      <pc:sldChg chg="modSp mod">
        <pc:chgData name="Phuoc Nguyen" userId="e21c2def0dbe3a04" providerId="LiveId" clId="{60F4B1E7-08CD-4F27-8B40-2447C60F901A}" dt="2025-05-21T00:39:15.151" v="806" actId="20577"/>
        <pc:sldMkLst>
          <pc:docMk/>
          <pc:sldMk cId="3920724481" sldId="3849"/>
        </pc:sldMkLst>
        <pc:spChg chg="mod">
          <ac:chgData name="Phuoc Nguyen" userId="e21c2def0dbe3a04" providerId="LiveId" clId="{60F4B1E7-08CD-4F27-8B40-2447C60F901A}" dt="2025-05-21T00:39:15.151" v="806" actId="20577"/>
          <ac:spMkLst>
            <pc:docMk/>
            <pc:sldMk cId="3920724481" sldId="3849"/>
            <ac:spMk id="3" creationId="{9BEA8735-F1DC-1DE6-0A38-429B2F660F8A}"/>
          </ac:spMkLst>
        </pc:spChg>
      </pc:sldChg>
      <pc:sldChg chg="modSp mod">
        <pc:chgData name="Phuoc Nguyen" userId="e21c2def0dbe3a04" providerId="LiveId" clId="{60F4B1E7-08CD-4F27-8B40-2447C60F901A}" dt="2025-05-20T15:04:32.465" v="62" actId="20577"/>
        <pc:sldMkLst>
          <pc:docMk/>
          <pc:sldMk cId="2443085051" sldId="3852"/>
        </pc:sldMkLst>
        <pc:spChg chg="mod">
          <ac:chgData name="Phuoc Nguyen" userId="e21c2def0dbe3a04" providerId="LiveId" clId="{60F4B1E7-08CD-4F27-8B40-2447C60F901A}" dt="2025-05-20T15:04:32.465" v="62" actId="20577"/>
          <ac:spMkLst>
            <pc:docMk/>
            <pc:sldMk cId="2443085051" sldId="3852"/>
            <ac:spMk id="2" creationId="{E6089AC7-71C5-B494-1296-DAFCAB042078}"/>
          </ac:spMkLst>
        </pc:spChg>
      </pc:sldChg>
      <pc:sldChg chg="del">
        <pc:chgData name="Phuoc Nguyen" userId="e21c2def0dbe3a04" providerId="LiveId" clId="{60F4B1E7-08CD-4F27-8B40-2447C60F901A}" dt="2025-05-20T15:04:39.013" v="63" actId="47"/>
        <pc:sldMkLst>
          <pc:docMk/>
          <pc:sldMk cId="899754018" sldId="3853"/>
        </pc:sldMkLst>
      </pc:sldChg>
      <pc:sldChg chg="del">
        <pc:chgData name="Phuoc Nguyen" userId="e21c2def0dbe3a04" providerId="LiveId" clId="{60F4B1E7-08CD-4F27-8B40-2447C60F901A}" dt="2025-05-20T15:04:39.013" v="63" actId="47"/>
        <pc:sldMkLst>
          <pc:docMk/>
          <pc:sldMk cId="2507642905" sldId="3854"/>
        </pc:sldMkLst>
      </pc:sldChg>
      <pc:sldChg chg="del">
        <pc:chgData name="Phuoc Nguyen" userId="e21c2def0dbe3a04" providerId="LiveId" clId="{60F4B1E7-08CD-4F27-8B40-2447C60F901A}" dt="2025-05-20T15:07:42.658" v="136" actId="47"/>
        <pc:sldMkLst>
          <pc:docMk/>
          <pc:sldMk cId="3622058034" sldId="3857"/>
        </pc:sldMkLst>
      </pc:sldChg>
      <pc:sldChg chg="del">
        <pc:chgData name="Phuoc Nguyen" userId="e21c2def0dbe3a04" providerId="LiveId" clId="{60F4B1E7-08CD-4F27-8B40-2447C60F901A}" dt="2025-05-21T00:35:41.349" v="640" actId="47"/>
        <pc:sldMkLst>
          <pc:docMk/>
          <pc:sldMk cId="3662858252" sldId="3858"/>
        </pc:sldMkLst>
      </pc:sldChg>
      <pc:sldChg chg="del">
        <pc:chgData name="Phuoc Nguyen" userId="e21c2def0dbe3a04" providerId="LiveId" clId="{60F4B1E7-08CD-4F27-8B40-2447C60F901A}" dt="2025-05-20T15:04:39.013" v="63" actId="47"/>
        <pc:sldMkLst>
          <pc:docMk/>
          <pc:sldMk cId="2496694248" sldId="3859"/>
        </pc:sldMkLst>
      </pc:sldChg>
      <pc:sldChg chg="del">
        <pc:chgData name="Phuoc Nguyen" userId="e21c2def0dbe3a04" providerId="LiveId" clId="{60F4B1E7-08CD-4F27-8B40-2447C60F901A}" dt="2025-05-20T15:08:25.777" v="156" actId="47"/>
        <pc:sldMkLst>
          <pc:docMk/>
          <pc:sldMk cId="729459343" sldId="3861"/>
        </pc:sldMkLst>
      </pc:sldChg>
      <pc:sldChg chg="del">
        <pc:chgData name="Phuoc Nguyen" userId="e21c2def0dbe3a04" providerId="LiveId" clId="{60F4B1E7-08CD-4F27-8B40-2447C60F901A}" dt="2025-05-20T15:09:33.808" v="177" actId="47"/>
        <pc:sldMkLst>
          <pc:docMk/>
          <pc:sldMk cId="1632850179" sldId="3862"/>
        </pc:sldMkLst>
      </pc:sldChg>
      <pc:sldChg chg="del">
        <pc:chgData name="Phuoc Nguyen" userId="e21c2def0dbe3a04" providerId="LiveId" clId="{60F4B1E7-08CD-4F27-8B40-2447C60F901A}" dt="2025-05-21T00:19:45.536" v="323" actId="47"/>
        <pc:sldMkLst>
          <pc:docMk/>
          <pc:sldMk cId="968613796" sldId="3863"/>
        </pc:sldMkLst>
      </pc:sldChg>
      <pc:sldChg chg="add del">
        <pc:chgData name="Phuoc Nguyen" userId="e21c2def0dbe3a04" providerId="LiveId" clId="{60F4B1E7-08CD-4F27-8B40-2447C60F901A}" dt="2025-05-21T00:22:10.181" v="348"/>
        <pc:sldMkLst>
          <pc:docMk/>
          <pc:sldMk cId="432815133" sldId="3864"/>
        </pc:sldMkLst>
      </pc:sldChg>
      <pc:sldChg chg="add mod modShow">
        <pc:chgData name="Phuoc Nguyen" userId="e21c2def0dbe3a04" providerId="LiveId" clId="{60F4B1E7-08CD-4F27-8B40-2447C60F901A}" dt="2025-05-21T00:36:02.188" v="641" actId="729"/>
        <pc:sldMkLst>
          <pc:docMk/>
          <pc:sldMk cId="1196026490" sldId="3864"/>
        </pc:sldMkLst>
      </pc:sldChg>
      <pc:sldChg chg="del">
        <pc:chgData name="Phuoc Nguyen" userId="e21c2def0dbe3a04" providerId="LiveId" clId="{60F4B1E7-08CD-4F27-8B40-2447C60F901A}" dt="2025-05-21T00:22:05.112" v="346" actId="2696"/>
        <pc:sldMkLst>
          <pc:docMk/>
          <pc:sldMk cId="3107107242" sldId="3864"/>
        </pc:sldMkLst>
      </pc:sldChg>
      <pc:sldChg chg="del">
        <pc:chgData name="Phuoc Nguyen" userId="e21c2def0dbe3a04" providerId="LiveId" clId="{60F4B1E7-08CD-4F27-8B40-2447C60F901A}" dt="2025-05-21T00:22:05.112" v="346" actId="2696"/>
        <pc:sldMkLst>
          <pc:docMk/>
          <pc:sldMk cId="860893197" sldId="3865"/>
        </pc:sldMkLst>
      </pc:sldChg>
      <pc:sldChg chg="add del">
        <pc:chgData name="Phuoc Nguyen" userId="e21c2def0dbe3a04" providerId="LiveId" clId="{60F4B1E7-08CD-4F27-8B40-2447C60F901A}" dt="2025-05-21T00:22:10.181" v="348"/>
        <pc:sldMkLst>
          <pc:docMk/>
          <pc:sldMk cId="2307987357" sldId="3865"/>
        </pc:sldMkLst>
      </pc:sldChg>
      <pc:sldChg chg="add mod modShow">
        <pc:chgData name="Phuoc Nguyen" userId="e21c2def0dbe3a04" providerId="LiveId" clId="{60F4B1E7-08CD-4F27-8B40-2447C60F901A}" dt="2025-05-21T00:36:02.188" v="641" actId="729"/>
        <pc:sldMkLst>
          <pc:docMk/>
          <pc:sldMk cId="3653166268" sldId="3865"/>
        </pc:sldMkLst>
      </pc:sldChg>
      <pc:sldChg chg="del">
        <pc:chgData name="Phuoc Nguyen" userId="e21c2def0dbe3a04" providerId="LiveId" clId="{60F4B1E7-08CD-4F27-8B40-2447C60F901A}" dt="2025-05-21T00:22:05.112" v="346" actId="2696"/>
        <pc:sldMkLst>
          <pc:docMk/>
          <pc:sldMk cId="1502138398" sldId="3866"/>
        </pc:sldMkLst>
      </pc:sldChg>
      <pc:sldChg chg="add del">
        <pc:chgData name="Phuoc Nguyen" userId="e21c2def0dbe3a04" providerId="LiveId" clId="{60F4B1E7-08CD-4F27-8B40-2447C60F901A}" dt="2025-05-21T00:22:10.181" v="348"/>
        <pc:sldMkLst>
          <pc:docMk/>
          <pc:sldMk cId="3647372543" sldId="3866"/>
        </pc:sldMkLst>
      </pc:sldChg>
      <pc:sldChg chg="add mod ord modShow">
        <pc:chgData name="Phuoc Nguyen" userId="e21c2def0dbe3a04" providerId="LiveId" clId="{60F4B1E7-08CD-4F27-8B40-2447C60F901A}" dt="2025-05-21T00:36:11.339" v="644"/>
        <pc:sldMkLst>
          <pc:docMk/>
          <pc:sldMk cId="3977825280" sldId="3866"/>
        </pc:sldMkLst>
      </pc:sldChg>
      <pc:sldChg chg="modSp del mod">
        <pc:chgData name="Phuoc Nguyen" userId="e21c2def0dbe3a04" providerId="LiveId" clId="{60F4B1E7-08CD-4F27-8B40-2447C60F901A}" dt="2025-05-21T00:57:42.044" v="842" actId="47"/>
        <pc:sldMkLst>
          <pc:docMk/>
          <pc:sldMk cId="2365612984" sldId="3867"/>
        </pc:sldMkLst>
        <pc:spChg chg="mod">
          <ac:chgData name="Phuoc Nguyen" userId="e21c2def0dbe3a04" providerId="LiveId" clId="{60F4B1E7-08CD-4F27-8B40-2447C60F901A}" dt="2025-05-21T00:56:05.254" v="826" actId="115"/>
          <ac:spMkLst>
            <pc:docMk/>
            <pc:sldMk cId="2365612984" sldId="3867"/>
            <ac:spMk id="2" creationId="{26E6FA37-ADB4-9BFB-556E-9700BB7CB187}"/>
          </ac:spMkLst>
        </pc:spChg>
      </pc:sldChg>
      <pc:sldChg chg="modSp del mod">
        <pc:chgData name="Phuoc Nguyen" userId="e21c2def0dbe3a04" providerId="LiveId" clId="{60F4B1E7-08CD-4F27-8B40-2447C60F901A}" dt="2025-05-21T00:57:57.871" v="847" actId="47"/>
        <pc:sldMkLst>
          <pc:docMk/>
          <pc:sldMk cId="2325793644" sldId="3868"/>
        </pc:sldMkLst>
        <pc:spChg chg="mod">
          <ac:chgData name="Phuoc Nguyen" userId="e21c2def0dbe3a04" providerId="LiveId" clId="{60F4B1E7-08CD-4F27-8B40-2447C60F901A}" dt="2025-05-21T00:56:17.644" v="829" actId="115"/>
          <ac:spMkLst>
            <pc:docMk/>
            <pc:sldMk cId="2325793644" sldId="3868"/>
            <ac:spMk id="2" creationId="{A5F5E9B9-7EB0-9384-D4CD-5FCA44A922AE}"/>
          </ac:spMkLst>
        </pc:spChg>
      </pc:sldChg>
      <pc:sldChg chg="modSp del mod">
        <pc:chgData name="Phuoc Nguyen" userId="e21c2def0dbe3a04" providerId="LiveId" clId="{60F4B1E7-08CD-4F27-8B40-2447C60F901A}" dt="2025-05-21T00:58:13.776" v="852" actId="47"/>
        <pc:sldMkLst>
          <pc:docMk/>
          <pc:sldMk cId="858374599" sldId="3869"/>
        </pc:sldMkLst>
        <pc:spChg chg="mod">
          <ac:chgData name="Phuoc Nguyen" userId="e21c2def0dbe3a04" providerId="LiveId" clId="{60F4B1E7-08CD-4F27-8B40-2447C60F901A}" dt="2025-05-21T00:56:27.701" v="831" actId="20577"/>
          <ac:spMkLst>
            <pc:docMk/>
            <pc:sldMk cId="858374599" sldId="3869"/>
            <ac:spMk id="2" creationId="{FB9827F5-A8E6-C187-9C3B-BC4F894394DE}"/>
          </ac:spMkLst>
        </pc:spChg>
      </pc:sldChg>
      <pc:sldChg chg="modSp del mod">
        <pc:chgData name="Phuoc Nguyen" userId="e21c2def0dbe3a04" providerId="LiveId" clId="{60F4B1E7-08CD-4F27-8B40-2447C60F901A}" dt="2025-05-21T00:59:05.753" v="976" actId="47"/>
        <pc:sldMkLst>
          <pc:docMk/>
          <pc:sldMk cId="1394191826" sldId="3870"/>
        </pc:sldMkLst>
        <pc:spChg chg="mod">
          <ac:chgData name="Phuoc Nguyen" userId="e21c2def0dbe3a04" providerId="LiveId" clId="{60F4B1E7-08CD-4F27-8B40-2447C60F901A}" dt="2025-05-21T00:56:34.466" v="833" actId="115"/>
          <ac:spMkLst>
            <pc:docMk/>
            <pc:sldMk cId="1394191826" sldId="3870"/>
            <ac:spMk id="2" creationId="{575DB3B8-A4CC-2A75-AF31-1E487365B291}"/>
          </ac:spMkLst>
        </pc:spChg>
      </pc:sldChg>
      <pc:sldChg chg="del">
        <pc:chgData name="Phuoc Nguyen" userId="e21c2def0dbe3a04" providerId="LiveId" clId="{60F4B1E7-08CD-4F27-8B40-2447C60F901A}" dt="2025-05-20T15:15:45.085" v="300" actId="47"/>
        <pc:sldMkLst>
          <pc:docMk/>
          <pc:sldMk cId="210658339" sldId="3871"/>
        </pc:sldMkLst>
      </pc:sldChg>
      <pc:sldChg chg="del">
        <pc:chgData name="Phuoc Nguyen" userId="e21c2def0dbe3a04" providerId="LiveId" clId="{60F4B1E7-08CD-4F27-8B40-2447C60F901A}" dt="2025-05-20T15:15:45.085" v="300" actId="47"/>
        <pc:sldMkLst>
          <pc:docMk/>
          <pc:sldMk cId="2231514194" sldId="3872"/>
        </pc:sldMkLst>
      </pc:sldChg>
      <pc:sldChg chg="modSp del mod">
        <pc:chgData name="Phuoc Nguyen" userId="e21c2def0dbe3a04" providerId="LiveId" clId="{60F4B1E7-08CD-4F27-8B40-2447C60F901A}" dt="2025-05-20T15:10:18.817" v="198" actId="47"/>
        <pc:sldMkLst>
          <pc:docMk/>
          <pc:sldMk cId="3969297958" sldId="3873"/>
        </pc:sldMkLst>
        <pc:spChg chg="mod">
          <ac:chgData name="Phuoc Nguyen" userId="e21c2def0dbe3a04" providerId="LiveId" clId="{60F4B1E7-08CD-4F27-8B40-2447C60F901A}" dt="2025-05-20T15:09:42.138" v="179" actId="1076"/>
          <ac:spMkLst>
            <pc:docMk/>
            <pc:sldMk cId="3969297958" sldId="3873"/>
            <ac:spMk id="6" creationId="{6054EEAC-928B-B1FA-D3D3-6D409D91D031}"/>
          </ac:spMkLst>
        </pc:spChg>
      </pc:sldChg>
      <pc:sldChg chg="modSp del mod">
        <pc:chgData name="Phuoc Nguyen" userId="e21c2def0dbe3a04" providerId="LiveId" clId="{60F4B1E7-08CD-4F27-8B40-2447C60F901A}" dt="2025-05-20T15:15:45.085" v="300" actId="47"/>
        <pc:sldMkLst>
          <pc:docMk/>
          <pc:sldMk cId="3323652272" sldId="3874"/>
        </pc:sldMkLst>
        <pc:spChg chg="mod">
          <ac:chgData name="Phuoc Nguyen" userId="e21c2def0dbe3a04" providerId="LiveId" clId="{60F4B1E7-08CD-4F27-8B40-2447C60F901A}" dt="2025-05-20T15:12:21.800" v="233" actId="1076"/>
          <ac:spMkLst>
            <pc:docMk/>
            <pc:sldMk cId="3323652272" sldId="3874"/>
            <ac:spMk id="6" creationId="{1F7E8056-1DCC-B2B3-1330-3EF47757C90E}"/>
          </ac:spMkLst>
        </pc:spChg>
      </pc:sldChg>
      <pc:sldChg chg="del">
        <pc:chgData name="Phuoc Nguyen" userId="e21c2def0dbe3a04" providerId="LiveId" clId="{60F4B1E7-08CD-4F27-8B40-2447C60F901A}" dt="2025-05-21T00:20:15.362" v="329" actId="47"/>
        <pc:sldMkLst>
          <pc:docMk/>
          <pc:sldMk cId="3868527469" sldId="3875"/>
        </pc:sldMkLst>
      </pc:sldChg>
      <pc:sldChg chg="del ord">
        <pc:chgData name="Phuoc Nguyen" userId="e21c2def0dbe3a04" providerId="LiveId" clId="{60F4B1E7-08CD-4F27-8B40-2447C60F901A}" dt="2025-05-21T00:25:06.852" v="453" actId="47"/>
        <pc:sldMkLst>
          <pc:docMk/>
          <pc:sldMk cId="2142930202" sldId="3876"/>
        </pc:sldMkLst>
      </pc:sldChg>
      <pc:sldChg chg="modSp add mod modShow">
        <pc:chgData name="Phuoc Nguyen" userId="e21c2def0dbe3a04" providerId="LiveId" clId="{60F4B1E7-08CD-4F27-8B40-2447C60F901A}" dt="2025-05-21T00:36:02.188" v="641" actId="729"/>
        <pc:sldMkLst>
          <pc:docMk/>
          <pc:sldMk cId="291177437" sldId="3877"/>
        </pc:sldMkLst>
        <pc:spChg chg="mod">
          <ac:chgData name="Phuoc Nguyen" userId="e21c2def0dbe3a04" providerId="LiveId" clId="{60F4B1E7-08CD-4F27-8B40-2447C60F901A}" dt="2025-05-21T00:26:11.595" v="480" actId="20577"/>
          <ac:spMkLst>
            <pc:docMk/>
            <pc:sldMk cId="291177437" sldId="3877"/>
            <ac:spMk id="3" creationId="{02D31A45-AC97-3FD6-5F89-2E306E6C6CF8}"/>
          </ac:spMkLst>
        </pc:spChg>
      </pc:sldChg>
      <pc:sldChg chg="del">
        <pc:chgData name="Phuoc Nguyen" userId="e21c2def0dbe3a04" providerId="LiveId" clId="{60F4B1E7-08CD-4F27-8B40-2447C60F901A}" dt="2025-05-21T00:22:05.112" v="346" actId="2696"/>
        <pc:sldMkLst>
          <pc:docMk/>
          <pc:sldMk cId="3057154119" sldId="3877"/>
        </pc:sldMkLst>
      </pc:sldChg>
      <pc:sldChg chg="add del">
        <pc:chgData name="Phuoc Nguyen" userId="e21c2def0dbe3a04" providerId="LiveId" clId="{60F4B1E7-08CD-4F27-8B40-2447C60F901A}" dt="2025-05-21T00:22:10.181" v="348"/>
        <pc:sldMkLst>
          <pc:docMk/>
          <pc:sldMk cId="3658630036" sldId="3877"/>
        </pc:sldMkLst>
      </pc:sldChg>
      <pc:sldChg chg="del">
        <pc:chgData name="Phuoc Nguyen" userId="e21c2def0dbe3a04" providerId="LiveId" clId="{60F4B1E7-08CD-4F27-8B40-2447C60F901A}" dt="2025-05-21T00:22:05.112" v="346" actId="2696"/>
        <pc:sldMkLst>
          <pc:docMk/>
          <pc:sldMk cId="2678890319" sldId="3878"/>
        </pc:sldMkLst>
      </pc:sldChg>
      <pc:sldChg chg="add mod modShow">
        <pc:chgData name="Phuoc Nguyen" userId="e21c2def0dbe3a04" providerId="LiveId" clId="{60F4B1E7-08CD-4F27-8B40-2447C60F901A}" dt="2025-05-21T00:36:02.188" v="641" actId="729"/>
        <pc:sldMkLst>
          <pc:docMk/>
          <pc:sldMk cId="3031572254" sldId="3878"/>
        </pc:sldMkLst>
      </pc:sldChg>
      <pc:sldChg chg="add del">
        <pc:chgData name="Phuoc Nguyen" userId="e21c2def0dbe3a04" providerId="LiveId" clId="{60F4B1E7-08CD-4F27-8B40-2447C60F901A}" dt="2025-05-21T00:22:10.181" v="348"/>
        <pc:sldMkLst>
          <pc:docMk/>
          <pc:sldMk cId="3405274661" sldId="3878"/>
        </pc:sldMkLst>
      </pc:sldChg>
      <pc:sldChg chg="modSp add del mod modShow">
        <pc:chgData name="Phuoc Nguyen" userId="e21c2def0dbe3a04" providerId="LiveId" clId="{60F4B1E7-08CD-4F27-8B40-2447C60F901A}" dt="2025-05-21T00:39:02.230" v="792" actId="729"/>
        <pc:sldMkLst>
          <pc:docMk/>
          <pc:sldMk cId="2363481531" sldId="3879"/>
        </pc:sldMkLst>
        <pc:spChg chg="mod">
          <ac:chgData name="Phuoc Nguyen" userId="e21c2def0dbe3a04" providerId="LiveId" clId="{60F4B1E7-08CD-4F27-8B40-2447C60F901A}" dt="2025-05-20T15:14:14.923" v="258" actId="1076"/>
          <ac:spMkLst>
            <pc:docMk/>
            <pc:sldMk cId="2363481531" sldId="3879"/>
            <ac:spMk id="6" creationId="{39EC7D46-78F9-9A52-9638-A8003CA35ACD}"/>
          </ac:spMkLst>
        </pc:spChg>
      </pc:sldChg>
      <pc:sldChg chg="del">
        <pc:chgData name="Phuoc Nguyen" userId="e21c2def0dbe3a04" providerId="LiveId" clId="{60F4B1E7-08CD-4F27-8B40-2447C60F901A}" dt="2025-05-21T00:21:02.314" v="339" actId="47"/>
        <pc:sldMkLst>
          <pc:docMk/>
          <pc:sldMk cId="332299925" sldId="3880"/>
        </pc:sldMkLst>
      </pc:sldChg>
      <pc:sldChg chg="ord">
        <pc:chgData name="Phuoc Nguyen" userId="e21c2def0dbe3a04" providerId="LiveId" clId="{60F4B1E7-08CD-4F27-8B40-2447C60F901A}" dt="2025-05-21T00:35:38.908" v="639"/>
        <pc:sldMkLst>
          <pc:docMk/>
          <pc:sldMk cId="2946221152" sldId="3881"/>
        </pc:sldMkLst>
      </pc:sldChg>
      <pc:sldChg chg="addSp delSp modSp new mod ord">
        <pc:chgData name="Phuoc Nguyen" userId="e21c2def0dbe3a04" providerId="LiveId" clId="{60F4B1E7-08CD-4F27-8B40-2447C60F901A}" dt="2025-05-21T00:57:39.328" v="841" actId="404"/>
        <pc:sldMkLst>
          <pc:docMk/>
          <pc:sldMk cId="194845201" sldId="3882"/>
        </pc:sldMkLst>
        <pc:spChg chg="mod">
          <ac:chgData name="Phuoc Nguyen" userId="e21c2def0dbe3a04" providerId="LiveId" clId="{60F4B1E7-08CD-4F27-8B40-2447C60F901A}" dt="2025-05-21T00:57:39.328" v="841" actId="404"/>
          <ac:spMkLst>
            <pc:docMk/>
            <pc:sldMk cId="194845201" sldId="3882"/>
            <ac:spMk id="2" creationId="{45B7902A-C74A-A465-C78B-251A700AC4AE}"/>
          </ac:spMkLst>
        </pc:spChg>
        <pc:spChg chg="del">
          <ac:chgData name="Phuoc Nguyen" userId="e21c2def0dbe3a04" providerId="LiveId" clId="{60F4B1E7-08CD-4F27-8B40-2447C60F901A}" dt="2025-05-20T15:05:19.917" v="69" actId="478"/>
          <ac:spMkLst>
            <pc:docMk/>
            <pc:sldMk cId="194845201" sldId="3882"/>
            <ac:spMk id="3" creationId="{649E5762-B0D2-D703-B565-AD9DA95804B2}"/>
          </ac:spMkLst>
        </pc:spChg>
        <pc:spChg chg="add mod">
          <ac:chgData name="Phuoc Nguyen" userId="e21c2def0dbe3a04" providerId="LiveId" clId="{60F4B1E7-08CD-4F27-8B40-2447C60F901A}" dt="2025-05-20T15:07:33.076" v="135" actId="404"/>
          <ac:spMkLst>
            <pc:docMk/>
            <pc:sldMk cId="194845201" sldId="3882"/>
            <ac:spMk id="4" creationId="{06DF05E1-3572-B47B-0573-C8E5B95CC75E}"/>
          </ac:spMkLst>
        </pc:spChg>
        <pc:spChg chg="add mod">
          <ac:chgData name="Phuoc Nguyen" userId="e21c2def0dbe3a04" providerId="LiveId" clId="{60F4B1E7-08CD-4F27-8B40-2447C60F901A}" dt="2025-05-20T15:08:56.584" v="161" actId="404"/>
          <ac:spMkLst>
            <pc:docMk/>
            <pc:sldMk cId="194845201" sldId="3882"/>
            <ac:spMk id="5" creationId="{A600A426-FC98-DF11-0CDC-7D409A9186E5}"/>
          </ac:spMkLst>
        </pc:spChg>
        <pc:spChg chg="add mod">
          <ac:chgData name="Phuoc Nguyen" userId="e21c2def0dbe3a04" providerId="LiveId" clId="{60F4B1E7-08CD-4F27-8B40-2447C60F901A}" dt="2025-05-20T15:08:59.650" v="162" actId="404"/>
          <ac:spMkLst>
            <pc:docMk/>
            <pc:sldMk cId="194845201" sldId="3882"/>
            <ac:spMk id="6" creationId="{053816E2-E232-9CA0-A76D-21B78D9C51B4}"/>
          </ac:spMkLst>
        </pc:spChg>
        <pc:spChg chg="add mod">
          <ac:chgData name="Phuoc Nguyen" userId="e21c2def0dbe3a04" providerId="LiveId" clId="{60F4B1E7-08CD-4F27-8B40-2447C60F901A}" dt="2025-05-20T15:10:15.183" v="197" actId="404"/>
          <ac:spMkLst>
            <pc:docMk/>
            <pc:sldMk cId="194845201" sldId="3882"/>
            <ac:spMk id="7" creationId="{97D4A195-D006-89A0-A828-5046B25CB4B2}"/>
          </ac:spMkLst>
        </pc:spChg>
        <pc:spChg chg="add mod">
          <ac:chgData name="Phuoc Nguyen" userId="e21c2def0dbe3a04" providerId="LiveId" clId="{60F4B1E7-08CD-4F27-8B40-2447C60F901A}" dt="2025-05-20T15:06:55.134" v="112" actId="14100"/>
          <ac:spMkLst>
            <pc:docMk/>
            <pc:sldMk cId="194845201" sldId="3882"/>
            <ac:spMk id="8" creationId="{07A7F260-F213-4977-5E0D-833915C2DE32}"/>
          </ac:spMkLst>
        </pc:spChg>
        <pc:spChg chg="add mod">
          <ac:chgData name="Phuoc Nguyen" userId="e21c2def0dbe3a04" providerId="LiveId" clId="{60F4B1E7-08CD-4F27-8B40-2447C60F901A}" dt="2025-05-20T15:06:55.134" v="112" actId="14100"/>
          <ac:spMkLst>
            <pc:docMk/>
            <pc:sldMk cId="194845201" sldId="3882"/>
            <ac:spMk id="9" creationId="{EDAA39DB-677A-14AF-C8B9-AB5C22263BD4}"/>
          </ac:spMkLst>
        </pc:spChg>
        <pc:spChg chg="add mod">
          <ac:chgData name="Phuoc Nguyen" userId="e21c2def0dbe3a04" providerId="LiveId" clId="{60F4B1E7-08CD-4F27-8B40-2447C60F901A}" dt="2025-05-20T15:06:55.134" v="112" actId="14100"/>
          <ac:spMkLst>
            <pc:docMk/>
            <pc:sldMk cId="194845201" sldId="3882"/>
            <ac:spMk id="10" creationId="{BE7A72B8-37BA-0FD3-6F1E-9C5F1A4C4A8A}"/>
          </ac:spMkLst>
        </pc:spChg>
        <pc:spChg chg="add mod">
          <ac:chgData name="Phuoc Nguyen" userId="e21c2def0dbe3a04" providerId="LiveId" clId="{60F4B1E7-08CD-4F27-8B40-2447C60F901A}" dt="2025-05-20T15:06:55.134" v="112" actId="14100"/>
          <ac:spMkLst>
            <pc:docMk/>
            <pc:sldMk cId="194845201" sldId="3882"/>
            <ac:spMk id="11" creationId="{1FAD8D9E-7D66-0683-04B0-F2A19700D4F9}"/>
          </ac:spMkLst>
        </pc:spChg>
        <pc:picChg chg="add mod">
          <ac:chgData name="Phuoc Nguyen" userId="e21c2def0dbe3a04" providerId="LiveId" clId="{60F4B1E7-08CD-4F27-8B40-2447C60F901A}" dt="2025-05-20T15:07:17.475" v="130" actId="1037"/>
          <ac:picMkLst>
            <pc:docMk/>
            <pc:sldMk cId="194845201" sldId="3882"/>
            <ac:picMk id="12" creationId="{BF9FA3FD-678B-1827-9C44-A7F4167967B4}"/>
          </ac:picMkLst>
        </pc:picChg>
        <pc:picChg chg="add mod">
          <ac:chgData name="Phuoc Nguyen" userId="e21c2def0dbe3a04" providerId="LiveId" clId="{60F4B1E7-08CD-4F27-8B40-2447C60F901A}" dt="2025-05-20T15:08:00.286" v="148" actId="1038"/>
          <ac:picMkLst>
            <pc:docMk/>
            <pc:sldMk cId="194845201" sldId="3882"/>
            <ac:picMk id="13" creationId="{03D1967D-96D0-91A5-585E-150FDAC88FE4}"/>
          </ac:picMkLst>
        </pc:picChg>
        <pc:picChg chg="add mod">
          <ac:chgData name="Phuoc Nguyen" userId="e21c2def0dbe3a04" providerId="LiveId" clId="{60F4B1E7-08CD-4F27-8B40-2447C60F901A}" dt="2025-05-20T15:09:29.423" v="176" actId="1035"/>
          <ac:picMkLst>
            <pc:docMk/>
            <pc:sldMk cId="194845201" sldId="3882"/>
            <ac:picMk id="14" creationId="{8771F72D-2DF2-9EAA-D0B2-DC4918A079F5}"/>
          </ac:picMkLst>
        </pc:picChg>
        <pc:picChg chg="add mod">
          <ac:chgData name="Phuoc Nguyen" userId="e21c2def0dbe3a04" providerId="LiveId" clId="{60F4B1E7-08CD-4F27-8B40-2447C60F901A}" dt="2025-05-20T15:10:06.302" v="192" actId="1037"/>
          <ac:picMkLst>
            <pc:docMk/>
            <pc:sldMk cId="194845201" sldId="3882"/>
            <ac:picMk id="15" creationId="{49D77709-0E1E-7C2F-813B-54EE4EF68582}"/>
          </ac:picMkLst>
        </pc:picChg>
      </pc:sldChg>
      <pc:sldChg chg="addSp delSp modSp add mod">
        <pc:chgData name="Phuoc Nguyen" userId="e21c2def0dbe3a04" providerId="LiveId" clId="{60F4B1E7-08CD-4F27-8B40-2447C60F901A}" dt="2025-05-21T00:57:55.662" v="846" actId="403"/>
        <pc:sldMkLst>
          <pc:docMk/>
          <pc:sldMk cId="1299141456" sldId="3883"/>
        </pc:sldMkLst>
        <pc:spChg chg="mod">
          <ac:chgData name="Phuoc Nguyen" userId="e21c2def0dbe3a04" providerId="LiveId" clId="{60F4B1E7-08CD-4F27-8B40-2447C60F901A}" dt="2025-05-21T00:57:55.662" v="846" actId="403"/>
          <ac:spMkLst>
            <pc:docMk/>
            <pc:sldMk cId="1299141456" sldId="3883"/>
            <ac:spMk id="2" creationId="{73305D09-D2D3-9128-5DEF-4E8AF08D0652}"/>
          </ac:spMkLst>
        </pc:spChg>
        <pc:spChg chg="mod">
          <ac:chgData name="Phuoc Nguyen" userId="e21c2def0dbe3a04" providerId="LiveId" clId="{60F4B1E7-08CD-4F27-8B40-2447C60F901A}" dt="2025-05-20T15:11:46.159" v="226"/>
          <ac:spMkLst>
            <pc:docMk/>
            <pc:sldMk cId="1299141456" sldId="3883"/>
            <ac:spMk id="4" creationId="{EC844BEE-CA56-ED92-506A-3BBAEB6842FB}"/>
          </ac:spMkLst>
        </pc:spChg>
        <pc:spChg chg="mod">
          <ac:chgData name="Phuoc Nguyen" userId="e21c2def0dbe3a04" providerId="LiveId" clId="{60F4B1E7-08CD-4F27-8B40-2447C60F901A}" dt="2025-05-20T15:12:10.840" v="231"/>
          <ac:spMkLst>
            <pc:docMk/>
            <pc:sldMk cId="1299141456" sldId="3883"/>
            <ac:spMk id="5" creationId="{956E9C48-4E62-65A9-881B-B01CF4209B64}"/>
          </ac:spMkLst>
        </pc:spChg>
        <pc:spChg chg="mod ord">
          <ac:chgData name="Phuoc Nguyen" userId="e21c2def0dbe3a04" providerId="LiveId" clId="{60F4B1E7-08CD-4F27-8B40-2447C60F901A}" dt="2025-05-20T15:15:23.358" v="295" actId="14100"/>
          <ac:spMkLst>
            <pc:docMk/>
            <pc:sldMk cId="1299141456" sldId="3883"/>
            <ac:spMk id="6" creationId="{F84799DD-4807-0C89-A280-C99E8528F3BE}"/>
          </ac:spMkLst>
        </pc:spChg>
        <pc:spChg chg="mod">
          <ac:chgData name="Phuoc Nguyen" userId="e21c2def0dbe3a04" providerId="LiveId" clId="{60F4B1E7-08CD-4F27-8B40-2447C60F901A}" dt="2025-05-20T15:15:29.836" v="297" actId="14100"/>
          <ac:spMkLst>
            <pc:docMk/>
            <pc:sldMk cId="1299141456" sldId="3883"/>
            <ac:spMk id="7" creationId="{C894D6F6-79F8-E69A-5D25-1ABA089DCA68}"/>
          </ac:spMkLst>
        </pc:spChg>
        <pc:spChg chg="mod ord">
          <ac:chgData name="Phuoc Nguyen" userId="e21c2def0dbe3a04" providerId="LiveId" clId="{60F4B1E7-08CD-4F27-8B40-2447C60F901A}" dt="2025-05-21T00:40:21.029" v="808" actId="167"/>
          <ac:spMkLst>
            <pc:docMk/>
            <pc:sldMk cId="1299141456" sldId="3883"/>
            <ac:spMk id="9" creationId="{9C6C386C-4E5C-025C-7D54-3D36C0F4E3ED}"/>
          </ac:spMkLst>
        </pc:spChg>
        <pc:spChg chg="mod">
          <ac:chgData name="Phuoc Nguyen" userId="e21c2def0dbe3a04" providerId="LiveId" clId="{60F4B1E7-08CD-4F27-8B40-2447C60F901A}" dt="2025-05-20T15:15:26.706" v="296" actId="14100"/>
          <ac:spMkLst>
            <pc:docMk/>
            <pc:sldMk cId="1299141456" sldId="3883"/>
            <ac:spMk id="10" creationId="{B951D41D-591E-2012-FAA5-6D7704EC1693}"/>
          </ac:spMkLst>
        </pc:spChg>
        <pc:spChg chg="mod ord">
          <ac:chgData name="Phuoc Nguyen" userId="e21c2def0dbe3a04" providerId="LiveId" clId="{60F4B1E7-08CD-4F27-8B40-2447C60F901A}" dt="2025-05-20T15:15:32.916" v="298" actId="14100"/>
          <ac:spMkLst>
            <pc:docMk/>
            <pc:sldMk cId="1299141456" sldId="3883"/>
            <ac:spMk id="11" creationId="{C35815AE-33A7-31F8-4430-67C1D488DD0F}"/>
          </ac:spMkLst>
        </pc:spChg>
        <pc:spChg chg="add mod">
          <ac:chgData name="Phuoc Nguyen" userId="e21c2def0dbe3a04" providerId="LiveId" clId="{60F4B1E7-08CD-4F27-8B40-2447C60F901A}" dt="2025-05-20T15:14:22.270" v="259"/>
          <ac:spMkLst>
            <pc:docMk/>
            <pc:sldMk cId="1299141456" sldId="3883"/>
            <ac:spMk id="20" creationId="{11B7BF6F-C01F-85E7-CAC2-289483151E72}"/>
          </ac:spMkLst>
        </pc:spChg>
        <pc:spChg chg="add mod">
          <ac:chgData name="Phuoc Nguyen" userId="e21c2def0dbe3a04" providerId="LiveId" clId="{60F4B1E7-08CD-4F27-8B40-2447C60F901A}" dt="2025-05-20T15:14:22.270" v="259"/>
          <ac:spMkLst>
            <pc:docMk/>
            <pc:sldMk cId="1299141456" sldId="3883"/>
            <ac:spMk id="21" creationId="{FA6B32ED-3F41-3C5D-7F5D-39A78AF8CB40}"/>
          </ac:spMkLst>
        </pc:spChg>
        <pc:spChg chg="add mod">
          <ac:chgData name="Phuoc Nguyen" userId="e21c2def0dbe3a04" providerId="LiveId" clId="{60F4B1E7-08CD-4F27-8B40-2447C60F901A}" dt="2025-05-20T15:14:22.270" v="259"/>
          <ac:spMkLst>
            <pc:docMk/>
            <pc:sldMk cId="1299141456" sldId="3883"/>
            <ac:spMk id="22" creationId="{C20E7C3C-E71C-3F18-3578-628D924E8B75}"/>
          </ac:spMkLst>
        </pc:spChg>
        <pc:spChg chg="add mod">
          <ac:chgData name="Phuoc Nguyen" userId="e21c2def0dbe3a04" providerId="LiveId" clId="{60F4B1E7-08CD-4F27-8B40-2447C60F901A}" dt="2025-05-21T00:40:55.055" v="821" actId="1076"/>
          <ac:spMkLst>
            <pc:docMk/>
            <pc:sldMk cId="1299141456" sldId="3883"/>
            <ac:spMk id="24" creationId="{B2CC705C-C29F-D850-3B30-0A0D6E23B3D4}"/>
          </ac:spMkLst>
        </pc:spChg>
        <pc:spChg chg="add mod">
          <ac:chgData name="Phuoc Nguyen" userId="e21c2def0dbe3a04" providerId="LiveId" clId="{60F4B1E7-08CD-4F27-8B40-2447C60F901A}" dt="2025-05-21T00:41:05.906" v="825" actId="1076"/>
          <ac:spMkLst>
            <pc:docMk/>
            <pc:sldMk cId="1299141456" sldId="3883"/>
            <ac:spMk id="25" creationId="{3ED403EF-F1AA-F19E-C822-29BC9FA716DC}"/>
          </ac:spMkLst>
        </pc:spChg>
        <pc:spChg chg="add mod">
          <ac:chgData name="Phuoc Nguyen" userId="e21c2def0dbe3a04" providerId="LiveId" clId="{60F4B1E7-08CD-4F27-8B40-2447C60F901A}" dt="2025-05-21T00:40:37.215" v="813" actId="14100"/>
          <ac:spMkLst>
            <pc:docMk/>
            <pc:sldMk cId="1299141456" sldId="3883"/>
            <ac:spMk id="26" creationId="{FACD5874-E08F-BA6E-C0A9-378A8E9464C7}"/>
          </ac:spMkLst>
        </pc:spChg>
        <pc:spChg chg="add mod">
          <ac:chgData name="Phuoc Nguyen" userId="e21c2def0dbe3a04" providerId="LiveId" clId="{60F4B1E7-08CD-4F27-8B40-2447C60F901A}" dt="2025-05-21T00:40:42.335" v="817" actId="404"/>
          <ac:spMkLst>
            <pc:docMk/>
            <pc:sldMk cId="1299141456" sldId="3883"/>
            <ac:spMk id="27" creationId="{62953378-B1C3-095E-2ED1-4CDECF02D02D}"/>
          </ac:spMkLst>
        </pc:spChg>
        <pc:picChg chg="add mod modCrop">
          <ac:chgData name="Phuoc Nguyen" userId="e21c2def0dbe3a04" providerId="LiveId" clId="{60F4B1E7-08CD-4F27-8B40-2447C60F901A}" dt="2025-05-20T15:14:00.211" v="253" actId="1076"/>
          <ac:picMkLst>
            <pc:docMk/>
            <pc:sldMk cId="1299141456" sldId="3883"/>
            <ac:picMk id="3" creationId="{9E0BF986-4096-FD5E-5882-FFB6E6D2D3F0}"/>
          </ac:picMkLst>
        </pc:picChg>
        <pc:picChg chg="del">
          <ac:chgData name="Phuoc Nguyen" userId="e21c2def0dbe3a04" providerId="LiveId" clId="{60F4B1E7-08CD-4F27-8B40-2447C60F901A}" dt="2025-05-20T15:10:42.978" v="200" actId="478"/>
          <ac:picMkLst>
            <pc:docMk/>
            <pc:sldMk cId="1299141456" sldId="3883"/>
            <ac:picMk id="12" creationId="{440923DE-871A-CC5F-06B5-BF9F17AFFFA4}"/>
          </ac:picMkLst>
        </pc:picChg>
        <pc:picChg chg="del">
          <ac:chgData name="Phuoc Nguyen" userId="e21c2def0dbe3a04" providerId="LiveId" clId="{60F4B1E7-08CD-4F27-8B40-2447C60F901A}" dt="2025-05-20T15:10:42.978" v="200" actId="478"/>
          <ac:picMkLst>
            <pc:docMk/>
            <pc:sldMk cId="1299141456" sldId="3883"/>
            <ac:picMk id="13" creationId="{BBB87136-0ADB-5DBF-DDED-E2AEAABD1373}"/>
          </ac:picMkLst>
        </pc:picChg>
        <pc:picChg chg="del">
          <ac:chgData name="Phuoc Nguyen" userId="e21c2def0dbe3a04" providerId="LiveId" clId="{60F4B1E7-08CD-4F27-8B40-2447C60F901A}" dt="2025-05-20T15:10:42.978" v="200" actId="478"/>
          <ac:picMkLst>
            <pc:docMk/>
            <pc:sldMk cId="1299141456" sldId="3883"/>
            <ac:picMk id="14" creationId="{E7A1B872-54EA-5498-56ED-ACBB4BF2AA48}"/>
          </ac:picMkLst>
        </pc:picChg>
        <pc:picChg chg="del">
          <ac:chgData name="Phuoc Nguyen" userId="e21c2def0dbe3a04" providerId="LiveId" clId="{60F4B1E7-08CD-4F27-8B40-2447C60F901A}" dt="2025-05-20T15:10:42.978" v="200" actId="478"/>
          <ac:picMkLst>
            <pc:docMk/>
            <pc:sldMk cId="1299141456" sldId="3883"/>
            <ac:picMk id="15" creationId="{67D20FBA-90B0-9E13-0D68-1DA285CD87BC}"/>
          </ac:picMkLst>
        </pc:picChg>
        <pc:picChg chg="add mod">
          <ac:chgData name="Phuoc Nguyen" userId="e21c2def0dbe3a04" providerId="LiveId" clId="{60F4B1E7-08CD-4F27-8B40-2447C60F901A}" dt="2025-05-20T15:14:06.375" v="256" actId="14100"/>
          <ac:picMkLst>
            <pc:docMk/>
            <pc:sldMk cId="1299141456" sldId="3883"/>
            <ac:picMk id="16" creationId="{6675EF94-0CE7-617B-0C76-00A53D7710DD}"/>
          </ac:picMkLst>
        </pc:picChg>
        <pc:picChg chg="add mod">
          <ac:chgData name="Phuoc Nguyen" userId="e21c2def0dbe3a04" providerId="LiveId" clId="{60F4B1E7-08CD-4F27-8B40-2447C60F901A}" dt="2025-05-20T15:15:17.805" v="294" actId="1037"/>
          <ac:picMkLst>
            <pc:docMk/>
            <pc:sldMk cId="1299141456" sldId="3883"/>
            <ac:picMk id="17" creationId="{FC95A1F8-981A-1208-A388-5643366AF8C2}"/>
          </ac:picMkLst>
        </pc:picChg>
        <pc:picChg chg="add del mod">
          <ac:chgData name="Phuoc Nguyen" userId="e21c2def0dbe3a04" providerId="LiveId" clId="{60F4B1E7-08CD-4F27-8B40-2447C60F901A}" dt="2025-05-20T15:13:24.390" v="245" actId="478"/>
          <ac:picMkLst>
            <pc:docMk/>
            <pc:sldMk cId="1299141456" sldId="3883"/>
            <ac:picMk id="18" creationId="{D0046AC7-F46A-7C34-CD3F-B2E9CE767267}"/>
          </ac:picMkLst>
        </pc:picChg>
        <pc:picChg chg="add mod">
          <ac:chgData name="Phuoc Nguyen" userId="e21c2def0dbe3a04" providerId="LiveId" clId="{60F4B1E7-08CD-4F27-8B40-2447C60F901A}" dt="2025-05-20T15:14:24.764" v="260"/>
          <ac:picMkLst>
            <pc:docMk/>
            <pc:sldMk cId="1299141456" sldId="3883"/>
            <ac:picMk id="19" creationId="{8C2BD6C5-94E9-1313-ED40-D5A46637C14B}"/>
          </ac:picMkLst>
        </pc:picChg>
        <pc:picChg chg="add mod">
          <ac:chgData name="Phuoc Nguyen" userId="e21c2def0dbe3a04" providerId="LiveId" clId="{60F4B1E7-08CD-4F27-8B40-2447C60F901A}" dt="2025-05-20T15:15:37.224" v="299" actId="1076"/>
          <ac:picMkLst>
            <pc:docMk/>
            <pc:sldMk cId="1299141456" sldId="3883"/>
            <ac:picMk id="23" creationId="{3A5028CD-B1DF-2E3B-6D0A-1F46ABF59229}"/>
          </ac:picMkLst>
        </pc:picChg>
      </pc:sldChg>
      <pc:sldChg chg="add del">
        <pc:chgData name="Phuoc Nguyen" userId="e21c2def0dbe3a04" providerId="LiveId" clId="{60F4B1E7-08CD-4F27-8B40-2447C60F901A}" dt="2025-05-20T15:11:15.615" v="202"/>
        <pc:sldMkLst>
          <pc:docMk/>
          <pc:sldMk cId="3172625013" sldId="3884"/>
        </pc:sldMkLst>
      </pc:sldChg>
      <pc:sldChg chg="addSp delSp modSp new del mod ord">
        <pc:chgData name="Phuoc Nguyen" userId="e21c2def0dbe3a04" providerId="LiveId" clId="{60F4B1E7-08CD-4F27-8B40-2447C60F901A}" dt="2025-05-21T00:21:04.009" v="340" actId="47"/>
        <pc:sldMkLst>
          <pc:docMk/>
          <pc:sldMk cId="3395537564" sldId="3884"/>
        </pc:sldMkLst>
        <pc:spChg chg="del">
          <ac:chgData name="Phuoc Nguyen" userId="e21c2def0dbe3a04" providerId="LiveId" clId="{60F4B1E7-08CD-4F27-8B40-2447C60F901A}" dt="2025-05-20T15:16:20.601" v="304" actId="478"/>
          <ac:spMkLst>
            <pc:docMk/>
            <pc:sldMk cId="3395537564" sldId="3884"/>
            <ac:spMk id="3" creationId="{EDEA1F10-E369-2222-2E78-F8BA251DA1C5}"/>
          </ac:spMkLst>
        </pc:spChg>
        <pc:picChg chg="add del mod">
          <ac:chgData name="Phuoc Nguyen" userId="e21c2def0dbe3a04" providerId="LiveId" clId="{60F4B1E7-08CD-4F27-8B40-2447C60F901A}" dt="2025-05-20T15:16:42.685" v="310" actId="478"/>
          <ac:picMkLst>
            <pc:docMk/>
            <pc:sldMk cId="3395537564" sldId="3884"/>
            <ac:picMk id="4" creationId="{66569634-3D28-1699-CC8B-558428DBFFFF}"/>
          </ac:picMkLst>
        </pc:picChg>
      </pc:sldChg>
      <pc:sldChg chg="addSp delSp modSp add mod">
        <pc:chgData name="Phuoc Nguyen" userId="e21c2def0dbe3a04" providerId="LiveId" clId="{60F4B1E7-08CD-4F27-8B40-2447C60F901A}" dt="2025-05-21T00:58:11.495" v="851" actId="404"/>
        <pc:sldMkLst>
          <pc:docMk/>
          <pc:sldMk cId="800303391" sldId="3885"/>
        </pc:sldMkLst>
        <pc:spChg chg="mod">
          <ac:chgData name="Phuoc Nguyen" userId="e21c2def0dbe3a04" providerId="LiveId" clId="{60F4B1E7-08CD-4F27-8B40-2447C60F901A}" dt="2025-05-21T00:58:11.495" v="851" actId="404"/>
          <ac:spMkLst>
            <pc:docMk/>
            <pc:sldMk cId="800303391" sldId="3885"/>
            <ac:spMk id="2" creationId="{35A5418C-1FEC-000A-2EC1-660507E848E0}"/>
          </ac:spMkLst>
        </pc:spChg>
        <pc:spChg chg="mod">
          <ac:chgData name="Phuoc Nguyen" userId="e21c2def0dbe3a04" providerId="LiveId" clId="{60F4B1E7-08CD-4F27-8B40-2447C60F901A}" dt="2025-05-21T00:19:41.876" v="322"/>
          <ac:spMkLst>
            <pc:docMk/>
            <pc:sldMk cId="800303391" sldId="3885"/>
            <ac:spMk id="4" creationId="{9481014B-39EA-56A8-C644-F46E3722B01B}"/>
          </ac:spMkLst>
        </pc:spChg>
        <pc:spChg chg="mod">
          <ac:chgData name="Phuoc Nguyen" userId="e21c2def0dbe3a04" providerId="LiveId" clId="{60F4B1E7-08CD-4F27-8B40-2447C60F901A}" dt="2025-05-21T00:20:58.640" v="338"/>
          <ac:spMkLst>
            <pc:docMk/>
            <pc:sldMk cId="800303391" sldId="3885"/>
            <ac:spMk id="5" creationId="{8D2986BD-DAAA-9898-9BBF-533873419CEE}"/>
          </ac:spMkLst>
        </pc:spChg>
        <pc:spChg chg="mod">
          <ac:chgData name="Phuoc Nguyen" userId="e21c2def0dbe3a04" providerId="LiveId" clId="{60F4B1E7-08CD-4F27-8B40-2447C60F901A}" dt="2025-05-21T00:20:32.603" v="331"/>
          <ac:spMkLst>
            <pc:docMk/>
            <pc:sldMk cId="800303391" sldId="3885"/>
            <ac:spMk id="6" creationId="{3E84B1FA-939A-ABE4-BC6F-13D46D499B3E}"/>
          </ac:spMkLst>
        </pc:spChg>
        <pc:spChg chg="del">
          <ac:chgData name="Phuoc Nguyen" userId="e21c2def0dbe3a04" providerId="LiveId" clId="{60F4B1E7-08CD-4F27-8B40-2447C60F901A}" dt="2025-05-21T00:20:36.665" v="332" actId="478"/>
          <ac:spMkLst>
            <pc:docMk/>
            <pc:sldMk cId="800303391" sldId="3885"/>
            <ac:spMk id="7" creationId="{13F7F16A-610A-B064-50F5-0163A8794076}"/>
          </ac:spMkLst>
        </pc:spChg>
        <pc:spChg chg="mod">
          <ac:chgData name="Phuoc Nguyen" userId="e21c2def0dbe3a04" providerId="LiveId" clId="{60F4B1E7-08CD-4F27-8B40-2447C60F901A}" dt="2025-05-21T00:20:40.952" v="333" actId="14100"/>
          <ac:spMkLst>
            <pc:docMk/>
            <pc:sldMk cId="800303391" sldId="3885"/>
            <ac:spMk id="9" creationId="{37520F5E-ED09-7E82-B097-A6C95DCC88E7}"/>
          </ac:spMkLst>
        </pc:spChg>
        <pc:spChg chg="del">
          <ac:chgData name="Phuoc Nguyen" userId="e21c2def0dbe3a04" providerId="LiveId" clId="{60F4B1E7-08CD-4F27-8B40-2447C60F901A}" dt="2025-05-21T00:20:36.665" v="332" actId="478"/>
          <ac:spMkLst>
            <pc:docMk/>
            <pc:sldMk cId="800303391" sldId="3885"/>
            <ac:spMk id="11" creationId="{F8F464B9-ED2C-6B21-866E-24A65428CC45}"/>
          </ac:spMkLst>
        </pc:spChg>
        <pc:picChg chg="add mod">
          <ac:chgData name="Phuoc Nguyen" userId="e21c2def0dbe3a04" providerId="LiveId" clId="{60F4B1E7-08CD-4F27-8B40-2447C60F901A}" dt="2025-05-21T00:19:27.899" v="317" actId="1076"/>
          <ac:picMkLst>
            <pc:docMk/>
            <pc:sldMk cId="800303391" sldId="3885"/>
            <ac:picMk id="3" creationId="{D3445B4C-D0CE-86CD-BF78-8F5B17D43759}"/>
          </ac:picMkLst>
        </pc:picChg>
        <pc:picChg chg="del">
          <ac:chgData name="Phuoc Nguyen" userId="e21c2def0dbe3a04" providerId="LiveId" clId="{60F4B1E7-08CD-4F27-8B40-2447C60F901A}" dt="2025-05-21T00:19:10.003" v="312" actId="478"/>
          <ac:picMkLst>
            <pc:docMk/>
            <pc:sldMk cId="800303391" sldId="3885"/>
            <ac:picMk id="12" creationId="{037052F8-3B10-ECE5-CDAA-04E3E1757288}"/>
          </ac:picMkLst>
        </pc:picChg>
        <pc:picChg chg="del">
          <ac:chgData name="Phuoc Nguyen" userId="e21c2def0dbe3a04" providerId="LiveId" clId="{60F4B1E7-08CD-4F27-8B40-2447C60F901A}" dt="2025-05-21T00:19:10.003" v="312" actId="478"/>
          <ac:picMkLst>
            <pc:docMk/>
            <pc:sldMk cId="800303391" sldId="3885"/>
            <ac:picMk id="13" creationId="{B63ADBFE-E5B9-677E-2AE1-AAF0CBD56787}"/>
          </ac:picMkLst>
        </pc:picChg>
        <pc:picChg chg="del">
          <ac:chgData name="Phuoc Nguyen" userId="e21c2def0dbe3a04" providerId="LiveId" clId="{60F4B1E7-08CD-4F27-8B40-2447C60F901A}" dt="2025-05-21T00:19:10.003" v="312" actId="478"/>
          <ac:picMkLst>
            <pc:docMk/>
            <pc:sldMk cId="800303391" sldId="3885"/>
            <ac:picMk id="14" creationId="{3D378C25-D4F9-C4EE-9D1C-48E49567FD83}"/>
          </ac:picMkLst>
        </pc:picChg>
        <pc:picChg chg="del">
          <ac:chgData name="Phuoc Nguyen" userId="e21c2def0dbe3a04" providerId="LiveId" clId="{60F4B1E7-08CD-4F27-8B40-2447C60F901A}" dt="2025-05-21T00:19:10.003" v="312" actId="478"/>
          <ac:picMkLst>
            <pc:docMk/>
            <pc:sldMk cId="800303391" sldId="3885"/>
            <ac:picMk id="15" creationId="{157ADC53-D320-612B-AD4B-991488405F02}"/>
          </ac:picMkLst>
        </pc:picChg>
        <pc:picChg chg="add mod">
          <ac:chgData name="Phuoc Nguyen" userId="e21c2def0dbe3a04" providerId="LiveId" clId="{60F4B1E7-08CD-4F27-8B40-2447C60F901A}" dt="2025-05-21T00:20:26.184" v="330" actId="1076"/>
          <ac:picMkLst>
            <pc:docMk/>
            <pc:sldMk cId="800303391" sldId="3885"/>
            <ac:picMk id="16" creationId="{249B4FA8-9362-9885-00E2-2256EA3553C6}"/>
          </ac:picMkLst>
        </pc:picChg>
        <pc:picChg chg="add mod">
          <ac:chgData name="Phuoc Nguyen" userId="e21c2def0dbe3a04" providerId="LiveId" clId="{60F4B1E7-08CD-4F27-8B40-2447C60F901A}" dt="2025-05-21T00:20:51.603" v="337" actId="1076"/>
          <ac:picMkLst>
            <pc:docMk/>
            <pc:sldMk cId="800303391" sldId="3885"/>
            <ac:picMk id="17" creationId="{587C97A1-3261-E42F-7842-D33CBA0908D2}"/>
          </ac:picMkLst>
        </pc:picChg>
      </pc:sldChg>
      <pc:sldChg chg="add del">
        <pc:chgData name="Phuoc Nguyen" userId="e21c2def0dbe3a04" providerId="LiveId" clId="{60F4B1E7-08CD-4F27-8B40-2447C60F901A}" dt="2025-05-20T15:16:24.004" v="306"/>
        <pc:sldMkLst>
          <pc:docMk/>
          <pc:sldMk cId="4113047039" sldId="3885"/>
        </pc:sldMkLst>
      </pc:sldChg>
      <pc:sldChg chg="delSp add del mod">
        <pc:chgData name="Phuoc Nguyen" userId="e21c2def0dbe3a04" providerId="LiveId" clId="{60F4B1E7-08CD-4F27-8B40-2447C60F901A}" dt="2025-05-21T00:21:30.882" v="343" actId="47"/>
        <pc:sldMkLst>
          <pc:docMk/>
          <pc:sldMk cId="706012587" sldId="3886"/>
        </pc:sldMkLst>
        <pc:picChg chg="del">
          <ac:chgData name="Phuoc Nguyen" userId="e21c2def0dbe3a04" providerId="LiveId" clId="{60F4B1E7-08CD-4F27-8B40-2447C60F901A}" dt="2025-05-21T00:21:20.653" v="342" actId="478"/>
          <ac:picMkLst>
            <pc:docMk/>
            <pc:sldMk cId="706012587" sldId="3886"/>
            <ac:picMk id="12" creationId="{1A13E459-BE71-7A24-63F0-8C0F9B32526F}"/>
          </ac:picMkLst>
        </pc:picChg>
        <pc:picChg chg="del">
          <ac:chgData name="Phuoc Nguyen" userId="e21c2def0dbe3a04" providerId="LiveId" clId="{60F4B1E7-08CD-4F27-8B40-2447C60F901A}" dt="2025-05-21T00:21:20.653" v="342" actId="478"/>
          <ac:picMkLst>
            <pc:docMk/>
            <pc:sldMk cId="706012587" sldId="3886"/>
            <ac:picMk id="13" creationId="{70C15ECA-5365-BC5D-8B14-CCA78D803B41}"/>
          </ac:picMkLst>
        </pc:picChg>
        <pc:picChg chg="del">
          <ac:chgData name="Phuoc Nguyen" userId="e21c2def0dbe3a04" providerId="LiveId" clId="{60F4B1E7-08CD-4F27-8B40-2447C60F901A}" dt="2025-05-21T00:21:20.653" v="342" actId="478"/>
          <ac:picMkLst>
            <pc:docMk/>
            <pc:sldMk cId="706012587" sldId="3886"/>
            <ac:picMk id="14" creationId="{5C0A5A4F-625F-ADCA-6D0F-EDD55805A50C}"/>
          </ac:picMkLst>
        </pc:picChg>
        <pc:picChg chg="del">
          <ac:chgData name="Phuoc Nguyen" userId="e21c2def0dbe3a04" providerId="LiveId" clId="{60F4B1E7-08CD-4F27-8B40-2447C60F901A}" dt="2025-05-21T00:21:20.653" v="342" actId="478"/>
          <ac:picMkLst>
            <pc:docMk/>
            <pc:sldMk cId="706012587" sldId="3886"/>
            <ac:picMk id="15" creationId="{D933EB5C-A87C-E910-623E-FF7CAEE9C4B7}"/>
          </ac:picMkLst>
        </pc:picChg>
      </pc:sldChg>
      <pc:sldChg chg="modSp add mod modShow">
        <pc:chgData name="Phuoc Nguyen" userId="e21c2def0dbe3a04" providerId="LiveId" clId="{60F4B1E7-08CD-4F27-8B40-2447C60F901A}" dt="2025-05-21T00:36:02.188" v="641" actId="729"/>
        <pc:sldMkLst>
          <pc:docMk/>
          <pc:sldMk cId="2320201947" sldId="3886"/>
        </pc:sldMkLst>
        <pc:spChg chg="mod">
          <ac:chgData name="Phuoc Nguyen" userId="e21c2def0dbe3a04" providerId="LiveId" clId="{60F4B1E7-08CD-4F27-8B40-2447C60F901A}" dt="2025-05-21T00:22:21.658" v="358" actId="20577"/>
          <ac:spMkLst>
            <pc:docMk/>
            <pc:sldMk cId="2320201947" sldId="3886"/>
            <ac:spMk id="2" creationId="{BB2547DB-9C37-36C8-CABA-C0B5C42847F9}"/>
          </ac:spMkLst>
        </pc:spChg>
      </pc:sldChg>
      <pc:sldChg chg="addSp delSp modSp new mod ord">
        <pc:chgData name="Phuoc Nguyen" userId="e21c2def0dbe3a04" providerId="LiveId" clId="{60F4B1E7-08CD-4F27-8B40-2447C60F901A}" dt="2025-05-21T00:59:03.288" v="975" actId="1035"/>
        <pc:sldMkLst>
          <pc:docMk/>
          <pc:sldMk cId="2069730046" sldId="3887"/>
        </pc:sldMkLst>
        <pc:spChg chg="del mod">
          <ac:chgData name="Phuoc Nguyen" userId="e21c2def0dbe3a04" providerId="LiveId" clId="{60F4B1E7-08CD-4F27-8B40-2447C60F901A}" dt="2025-05-21T00:58:35.174" v="863" actId="478"/>
          <ac:spMkLst>
            <pc:docMk/>
            <pc:sldMk cId="2069730046" sldId="3887"/>
            <ac:spMk id="2" creationId="{2ACB8075-2ED0-2D36-7D9A-8B3D4865FB66}"/>
          </ac:spMkLst>
        </pc:spChg>
        <pc:spChg chg="del">
          <ac:chgData name="Phuoc Nguyen" userId="e21c2def0dbe3a04" providerId="LiveId" clId="{60F4B1E7-08CD-4F27-8B40-2447C60F901A}" dt="2025-05-21T00:23:11.833" v="393" actId="478"/>
          <ac:spMkLst>
            <pc:docMk/>
            <pc:sldMk cId="2069730046" sldId="3887"/>
            <ac:spMk id="3" creationId="{0AE60870-6BB4-0791-A334-006DF12D3CEE}"/>
          </ac:spMkLst>
        </pc:spChg>
        <pc:spChg chg="add mod">
          <ac:chgData name="Phuoc Nguyen" userId="e21c2def0dbe3a04" providerId="LiveId" clId="{60F4B1E7-08CD-4F27-8B40-2447C60F901A}" dt="2025-05-21T00:59:03.288" v="975" actId="1035"/>
          <ac:spMkLst>
            <pc:docMk/>
            <pc:sldMk cId="2069730046" sldId="3887"/>
            <ac:spMk id="4" creationId="{92C2C8C0-BD2B-12CE-182D-1A03B639B00A}"/>
          </ac:spMkLst>
        </pc:spChg>
        <pc:spChg chg="add mod">
          <ac:chgData name="Phuoc Nguyen" userId="e21c2def0dbe3a04" providerId="LiveId" clId="{60F4B1E7-08CD-4F27-8B40-2447C60F901A}" dt="2025-05-21T00:59:03.288" v="975" actId="1035"/>
          <ac:spMkLst>
            <pc:docMk/>
            <pc:sldMk cId="2069730046" sldId="3887"/>
            <ac:spMk id="5" creationId="{F538960C-ABC6-CF23-3641-1BBAE5540439}"/>
          </ac:spMkLst>
        </pc:spChg>
        <pc:spChg chg="add mod">
          <ac:chgData name="Phuoc Nguyen" userId="e21c2def0dbe3a04" providerId="LiveId" clId="{60F4B1E7-08CD-4F27-8B40-2447C60F901A}" dt="2025-05-21T00:59:03.288" v="975" actId="1035"/>
          <ac:spMkLst>
            <pc:docMk/>
            <pc:sldMk cId="2069730046" sldId="3887"/>
            <ac:spMk id="6" creationId="{07162E77-31C3-4736-2863-2D4A1E0CD35B}"/>
          </ac:spMkLst>
        </pc:spChg>
        <pc:spChg chg="add mod">
          <ac:chgData name="Phuoc Nguyen" userId="e21c2def0dbe3a04" providerId="LiveId" clId="{60F4B1E7-08CD-4F27-8B40-2447C60F901A}" dt="2025-05-21T00:59:03.288" v="975" actId="1035"/>
          <ac:spMkLst>
            <pc:docMk/>
            <pc:sldMk cId="2069730046" sldId="3887"/>
            <ac:spMk id="7" creationId="{E2226CBA-4E2C-BB53-1476-888C680D3C64}"/>
          </ac:spMkLst>
        </pc:spChg>
        <pc:spChg chg="add mod">
          <ac:chgData name="Phuoc Nguyen" userId="e21c2def0dbe3a04" providerId="LiveId" clId="{60F4B1E7-08CD-4F27-8B40-2447C60F901A}" dt="2025-05-21T00:58:58.460" v="960" actId="14100"/>
          <ac:spMkLst>
            <pc:docMk/>
            <pc:sldMk cId="2069730046" sldId="3887"/>
            <ac:spMk id="11" creationId="{C6CB091A-9EE2-A655-B470-18E8F9A95771}"/>
          </ac:spMkLst>
        </pc:spChg>
        <pc:picChg chg="add mod modCrop">
          <ac:chgData name="Phuoc Nguyen" userId="e21c2def0dbe3a04" providerId="LiveId" clId="{60F4B1E7-08CD-4F27-8B40-2447C60F901A}" dt="2025-05-21T00:59:03.288" v="975" actId="1035"/>
          <ac:picMkLst>
            <pc:docMk/>
            <pc:sldMk cId="2069730046" sldId="3887"/>
            <ac:picMk id="8" creationId="{974E6A51-E807-52BF-5BF8-D455C1D76F0F}"/>
          </ac:picMkLst>
        </pc:picChg>
        <pc:picChg chg="add mod modCrop">
          <ac:chgData name="Phuoc Nguyen" userId="e21c2def0dbe3a04" providerId="LiveId" clId="{60F4B1E7-08CD-4F27-8B40-2447C60F901A}" dt="2025-05-21T00:59:03.288" v="975" actId="1035"/>
          <ac:picMkLst>
            <pc:docMk/>
            <pc:sldMk cId="2069730046" sldId="3887"/>
            <ac:picMk id="9" creationId="{C54F5B3D-D4A4-9EE1-F105-15B1ED70D6F1}"/>
          </ac:picMkLst>
        </pc:picChg>
      </pc:sldChg>
      <pc:sldChg chg="new del ord">
        <pc:chgData name="Phuoc Nguyen" userId="e21c2def0dbe3a04" providerId="LiveId" clId="{60F4B1E7-08CD-4F27-8B40-2447C60F901A}" dt="2025-05-21T00:35:41.349" v="640" actId="47"/>
        <pc:sldMkLst>
          <pc:docMk/>
          <pc:sldMk cId="4149841871" sldId="3888"/>
        </pc:sldMkLst>
      </pc:sldChg>
      <pc:sldChg chg="addSp modSp add mod">
        <pc:chgData name="Phuoc Nguyen" userId="e21c2def0dbe3a04" providerId="LiveId" clId="{60F4B1E7-08CD-4F27-8B40-2447C60F901A}" dt="2025-05-21T00:56:55.878" v="838" actId="113"/>
        <pc:sldMkLst>
          <pc:docMk/>
          <pc:sldMk cId="431191445" sldId="3889"/>
        </pc:sldMkLst>
        <pc:spChg chg="mod">
          <ac:chgData name="Phuoc Nguyen" userId="e21c2def0dbe3a04" providerId="LiveId" clId="{60F4B1E7-08CD-4F27-8B40-2447C60F901A}" dt="2025-05-21T00:29:41.794" v="542" actId="14100"/>
          <ac:spMkLst>
            <pc:docMk/>
            <pc:sldMk cId="431191445" sldId="3889"/>
            <ac:spMk id="2" creationId="{C4BC42B5-455A-97A3-D724-414A2D1CAB41}"/>
          </ac:spMkLst>
        </pc:spChg>
        <pc:spChg chg="mod">
          <ac:chgData name="Phuoc Nguyen" userId="e21c2def0dbe3a04" providerId="LiveId" clId="{60F4B1E7-08CD-4F27-8B40-2447C60F901A}" dt="2025-05-21T00:34:10.614" v="612" actId="120"/>
          <ac:spMkLst>
            <pc:docMk/>
            <pc:sldMk cId="431191445" sldId="3889"/>
            <ac:spMk id="3" creationId="{4E489D0B-E4D2-49AC-DEF0-848557265BB9}"/>
          </ac:spMkLst>
        </pc:spChg>
        <pc:spChg chg="add mod">
          <ac:chgData name="Phuoc Nguyen" userId="e21c2def0dbe3a04" providerId="LiveId" clId="{60F4B1E7-08CD-4F27-8B40-2447C60F901A}" dt="2025-05-21T00:56:55.878" v="838" actId="113"/>
          <ac:spMkLst>
            <pc:docMk/>
            <pc:sldMk cId="431191445" sldId="3889"/>
            <ac:spMk id="4" creationId="{B317D831-F7A4-F9DA-00F1-F76D7CA2D530}"/>
          </ac:spMkLst>
        </pc:spChg>
        <pc:spChg chg="add mod">
          <ac:chgData name="Phuoc Nguyen" userId="e21c2def0dbe3a04" providerId="LiveId" clId="{60F4B1E7-08CD-4F27-8B40-2447C60F901A}" dt="2025-05-21T00:56:55.878" v="838" actId="113"/>
          <ac:spMkLst>
            <pc:docMk/>
            <pc:sldMk cId="431191445" sldId="3889"/>
            <ac:spMk id="5" creationId="{B90A51A5-BD3F-9C01-7942-6E32C26C4135}"/>
          </ac:spMkLst>
        </pc:spChg>
        <pc:spChg chg="add mod">
          <ac:chgData name="Phuoc Nguyen" userId="e21c2def0dbe3a04" providerId="LiveId" clId="{60F4B1E7-08CD-4F27-8B40-2447C60F901A}" dt="2025-05-21T00:34:49.883" v="636" actId="20577"/>
          <ac:spMkLst>
            <pc:docMk/>
            <pc:sldMk cId="431191445" sldId="3889"/>
            <ac:spMk id="6" creationId="{B818E2D5-2861-5222-5CB3-9B21B977DF2D}"/>
          </ac:spMkLst>
        </pc:spChg>
        <pc:spChg chg="add mod">
          <ac:chgData name="Phuoc Nguyen" userId="e21c2def0dbe3a04" providerId="LiveId" clId="{60F4B1E7-08CD-4F27-8B40-2447C60F901A}" dt="2025-05-21T00:33:11.971" v="598" actId="208"/>
          <ac:spMkLst>
            <pc:docMk/>
            <pc:sldMk cId="431191445" sldId="3889"/>
            <ac:spMk id="7" creationId="{F674A316-3ACA-8C76-649C-C18CD3AF4981}"/>
          </ac:spMkLst>
        </pc:spChg>
      </pc:sldChg>
      <pc:sldChg chg="new del">
        <pc:chgData name="Phuoc Nguyen" userId="e21c2def0dbe3a04" providerId="LiveId" clId="{60F4B1E7-08CD-4F27-8B40-2447C60F901A}" dt="2025-05-21T00:35:41.349" v="640" actId="47"/>
        <pc:sldMkLst>
          <pc:docMk/>
          <pc:sldMk cId="2247696726" sldId="3890"/>
        </pc:sldMkLst>
      </pc:sldChg>
    </pc:docChg>
  </pc:docChgLst>
  <pc:docChgLst>
    <pc:chgData name="Phuoc Nguyen" userId="e21c2def0dbe3a04" providerId="LiveId" clId="{5B90AFC4-555D-4E6F-874B-E7D8B869A1AF}"/>
    <pc:docChg chg="undo custSel addSld delSld modSld sldOrd">
      <pc:chgData name="Phuoc Nguyen" userId="e21c2def0dbe3a04" providerId="LiveId" clId="{5B90AFC4-555D-4E6F-874B-E7D8B869A1AF}" dt="2025-05-20T01:20:13.503" v="6432" actId="27636"/>
      <pc:docMkLst>
        <pc:docMk/>
      </pc:docMkLst>
      <pc:sldChg chg="modSp mod">
        <pc:chgData name="Phuoc Nguyen" userId="e21c2def0dbe3a04" providerId="LiveId" clId="{5B90AFC4-555D-4E6F-874B-E7D8B869A1AF}" dt="2025-05-20T00:00:43.033" v="5245" actId="20577"/>
        <pc:sldMkLst>
          <pc:docMk/>
          <pc:sldMk cId="517426050" sldId="256"/>
        </pc:sldMkLst>
        <pc:spChg chg="mod">
          <ac:chgData name="Phuoc Nguyen" userId="e21c2def0dbe3a04" providerId="LiveId" clId="{5B90AFC4-555D-4E6F-874B-E7D8B869A1AF}" dt="2025-05-20T00:00:43.033" v="5245" actId="20577"/>
          <ac:spMkLst>
            <pc:docMk/>
            <pc:sldMk cId="517426050" sldId="256"/>
            <ac:spMk id="4" creationId="{10047101-8D42-6100-9CEA-AEC0FAEAB606}"/>
          </ac:spMkLst>
        </pc:spChg>
      </pc:sldChg>
      <pc:sldChg chg="addSp delSp modSp mod ord">
        <pc:chgData name="Phuoc Nguyen" userId="e21c2def0dbe3a04" providerId="LiveId" clId="{5B90AFC4-555D-4E6F-874B-E7D8B869A1AF}" dt="2025-05-19T16:06:17.806" v="5231" actId="20577"/>
        <pc:sldMkLst>
          <pc:docMk/>
          <pc:sldMk cId="3622058034" sldId="3857"/>
        </pc:sldMkLst>
      </pc:sldChg>
      <pc:sldChg chg="modSp mod">
        <pc:chgData name="Phuoc Nguyen" userId="e21c2def0dbe3a04" providerId="LiveId" clId="{5B90AFC4-555D-4E6F-874B-E7D8B869A1AF}" dt="2025-05-20T01:19:49.415" v="6421" actId="27636"/>
        <pc:sldMkLst>
          <pc:docMk/>
          <pc:sldMk cId="3662858252" sldId="3858"/>
        </pc:sldMkLst>
        <pc:spChg chg="mod">
          <ac:chgData name="Phuoc Nguyen" userId="e21c2def0dbe3a04" providerId="LiveId" clId="{5B90AFC4-555D-4E6F-874B-E7D8B869A1AF}" dt="2025-05-20T01:19:34.960" v="6412"/>
          <ac:spMkLst>
            <pc:docMk/>
            <pc:sldMk cId="3662858252" sldId="3858"/>
            <ac:spMk id="2" creationId="{0AF8EBF8-8C59-6D4C-2ABF-59AFC852194C}"/>
          </ac:spMkLst>
        </pc:spChg>
        <pc:spChg chg="mod">
          <ac:chgData name="Phuoc Nguyen" userId="e21c2def0dbe3a04" providerId="LiveId" clId="{5B90AFC4-555D-4E6F-874B-E7D8B869A1AF}" dt="2025-05-20T01:19:49.415" v="6421" actId="27636"/>
          <ac:spMkLst>
            <pc:docMk/>
            <pc:sldMk cId="3662858252" sldId="3858"/>
            <ac:spMk id="3" creationId="{E606ED62-FD1F-2345-1BB4-FEFEC988F737}"/>
          </ac:spMkLst>
        </pc:spChg>
      </pc:sldChg>
      <pc:sldChg chg="addSp delSp modSp mod ord">
        <pc:chgData name="Phuoc Nguyen" userId="e21c2def0dbe3a04" providerId="LiveId" clId="{5B90AFC4-555D-4E6F-874B-E7D8B869A1AF}" dt="2025-05-18T00:21:17.078" v="630" actId="20577"/>
        <pc:sldMkLst>
          <pc:docMk/>
          <pc:sldMk cId="729459343" sldId="3861"/>
        </pc:sldMkLst>
      </pc:sldChg>
      <pc:sldChg chg="addSp delSp modSp mod ord">
        <pc:chgData name="Phuoc Nguyen" userId="e21c2def0dbe3a04" providerId="LiveId" clId="{5B90AFC4-555D-4E6F-874B-E7D8B869A1AF}" dt="2025-05-18T00:28:56.233" v="886" actId="20577"/>
        <pc:sldMkLst>
          <pc:docMk/>
          <pc:sldMk cId="1632850179" sldId="3862"/>
        </pc:sldMkLst>
      </pc:sldChg>
      <pc:sldChg chg="addSp delSp modSp mod ord">
        <pc:chgData name="Phuoc Nguyen" userId="e21c2def0dbe3a04" providerId="LiveId" clId="{5B90AFC4-555D-4E6F-874B-E7D8B869A1AF}" dt="2025-05-18T08:06:11.711" v="2330" actId="20577"/>
        <pc:sldMkLst>
          <pc:docMk/>
          <pc:sldMk cId="968613796" sldId="3863"/>
        </pc:sldMkLst>
      </pc:sldChg>
      <pc:sldChg chg="addSp delSp modSp add mod">
        <pc:chgData name="Phuoc Nguyen" userId="e21c2def0dbe3a04" providerId="LiveId" clId="{5B90AFC4-555D-4E6F-874B-E7D8B869A1AF}" dt="2025-05-18T08:56:42.180" v="4682" actId="20577"/>
        <pc:sldMkLst>
          <pc:docMk/>
          <pc:sldMk cId="3107107242" sldId="3864"/>
        </pc:sldMkLst>
      </pc:sldChg>
      <pc:sldChg chg="del ord">
        <pc:chgData name="Phuoc Nguyen" userId="e21c2def0dbe3a04" providerId="LiveId" clId="{5B90AFC4-555D-4E6F-874B-E7D8B869A1AF}" dt="2025-05-18T00:13:32.841" v="360" actId="2696"/>
        <pc:sldMkLst>
          <pc:docMk/>
          <pc:sldMk cId="3202121564" sldId="3864"/>
        </pc:sldMkLst>
      </pc:sldChg>
      <pc:sldChg chg="addSp delSp modSp add mod ord">
        <pc:chgData name="Phuoc Nguyen" userId="e21c2def0dbe3a04" providerId="LiveId" clId="{5B90AFC4-555D-4E6F-874B-E7D8B869A1AF}" dt="2025-05-18T10:44:56.905" v="4881" actId="20577"/>
        <pc:sldMkLst>
          <pc:docMk/>
          <pc:sldMk cId="860893197" sldId="3865"/>
        </pc:sldMkLst>
      </pc:sldChg>
      <pc:sldChg chg="del ord">
        <pc:chgData name="Phuoc Nguyen" userId="e21c2def0dbe3a04" providerId="LiveId" clId="{5B90AFC4-555D-4E6F-874B-E7D8B869A1AF}" dt="2025-05-18T00:13:32.841" v="360" actId="2696"/>
        <pc:sldMkLst>
          <pc:docMk/>
          <pc:sldMk cId="2701220753" sldId="3865"/>
        </pc:sldMkLst>
      </pc:sldChg>
      <pc:sldChg chg="delSp modSp new mod ord">
        <pc:chgData name="Phuoc Nguyen" userId="e21c2def0dbe3a04" providerId="LiveId" clId="{5B90AFC4-555D-4E6F-874B-E7D8B869A1AF}" dt="2025-05-18T03:04:37.041" v="1167" actId="115"/>
        <pc:sldMkLst>
          <pc:docMk/>
          <pc:sldMk cId="2365612984" sldId="3867"/>
        </pc:sldMkLst>
        <pc:spChg chg="mod">
          <ac:chgData name="Phuoc Nguyen" userId="e21c2def0dbe3a04" providerId="LiveId" clId="{5B90AFC4-555D-4E6F-874B-E7D8B869A1AF}" dt="2025-05-18T03:04:37.041" v="1167" actId="115"/>
          <ac:spMkLst>
            <pc:docMk/>
            <pc:sldMk cId="2365612984" sldId="3867"/>
            <ac:spMk id="2" creationId="{26E6FA37-ADB4-9BFB-556E-9700BB7CB187}"/>
          </ac:spMkLst>
        </pc:spChg>
      </pc:sldChg>
      <pc:sldChg chg="modSp add mod">
        <pc:chgData name="Phuoc Nguyen" userId="e21c2def0dbe3a04" providerId="LiveId" clId="{5B90AFC4-555D-4E6F-874B-E7D8B869A1AF}" dt="2025-05-18T03:04:41.341" v="1168" actId="115"/>
        <pc:sldMkLst>
          <pc:docMk/>
          <pc:sldMk cId="2325793644" sldId="3868"/>
        </pc:sldMkLst>
        <pc:spChg chg="mod">
          <ac:chgData name="Phuoc Nguyen" userId="e21c2def0dbe3a04" providerId="LiveId" clId="{5B90AFC4-555D-4E6F-874B-E7D8B869A1AF}" dt="2025-05-18T03:04:41.341" v="1168" actId="115"/>
          <ac:spMkLst>
            <pc:docMk/>
            <pc:sldMk cId="2325793644" sldId="3868"/>
            <ac:spMk id="2" creationId="{A5F5E9B9-7EB0-9384-D4CD-5FCA44A922AE}"/>
          </ac:spMkLst>
        </pc:spChg>
      </pc:sldChg>
      <pc:sldChg chg="modSp add mod">
        <pc:chgData name="Phuoc Nguyen" userId="e21c2def0dbe3a04" providerId="LiveId" clId="{5B90AFC4-555D-4E6F-874B-E7D8B869A1AF}" dt="2025-05-18T00:03:51.308" v="50" actId="207"/>
        <pc:sldMkLst>
          <pc:docMk/>
          <pc:sldMk cId="858374599" sldId="3869"/>
        </pc:sldMkLst>
        <pc:spChg chg="mod">
          <ac:chgData name="Phuoc Nguyen" userId="e21c2def0dbe3a04" providerId="LiveId" clId="{5B90AFC4-555D-4E6F-874B-E7D8B869A1AF}" dt="2025-05-18T00:03:51.308" v="50" actId="207"/>
          <ac:spMkLst>
            <pc:docMk/>
            <pc:sldMk cId="858374599" sldId="3869"/>
            <ac:spMk id="2" creationId="{FB9827F5-A8E6-C187-9C3B-BC4F894394DE}"/>
          </ac:spMkLst>
        </pc:spChg>
      </pc:sldChg>
      <pc:sldChg chg="modSp add mod">
        <pc:chgData name="Phuoc Nguyen" userId="e21c2def0dbe3a04" providerId="LiveId" clId="{5B90AFC4-555D-4E6F-874B-E7D8B869A1AF}" dt="2025-05-18T00:03:55.155" v="51" actId="207"/>
        <pc:sldMkLst>
          <pc:docMk/>
          <pc:sldMk cId="1394191826" sldId="3870"/>
        </pc:sldMkLst>
        <pc:spChg chg="mod">
          <ac:chgData name="Phuoc Nguyen" userId="e21c2def0dbe3a04" providerId="LiveId" clId="{5B90AFC4-555D-4E6F-874B-E7D8B869A1AF}" dt="2025-05-18T00:03:55.155" v="51" actId="207"/>
          <ac:spMkLst>
            <pc:docMk/>
            <pc:sldMk cId="1394191826" sldId="3870"/>
            <ac:spMk id="2" creationId="{575DB3B8-A4CC-2A75-AF31-1E487365B291}"/>
          </ac:spMkLst>
        </pc:spChg>
      </pc:sldChg>
      <pc:sldChg chg="addSp delSp modSp new mod ord">
        <pc:chgData name="Phuoc Nguyen" userId="e21c2def0dbe3a04" providerId="LiveId" clId="{5B90AFC4-555D-4E6F-874B-E7D8B869A1AF}" dt="2025-05-18T03:41:16.817" v="1346" actId="20577"/>
        <pc:sldMkLst>
          <pc:docMk/>
          <pc:sldMk cId="210658339" sldId="3871"/>
        </pc:sldMkLst>
      </pc:sldChg>
      <pc:sldChg chg="addSp delSp modSp new mod ord">
        <pc:chgData name="Phuoc Nguyen" userId="e21c2def0dbe3a04" providerId="LiveId" clId="{5B90AFC4-555D-4E6F-874B-E7D8B869A1AF}" dt="2025-05-18T07:44:38.391" v="1566" actId="1076"/>
        <pc:sldMkLst>
          <pc:docMk/>
          <pc:sldMk cId="2231514194" sldId="3872"/>
        </pc:sldMkLst>
      </pc:sldChg>
      <pc:sldChg chg="addSp delSp modSp add mod">
        <pc:chgData name="Phuoc Nguyen" userId="e21c2def0dbe3a04" providerId="LiveId" clId="{5B90AFC4-555D-4E6F-874B-E7D8B869A1AF}" dt="2025-05-18T03:03:47.152" v="1165" actId="20577"/>
        <pc:sldMkLst>
          <pc:docMk/>
          <pc:sldMk cId="3969297958" sldId="3873"/>
        </pc:sldMkLst>
      </pc:sldChg>
      <pc:sldChg chg="addSp delSp modSp new mod">
        <pc:chgData name="Phuoc Nguyen" userId="e21c2def0dbe3a04" providerId="LiveId" clId="{5B90AFC4-555D-4E6F-874B-E7D8B869A1AF}" dt="2025-05-20T00:39:28.365" v="5299" actId="1076"/>
        <pc:sldMkLst>
          <pc:docMk/>
          <pc:sldMk cId="3323652272" sldId="3874"/>
        </pc:sldMkLst>
        <pc:picChg chg="add mod ord">
          <ac:chgData name="Phuoc Nguyen" userId="e21c2def0dbe3a04" providerId="LiveId" clId="{5B90AFC4-555D-4E6F-874B-E7D8B869A1AF}" dt="2025-05-20T00:39:28.365" v="5299" actId="1076"/>
          <ac:picMkLst>
            <pc:docMk/>
            <pc:sldMk cId="3323652272" sldId="3874"/>
            <ac:picMk id="5" creationId="{48C54F15-93C0-393C-367A-53E88F850BD7}"/>
          </ac:picMkLst>
        </pc:picChg>
      </pc:sldChg>
      <pc:sldChg chg="addSp delSp modSp new mod">
        <pc:chgData name="Phuoc Nguyen" userId="e21c2def0dbe3a04" providerId="LiveId" clId="{5B90AFC4-555D-4E6F-874B-E7D8B869A1AF}" dt="2025-05-18T08:08:38.664" v="2499" actId="20577"/>
        <pc:sldMkLst>
          <pc:docMk/>
          <pc:sldMk cId="3868527469" sldId="3875"/>
        </pc:sldMkLst>
      </pc:sldChg>
      <pc:sldChg chg="addSp delSp modSp new mod">
        <pc:chgData name="Phuoc Nguyen" userId="e21c2def0dbe3a04" providerId="LiveId" clId="{5B90AFC4-555D-4E6F-874B-E7D8B869A1AF}" dt="2025-05-18T09:06:12.778" v="4684" actId="1076"/>
        <pc:sldMkLst>
          <pc:docMk/>
          <pc:sldMk cId="2142930202" sldId="3876"/>
        </pc:sldMkLst>
      </pc:sldChg>
      <pc:sldChg chg="addSp delSp modSp add mod ord">
        <pc:chgData name="Phuoc Nguyen" userId="e21c2def0dbe3a04" providerId="LiveId" clId="{5B90AFC4-555D-4E6F-874B-E7D8B869A1AF}" dt="2025-05-18T08:30:24.452" v="3155" actId="1035"/>
        <pc:sldMkLst>
          <pc:docMk/>
          <pc:sldMk cId="3057154119" sldId="3877"/>
        </pc:sldMkLst>
      </pc:sldChg>
      <pc:sldChg chg="addSp delSp modSp add mod">
        <pc:chgData name="Phuoc Nguyen" userId="e21c2def0dbe3a04" providerId="LiveId" clId="{5B90AFC4-555D-4E6F-874B-E7D8B869A1AF}" dt="2025-05-20T01:11:05.559" v="6071" actId="22"/>
        <pc:sldMkLst>
          <pc:docMk/>
          <pc:sldMk cId="2678890319" sldId="3878"/>
        </pc:sldMkLst>
        <pc:picChg chg="add del">
          <ac:chgData name="Phuoc Nguyen" userId="e21c2def0dbe3a04" providerId="LiveId" clId="{5B90AFC4-555D-4E6F-874B-E7D8B869A1AF}" dt="2025-05-20T01:11:05.559" v="6071" actId="22"/>
          <ac:picMkLst>
            <pc:docMk/>
            <pc:sldMk cId="2678890319" sldId="3878"/>
            <ac:picMk id="5" creationId="{A40FEBA1-CB33-8319-2C40-43745A72A207}"/>
          </ac:picMkLst>
        </pc:picChg>
      </pc:sldChg>
      <pc:sldChg chg="addSp delSp modSp new mod ord">
        <pc:chgData name="Phuoc Nguyen" userId="e21c2def0dbe3a04" providerId="LiveId" clId="{5B90AFC4-555D-4E6F-874B-E7D8B869A1AF}" dt="2025-05-20T00:47:39.885" v="6069" actId="20577"/>
        <pc:sldMkLst>
          <pc:docMk/>
          <pc:sldMk cId="2363481531" sldId="3879"/>
        </pc:sldMkLst>
        <pc:spChg chg="mod">
          <ac:chgData name="Phuoc Nguyen" userId="e21c2def0dbe3a04" providerId="LiveId" clId="{5B90AFC4-555D-4E6F-874B-E7D8B869A1AF}" dt="2025-05-20T00:46:06.607" v="5836" actId="1035"/>
          <ac:spMkLst>
            <pc:docMk/>
            <pc:sldMk cId="2363481531" sldId="3879"/>
            <ac:spMk id="2" creationId="{38C2B283-0607-9AED-6C45-B8A50169E0C1}"/>
          </ac:spMkLst>
        </pc:spChg>
        <pc:spChg chg="del">
          <ac:chgData name="Phuoc Nguyen" userId="e21c2def0dbe3a04" providerId="LiveId" clId="{5B90AFC4-555D-4E6F-874B-E7D8B869A1AF}" dt="2025-05-20T00:31:21.949" v="5247" actId="22"/>
          <ac:spMkLst>
            <pc:docMk/>
            <pc:sldMk cId="2363481531" sldId="3879"/>
            <ac:spMk id="3" creationId="{7CEE6962-1F7D-14F1-8EE0-FD20E4CA61BE}"/>
          </ac:spMkLst>
        </pc:spChg>
        <pc:spChg chg="add mod">
          <ac:chgData name="Phuoc Nguyen" userId="e21c2def0dbe3a04" providerId="LiveId" clId="{5B90AFC4-555D-4E6F-874B-E7D8B869A1AF}" dt="2025-05-20T00:47:39.885" v="6069" actId="20577"/>
          <ac:spMkLst>
            <pc:docMk/>
            <pc:sldMk cId="2363481531" sldId="3879"/>
            <ac:spMk id="6" creationId="{39EC7D46-78F9-9A52-9638-A8003CA35ACD}"/>
          </ac:spMkLst>
        </pc:spChg>
        <pc:spChg chg="add mod">
          <ac:chgData name="Phuoc Nguyen" userId="e21c2def0dbe3a04" providerId="LiveId" clId="{5B90AFC4-555D-4E6F-874B-E7D8B869A1AF}" dt="2025-05-20T00:46:55.095" v="5916" actId="1035"/>
          <ac:spMkLst>
            <pc:docMk/>
            <pc:sldMk cId="2363481531" sldId="3879"/>
            <ac:spMk id="7" creationId="{7F0CE9B5-B45B-D8FD-41DE-B942C5E98436}"/>
          </ac:spMkLst>
        </pc:spChg>
        <pc:spChg chg="add mod">
          <ac:chgData name="Phuoc Nguyen" userId="e21c2def0dbe3a04" providerId="LiveId" clId="{5B90AFC4-555D-4E6F-874B-E7D8B869A1AF}" dt="2025-05-20T00:46:55.095" v="5916" actId="1035"/>
          <ac:spMkLst>
            <pc:docMk/>
            <pc:sldMk cId="2363481531" sldId="3879"/>
            <ac:spMk id="8" creationId="{CFDD4FC4-572C-04EE-D36B-5C28D5C3B2FF}"/>
          </ac:spMkLst>
        </pc:spChg>
        <pc:spChg chg="add mod">
          <ac:chgData name="Phuoc Nguyen" userId="e21c2def0dbe3a04" providerId="LiveId" clId="{5B90AFC4-555D-4E6F-874B-E7D8B869A1AF}" dt="2025-05-20T00:47:25.432" v="6039" actId="1038"/>
          <ac:spMkLst>
            <pc:docMk/>
            <pc:sldMk cId="2363481531" sldId="3879"/>
            <ac:spMk id="9" creationId="{F5B6A6EC-232D-66FD-C3FC-5A6F982D0F4F}"/>
          </ac:spMkLst>
        </pc:spChg>
        <pc:picChg chg="add mod ord">
          <ac:chgData name="Phuoc Nguyen" userId="e21c2def0dbe3a04" providerId="LiveId" clId="{5B90AFC4-555D-4E6F-874B-E7D8B869A1AF}" dt="2025-05-20T00:46:24.075" v="5867" actId="1036"/>
          <ac:picMkLst>
            <pc:docMk/>
            <pc:sldMk cId="2363481531" sldId="3879"/>
            <ac:picMk id="5" creationId="{924F45C7-5CF5-7686-7ACE-2665DFA127BB}"/>
          </ac:picMkLst>
        </pc:picChg>
      </pc:sldChg>
      <pc:sldChg chg="addSp delSp modSp new mod">
        <pc:chgData name="Phuoc Nguyen" userId="e21c2def0dbe3a04" providerId="LiveId" clId="{5B90AFC4-555D-4E6F-874B-E7D8B869A1AF}" dt="2025-05-20T01:18:15.882" v="6409" actId="20577"/>
        <pc:sldMkLst>
          <pc:docMk/>
          <pc:sldMk cId="332299925" sldId="3880"/>
        </pc:sldMkLst>
        <pc:spChg chg="mod">
          <ac:chgData name="Phuoc Nguyen" userId="e21c2def0dbe3a04" providerId="LiveId" clId="{5B90AFC4-555D-4E6F-874B-E7D8B869A1AF}" dt="2025-05-20T01:16:11.992" v="6132" actId="14100"/>
          <ac:spMkLst>
            <pc:docMk/>
            <pc:sldMk cId="332299925" sldId="3880"/>
            <ac:spMk id="2" creationId="{F554DE96-9A70-6097-3044-C153A2968A54}"/>
          </ac:spMkLst>
        </pc:spChg>
        <pc:spChg chg="del">
          <ac:chgData name="Phuoc Nguyen" userId="e21c2def0dbe3a04" providerId="LiveId" clId="{5B90AFC4-555D-4E6F-874B-E7D8B869A1AF}" dt="2025-05-20T01:11:31.596" v="6079" actId="478"/>
          <ac:spMkLst>
            <pc:docMk/>
            <pc:sldMk cId="332299925" sldId="3880"/>
            <ac:spMk id="3" creationId="{81CCDD46-359E-3736-3B96-0C1C8D3B9AAD}"/>
          </ac:spMkLst>
        </pc:spChg>
        <pc:spChg chg="add mod">
          <ac:chgData name="Phuoc Nguyen" userId="e21c2def0dbe3a04" providerId="LiveId" clId="{5B90AFC4-555D-4E6F-874B-E7D8B869A1AF}" dt="2025-05-20T01:18:15.882" v="6409" actId="20577"/>
          <ac:spMkLst>
            <pc:docMk/>
            <pc:sldMk cId="332299925" sldId="3880"/>
            <ac:spMk id="8" creationId="{B630FD1D-1A8B-2723-9875-2793369217CD}"/>
          </ac:spMkLst>
        </pc:spChg>
        <pc:picChg chg="add del mod">
          <ac:chgData name="Phuoc Nguyen" userId="e21c2def0dbe3a04" providerId="LiveId" clId="{5B90AFC4-555D-4E6F-874B-E7D8B869A1AF}" dt="2025-05-20T01:14:34.483" v="6082" actId="478"/>
          <ac:picMkLst>
            <pc:docMk/>
            <pc:sldMk cId="332299925" sldId="3880"/>
            <ac:picMk id="5" creationId="{DB51E784-8345-26BB-2C7C-23A238356CE7}"/>
          </ac:picMkLst>
        </pc:picChg>
        <pc:picChg chg="add mod">
          <ac:chgData name="Phuoc Nguyen" userId="e21c2def0dbe3a04" providerId="LiveId" clId="{5B90AFC4-555D-4E6F-874B-E7D8B869A1AF}" dt="2025-05-20T01:16:08.694" v="6131" actId="14100"/>
          <ac:picMkLst>
            <pc:docMk/>
            <pc:sldMk cId="332299925" sldId="3880"/>
            <ac:picMk id="7" creationId="{19D4A472-E4B8-D345-8767-9855349EA918}"/>
          </ac:picMkLst>
        </pc:picChg>
      </pc:sldChg>
      <pc:sldChg chg="addSp delSp modSp new del mod">
        <pc:chgData name="Phuoc Nguyen" userId="e21c2def0dbe3a04" providerId="LiveId" clId="{5B90AFC4-555D-4E6F-874B-E7D8B869A1AF}" dt="2025-05-20T01:11:20.083" v="6077" actId="47"/>
        <pc:sldMkLst>
          <pc:docMk/>
          <pc:sldMk cId="3642715472" sldId="3880"/>
        </pc:sldMkLst>
        <pc:spChg chg="del">
          <ac:chgData name="Phuoc Nguyen" userId="e21c2def0dbe3a04" providerId="LiveId" clId="{5B90AFC4-555D-4E6F-874B-E7D8B869A1AF}" dt="2025-05-20T01:11:08.955" v="6073" actId="22"/>
          <ac:spMkLst>
            <pc:docMk/>
            <pc:sldMk cId="3642715472" sldId="3880"/>
            <ac:spMk id="3" creationId="{7FAFDEB7-1F35-6C98-2903-CB64D1109A17}"/>
          </ac:spMkLst>
        </pc:spChg>
        <pc:spChg chg="add mod">
          <ac:chgData name="Phuoc Nguyen" userId="e21c2def0dbe3a04" providerId="LiveId" clId="{5B90AFC4-555D-4E6F-874B-E7D8B869A1AF}" dt="2025-05-20T01:11:17.841" v="6076" actId="478"/>
          <ac:spMkLst>
            <pc:docMk/>
            <pc:sldMk cId="3642715472" sldId="3880"/>
            <ac:spMk id="7" creationId="{00EDA095-F79C-C5BC-68BF-6A21A448F051}"/>
          </ac:spMkLst>
        </pc:spChg>
        <pc:picChg chg="add del mod ord">
          <ac:chgData name="Phuoc Nguyen" userId="e21c2def0dbe3a04" providerId="LiveId" clId="{5B90AFC4-555D-4E6F-874B-E7D8B869A1AF}" dt="2025-05-20T01:11:17.841" v="6076" actId="478"/>
          <ac:picMkLst>
            <pc:docMk/>
            <pc:sldMk cId="3642715472" sldId="3880"/>
            <ac:picMk id="5" creationId="{2AA2E303-6F71-F3B7-F529-A3B84C06E4C8}"/>
          </ac:picMkLst>
        </pc:picChg>
      </pc:sldChg>
      <pc:sldChg chg="modSp new mod">
        <pc:chgData name="Phuoc Nguyen" userId="e21c2def0dbe3a04" providerId="LiveId" clId="{5B90AFC4-555D-4E6F-874B-E7D8B869A1AF}" dt="2025-05-20T01:20:13.503" v="6432" actId="27636"/>
        <pc:sldMkLst>
          <pc:docMk/>
          <pc:sldMk cId="2946221152" sldId="3881"/>
        </pc:sldMkLst>
        <pc:spChg chg="mod">
          <ac:chgData name="Phuoc Nguyen" userId="e21c2def0dbe3a04" providerId="LiveId" clId="{5B90AFC4-555D-4E6F-874B-E7D8B869A1AF}" dt="2025-05-20T01:20:01.656" v="6425"/>
          <ac:spMkLst>
            <pc:docMk/>
            <pc:sldMk cId="2946221152" sldId="3881"/>
            <ac:spMk id="2" creationId="{371E3D93-8326-728D-C88B-7E20712722B2}"/>
          </ac:spMkLst>
        </pc:spChg>
        <pc:spChg chg="mod">
          <ac:chgData name="Phuoc Nguyen" userId="e21c2def0dbe3a04" providerId="LiveId" clId="{5B90AFC4-555D-4E6F-874B-E7D8B869A1AF}" dt="2025-05-20T01:20:13.503" v="6432" actId="27636"/>
          <ac:spMkLst>
            <pc:docMk/>
            <pc:sldMk cId="2946221152" sldId="3881"/>
            <ac:spMk id="3" creationId="{9C0BD84C-F2C2-5ED5-BBD3-6A266C708DE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19F03-DDEE-ED78-CB52-40A55256E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86C81-29D6-2D9C-327C-8E58D08F6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977C7-A685-539F-6A88-0A23A7C13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22E19-3AA9-D1A0-F714-3878EFC81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250F0-B868-97AF-6777-9B5F84C3C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91268-1A1A-7D9F-9E2B-671595546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11ECB-97CA-4BCF-753B-CA1A629AB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9699E-3ED5-30BC-582D-192A9D2E7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5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0D43-B25C-2879-8F50-842E05B3A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B0984-7ACC-85AB-C3B5-2D8F62A02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BF18B-2F8F-4E67-6FB6-571300562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2477B-1228-5A82-6F3C-48E8AA9D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1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Ride Analysis for </a:t>
            </a:r>
            <a:r>
              <a:rPr lang="en-US" dirty="0" err="1"/>
              <a:t>Namma</a:t>
            </a:r>
            <a:r>
              <a:rPr lang="en-US" dirty="0"/>
              <a:t> Yatri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2ED07-2246-B022-D63D-1FF735FF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9324-253C-FECB-AE93-16954611B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997093"/>
            <a:ext cx="6560142" cy="3063149"/>
          </a:xfrm>
          <a:noFill/>
        </p:spPr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4932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3CFAF-7ACD-238D-E76D-F87EEAA84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42B5-455A-97A3-D724-414A2D1C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599972"/>
          </a:xfrm>
        </p:spPr>
        <p:txBody>
          <a:bodyPr/>
          <a:lstStyle/>
          <a:p>
            <a:r>
              <a:rPr lang="en-US" dirty="0"/>
              <a:t>How to improve Operational 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9D0B-E4D2-49AC-DEF0-848557265B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88682"/>
            <a:ext cx="4514249" cy="4034306"/>
          </a:xfrm>
        </p:spPr>
        <p:txBody>
          <a:bodyPr>
            <a:normAutofit/>
          </a:bodyPr>
          <a:lstStyle/>
          <a:p>
            <a:pPr marL="342900" marR="267335" lvl="0" indent="-342900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 are certain periods of the day that ride demand increase significantly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peak demand of different locations are quite different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marR="267335" lvl="0" indent="-342900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 is no consistent fare charging across location when benchmarking with average distance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7D831-F7A4-F9DA-00F1-F76D7CA2D530}"/>
              </a:ext>
            </a:extLst>
          </p:cNvPr>
          <p:cNvSpPr/>
          <p:nvPr/>
        </p:nvSpPr>
        <p:spPr>
          <a:xfrm>
            <a:off x="914400" y="1568918"/>
            <a:ext cx="4514248" cy="3946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findings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A51A5-BD3F-9C01-7942-6E32C26C4135}"/>
              </a:ext>
            </a:extLst>
          </p:cNvPr>
          <p:cNvSpPr/>
          <p:nvPr/>
        </p:nvSpPr>
        <p:spPr>
          <a:xfrm>
            <a:off x="6177814" y="1568918"/>
            <a:ext cx="4514248" cy="3946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18E2D5-2861-5222-5CB3-9B21B977DF2D}"/>
              </a:ext>
            </a:extLst>
          </p:cNvPr>
          <p:cNvSpPr txBox="1">
            <a:spLocks/>
          </p:cNvSpPr>
          <p:nvPr/>
        </p:nvSpPr>
        <p:spPr>
          <a:xfrm>
            <a:off x="6177814" y="2088682"/>
            <a:ext cx="4514249" cy="4034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267335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company should boost more drivers to meet that hide demand.</a:t>
            </a:r>
          </a:p>
          <a:p>
            <a:pPr marL="342900" marR="267335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here is a need to optimize the resource efficiently to either capture the high demand in peak time and allocate drivers across locations reasonably.</a:t>
            </a:r>
          </a:p>
          <a:p>
            <a:pPr marL="342900" marR="267335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Review pricing strategy across locations to ensure a fare charge for drivers or incentivize drivers in lower charge locations to encourage drivers not to cancel the trip as well as to ensure a competitiveness and fairness across locations to trigger the service usage of low demand locations where we observes significantly higher fare charged i.e.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Doddaballapur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674A316-3ACA-8C76-649C-C18CD3AF4981}"/>
              </a:ext>
            </a:extLst>
          </p:cNvPr>
          <p:cNvSpPr/>
          <p:nvPr/>
        </p:nvSpPr>
        <p:spPr>
          <a:xfrm>
            <a:off x="5592275" y="3298260"/>
            <a:ext cx="325656" cy="750771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9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3D93-8326-728D-C88B-7E207127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and Operational Strategy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D84C-F2C2-5ED5-BBD3-6A266C708D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9809480" cy="4284889"/>
          </a:xfrm>
        </p:spPr>
        <p:txBody>
          <a:bodyPr>
            <a:normAutofit/>
          </a:bodyPr>
          <a:lstStyle/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Launch more marketing campaign in the low demand locations (where having lower number of trips i.e. Vijay Nagar,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Pulakeshinagar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Mahalashmi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Layout &amp;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Nelamangaia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Doddaballapur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to enhance the brand awareness about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Namma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Yatri company in customers’ mind in those location.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Offer good price to trigger first customers trying service of the company.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Given credit card is the most popular payment method, </a:t>
            </a:r>
            <a:r>
              <a:rPr lang="en-US" sz="1800" b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Namma</a:t>
            </a: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Yatri can offer some promotion campaigns to offer better price for customers to trigger demand in low period of the day. 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7335" lvl="0" indent="-342900" algn="just">
              <a:lnSpc>
                <a:spcPct val="115000"/>
              </a:lnSpc>
              <a:spcBef>
                <a:spcPts val="405"/>
              </a:spcBef>
              <a:buFont typeface="Wingdings" panose="05000000000000000000" pitchFamily="2" charset="2"/>
              <a:buChar char=""/>
              <a:tabLst>
                <a:tab pos="503555" algn="l"/>
                <a:tab pos="504825" algn="l"/>
              </a:tabLst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Different locations have different preferred payment method. Depending on customers’ preference of each location, we provide relevant offers to trigger customers book our ride service.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2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5FEBA-4C0D-4E43-8A62-6D151CC3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CECB-E0A5-C27C-E9CA-E772548E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558226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15E6F-3D30-D513-ACDA-B307EF452B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3409" y="961599"/>
            <a:ext cx="9873383" cy="5591597"/>
          </a:xfrm>
        </p:spPr>
      </p:pic>
    </p:spTree>
    <p:extLst>
      <p:ext uri="{BB962C8B-B14F-4D97-AF65-F5344CB8AC3E}">
        <p14:creationId xmlns:p14="http://schemas.microsoft.com/office/powerpoint/2010/main" val="397782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BC77D1-DDA5-331E-286C-62A8D17E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47DB-9C37-36C8-CABA-C0B5C42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997093"/>
            <a:ext cx="6560142" cy="3063149"/>
          </a:xfrm>
          <a:noFill/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2020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B283-0607-9AED-6C45-B8A50169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02" y="117835"/>
            <a:ext cx="10515600" cy="342469"/>
          </a:xfrm>
        </p:spPr>
        <p:txBody>
          <a:bodyPr/>
          <a:lstStyle/>
          <a:p>
            <a:r>
              <a:rPr lang="en-US" sz="4000" dirty="0"/>
              <a:t>Distance vs Fare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F45C7-5CF5-7686-7ACE-2665DFA127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9659" y="1524455"/>
            <a:ext cx="7354209" cy="53376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EC7D46-78F9-9A52-9638-A8003CA35ACD}"/>
              </a:ext>
            </a:extLst>
          </p:cNvPr>
          <p:cNvSpPr txBox="1"/>
          <p:nvPr/>
        </p:nvSpPr>
        <p:spPr>
          <a:xfrm>
            <a:off x="504825" y="485775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There is no consistent fare charging across location when benchmarking with average distance. I.e. average of distance of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Anekal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 and Bommanahalli are similar but fare charged in Bommanahalli is much higher than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Anekal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.  This can create disappointment for drivers between different locations.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CE9B5-B45B-D8FD-41DE-B942C5E98436}"/>
              </a:ext>
            </a:extLst>
          </p:cNvPr>
          <p:cNvSpPr/>
          <p:nvPr/>
        </p:nvSpPr>
        <p:spPr>
          <a:xfrm>
            <a:off x="2800350" y="1828800"/>
            <a:ext cx="6057900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D4FC4-572C-04EE-D36B-5C28D5C3B2FF}"/>
              </a:ext>
            </a:extLst>
          </p:cNvPr>
          <p:cNvSpPr/>
          <p:nvPr/>
        </p:nvSpPr>
        <p:spPr>
          <a:xfrm>
            <a:off x="2280925" y="2324100"/>
            <a:ext cx="6963401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6A6EC-232D-66FD-C3FC-5A6F982D0F4F}"/>
              </a:ext>
            </a:extLst>
          </p:cNvPr>
          <p:cNvSpPr/>
          <p:nvPr/>
        </p:nvSpPr>
        <p:spPr>
          <a:xfrm>
            <a:off x="2385700" y="2674531"/>
            <a:ext cx="6963401" cy="261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48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3EEF8FD-0703-1520-572A-E4A84EFBD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3A2D-0D44-2F50-3529-13EEC609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21621"/>
            <a:ext cx="10889430" cy="584321"/>
          </a:xfrm>
        </p:spPr>
        <p:txBody>
          <a:bodyPr/>
          <a:lstStyle/>
          <a:p>
            <a:r>
              <a:rPr lang="en-US" sz="4000" dirty="0"/>
              <a:t>High-Performing Zones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AA96D-C767-3A03-1943-37AD12BE1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661" y="742096"/>
            <a:ext cx="4105848" cy="6115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31A45-AC97-3FD6-5F89-2E306E6C6CF8}"/>
              </a:ext>
            </a:extLst>
          </p:cNvPr>
          <p:cNvSpPr txBox="1"/>
          <p:nvPr/>
        </p:nvSpPr>
        <p:spPr>
          <a:xfrm>
            <a:off x="104775" y="593779"/>
            <a:ext cx="7790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Mahadevapura, Ramanagaram, Gandhi Nagar,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Yeshwantpur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 are top zones in terms of completed trip number (thanks to lower fare) while Bangalore South,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Yeshwantpur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Hebbai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Rajarajeshwarinagar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 and Ramanagaram achieve higher revenue.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BD2A2-E905-D93B-F31C-C08974859D08}"/>
              </a:ext>
            </a:extLst>
          </p:cNvPr>
          <p:cNvSpPr/>
          <p:nvPr/>
        </p:nvSpPr>
        <p:spPr>
          <a:xfrm>
            <a:off x="8001000" y="3741420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90BAD-411E-3725-F432-5F8038E70C76}"/>
              </a:ext>
            </a:extLst>
          </p:cNvPr>
          <p:cNvSpPr/>
          <p:nvPr/>
        </p:nvSpPr>
        <p:spPr>
          <a:xfrm>
            <a:off x="8001000" y="5509260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767D4-DDFC-66FB-805B-3237FBB92800}"/>
              </a:ext>
            </a:extLst>
          </p:cNvPr>
          <p:cNvSpPr/>
          <p:nvPr/>
        </p:nvSpPr>
        <p:spPr>
          <a:xfrm>
            <a:off x="7895605" y="4666335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64E03B-056C-869B-3FD5-31FA5A4D478A}"/>
              </a:ext>
            </a:extLst>
          </p:cNvPr>
          <p:cNvSpPr/>
          <p:nvPr/>
        </p:nvSpPr>
        <p:spPr>
          <a:xfrm>
            <a:off x="8001000" y="3335730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915AE9-0AC1-EE18-349C-7DB239BE7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88" y="1497051"/>
            <a:ext cx="4220712" cy="53609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C2DCC2-C949-8D11-B628-03CE4F38127F}"/>
              </a:ext>
            </a:extLst>
          </p:cNvPr>
          <p:cNvSpPr/>
          <p:nvPr/>
        </p:nvSpPr>
        <p:spPr>
          <a:xfrm>
            <a:off x="8000999" y="1577414"/>
            <a:ext cx="3692509" cy="2657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7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2F11839-8247-8A5D-8845-86743603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F437-4B10-AA47-70F1-8A72ED96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05" y="78771"/>
            <a:ext cx="10515600" cy="584321"/>
          </a:xfrm>
        </p:spPr>
        <p:txBody>
          <a:bodyPr/>
          <a:lstStyle/>
          <a:p>
            <a:r>
              <a:rPr lang="en-US" dirty="0"/>
              <a:t>Low performing zones in total revenue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47627-CB0B-CFD6-F44E-E5182C5D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" y="881567"/>
            <a:ext cx="8131204" cy="5897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6ABF2-BF5B-568C-6DF1-A3374A8F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36" y="742096"/>
            <a:ext cx="4105848" cy="61159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28D73-6407-05EE-3205-F007B4C0FFF6}"/>
              </a:ext>
            </a:extLst>
          </p:cNvPr>
          <p:cNvSpPr/>
          <p:nvPr/>
        </p:nvSpPr>
        <p:spPr>
          <a:xfrm>
            <a:off x="4260865" y="5610720"/>
            <a:ext cx="3489960" cy="828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F5FD5-E5CA-2993-9063-97E27CCF79E3}"/>
              </a:ext>
            </a:extLst>
          </p:cNvPr>
          <p:cNvSpPr/>
          <p:nvPr/>
        </p:nvSpPr>
        <p:spPr>
          <a:xfrm>
            <a:off x="217066" y="6278955"/>
            <a:ext cx="2815694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FCB41-2C1B-0623-F0B8-455B58DDABA8}"/>
              </a:ext>
            </a:extLst>
          </p:cNvPr>
          <p:cNvSpPr/>
          <p:nvPr/>
        </p:nvSpPr>
        <p:spPr>
          <a:xfrm>
            <a:off x="315233" y="4632961"/>
            <a:ext cx="3191010" cy="283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E0064-47DF-179A-966B-C8F2853C148A}"/>
              </a:ext>
            </a:extLst>
          </p:cNvPr>
          <p:cNvSpPr/>
          <p:nvPr/>
        </p:nvSpPr>
        <p:spPr>
          <a:xfrm>
            <a:off x="158676" y="2296785"/>
            <a:ext cx="3735143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2AF98C-1861-50B2-6229-5E49748FC29F}"/>
              </a:ext>
            </a:extLst>
          </p:cNvPr>
          <p:cNvSpPr/>
          <p:nvPr/>
        </p:nvSpPr>
        <p:spPr>
          <a:xfrm>
            <a:off x="8276605" y="6049822"/>
            <a:ext cx="3489960" cy="295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A8F7AE-AC8A-A700-1F5F-694A1AAE3598}"/>
              </a:ext>
            </a:extLst>
          </p:cNvPr>
          <p:cNvSpPr/>
          <p:nvPr/>
        </p:nvSpPr>
        <p:spPr>
          <a:xfrm>
            <a:off x="8246124" y="5089702"/>
            <a:ext cx="3489960" cy="295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EFF8D-760E-804F-E5E3-A960A71D35F6}"/>
              </a:ext>
            </a:extLst>
          </p:cNvPr>
          <p:cNvSpPr/>
          <p:nvPr/>
        </p:nvSpPr>
        <p:spPr>
          <a:xfrm>
            <a:off x="8189789" y="5777407"/>
            <a:ext cx="3489960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B2D5A-005E-74F3-C08E-1557B263A8FC}"/>
              </a:ext>
            </a:extLst>
          </p:cNvPr>
          <p:cNvSpPr/>
          <p:nvPr/>
        </p:nvSpPr>
        <p:spPr>
          <a:xfrm>
            <a:off x="193313" y="5449747"/>
            <a:ext cx="3191010" cy="1600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EA732-912E-4816-20B6-D11744A55891}"/>
              </a:ext>
            </a:extLst>
          </p:cNvPr>
          <p:cNvSpPr/>
          <p:nvPr/>
        </p:nvSpPr>
        <p:spPr>
          <a:xfrm>
            <a:off x="8476905" y="1975027"/>
            <a:ext cx="3631667" cy="1600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207D36-8E79-3379-80FA-2E26661F151D}"/>
              </a:ext>
            </a:extLst>
          </p:cNvPr>
          <p:cNvSpPr/>
          <p:nvPr/>
        </p:nvSpPr>
        <p:spPr>
          <a:xfrm>
            <a:off x="112956" y="3660765"/>
            <a:ext cx="3735143" cy="160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026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2BD4E80-8B46-28A3-3186-14E6E05E6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DB57-1CD5-8F4C-680D-8B91E219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741680"/>
          </a:xfrm>
        </p:spPr>
        <p:txBody>
          <a:bodyPr/>
          <a:lstStyle/>
          <a:p>
            <a:r>
              <a:rPr lang="en-US" dirty="0"/>
              <a:t>Ride Time Periods Across Zones (1)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2CF8F-1E7E-B05E-FD61-D9015E01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1" y="741681"/>
            <a:ext cx="5379719" cy="3012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003FB-AFF0-E1C9-5CB9-D33F95995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741679"/>
            <a:ext cx="5364480" cy="3014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2AC99-ACD5-82C2-7BA1-6979A2E1A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3776104"/>
            <a:ext cx="5379719" cy="3012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9C1101-E115-D576-61CA-66C301656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1" y="3776105"/>
            <a:ext cx="5343852" cy="3012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16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CE8F296-9E69-A872-6B5E-416F445BD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E3CD-1C52-7990-FF67-91B2725E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741680"/>
          </a:xfrm>
        </p:spPr>
        <p:txBody>
          <a:bodyPr/>
          <a:lstStyle/>
          <a:p>
            <a:r>
              <a:rPr lang="en-US" dirty="0"/>
              <a:t>Ride Time Periods Across Zones (2)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1C56D-3CAB-10F5-7028-14D38A4F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077720"/>
            <a:ext cx="5882176" cy="3312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7476B-DAA6-CFB2-86F4-0F8B54587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87" y="2077721"/>
            <a:ext cx="5882177" cy="3325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C6C5B9-4D57-BADE-7584-10C29F741115}"/>
              </a:ext>
            </a:extLst>
          </p:cNvPr>
          <p:cNvSpPr txBox="1"/>
          <p:nvPr/>
        </p:nvSpPr>
        <p:spPr>
          <a:xfrm>
            <a:off x="268776" y="664899"/>
            <a:ext cx="1147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Different pick up zones have different peak up time periods. Depending on zones, a customized plan is need to meet customers expectations of those pick up zones.</a:t>
            </a:r>
          </a:p>
        </p:txBody>
      </p:sp>
    </p:spTree>
    <p:extLst>
      <p:ext uri="{BB962C8B-B14F-4D97-AF65-F5344CB8AC3E}">
        <p14:creationId xmlns:p14="http://schemas.microsoft.com/office/powerpoint/2010/main" val="303157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Business Objectives &amp; Background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Truong Tuyet Lam</a:t>
            </a:r>
          </a:p>
          <a:p>
            <a:r>
              <a:rPr lang="en-US" dirty="0" err="1"/>
              <a:t>lam.truongtuyet@gmail.com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997093"/>
            <a:ext cx="6560142" cy="3063149"/>
          </a:xfrm>
          <a:noFill/>
        </p:spPr>
        <p:txBody>
          <a:bodyPr/>
          <a:lstStyle/>
          <a:p>
            <a:r>
              <a:rPr lang="en-US" dirty="0"/>
              <a:t>Business Background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804806"/>
          </a:xfrm>
          <a:noFill/>
        </p:spPr>
        <p:txBody>
          <a:bodyPr anchor="ctr"/>
          <a:lstStyle/>
          <a:p>
            <a:r>
              <a:rPr lang="en-US" dirty="0"/>
              <a:t>Business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109609"/>
            <a:ext cx="9692811" cy="23938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Namma</a:t>
            </a:r>
            <a:r>
              <a:rPr lang="en-US" dirty="0"/>
              <a:t> Yatri plays a pivotal role in Bengaluru’s urban transport network. With its dynamic operational environment, the company must adapt to evolving demand patterns, optimize ride allocations, and ensure profitability while enhancing customer experience.</a:t>
            </a:r>
          </a:p>
          <a:p>
            <a:r>
              <a:rPr lang="en-US" dirty="0" err="1"/>
              <a:t>Namma</a:t>
            </a:r>
            <a:r>
              <a:rPr lang="en-US" dirty="0"/>
              <a:t> Yatri seeks to optimize its operations and gain deeper insights into ride patterns, customer behavior, and operational bottlenecks. </a:t>
            </a:r>
          </a:p>
          <a:p>
            <a:r>
              <a:rPr lang="en-US" dirty="0"/>
              <a:t>The goal is to uncover insights that can guide decisions to improve service efficiency, maximize revenue, and enhance customer satisfaction. 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96C3A10F-2F35-5875-97B2-BD3DDF626579}"/>
              </a:ext>
            </a:extLst>
          </p:cNvPr>
          <p:cNvSpPr/>
          <p:nvPr/>
        </p:nvSpPr>
        <p:spPr>
          <a:xfrm>
            <a:off x="1212351" y="3542014"/>
            <a:ext cx="9318660" cy="639566"/>
          </a:xfrm>
          <a:prstGeom prst="downArrow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Business Objectives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0EA921-F3B3-3F3B-20A2-6CB6106DB92E}"/>
              </a:ext>
            </a:extLst>
          </p:cNvPr>
          <p:cNvSpPr/>
          <p:nvPr/>
        </p:nvSpPr>
        <p:spPr>
          <a:xfrm>
            <a:off x="1232901" y="4376794"/>
            <a:ext cx="2001749" cy="20017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freight-text-pro"/>
              </a:rPr>
              <a:t> Identify peak demand patterns and trends.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989882-F1A8-4C4B-B1CF-494C253EF312}"/>
              </a:ext>
            </a:extLst>
          </p:cNvPr>
          <p:cNvSpPr/>
          <p:nvPr/>
        </p:nvSpPr>
        <p:spPr>
          <a:xfrm>
            <a:off x="3900753" y="4376794"/>
            <a:ext cx="2001749" cy="20017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freight-text-pro"/>
              </a:rPr>
              <a:t>Uncover factors influencing cancellations and driver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AF944D-A9CC-ECBB-E35C-8F34B345AAD9}"/>
              </a:ext>
            </a:extLst>
          </p:cNvPr>
          <p:cNvSpPr/>
          <p:nvPr/>
        </p:nvSpPr>
        <p:spPr>
          <a:xfrm>
            <a:off x="6149081" y="4376793"/>
            <a:ext cx="2001749" cy="20017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freight-text-pro"/>
              </a:rPr>
              <a:t>Optimise</a:t>
            </a:r>
            <a:r>
              <a:rPr lang="en-US" b="0" i="0" dirty="0">
                <a:solidFill>
                  <a:schemeClr val="bg1"/>
                </a:solidFill>
                <a:effectLst/>
                <a:latin typeface="freight-text-pro"/>
              </a:rPr>
              <a:t> payment methods and trip durations.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89896C-E5C0-2AC1-653E-04D9ED5FAE41}"/>
              </a:ext>
            </a:extLst>
          </p:cNvPr>
          <p:cNvSpPr/>
          <p:nvPr/>
        </p:nvSpPr>
        <p:spPr>
          <a:xfrm>
            <a:off x="8518985" y="4376792"/>
            <a:ext cx="2001749" cy="20017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freight-text-pro"/>
              </a:rPr>
              <a:t>Improve resource allocation and marketing strategies.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CCC55-427E-4554-BE4A-F631EE17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9AC7-71C5-B494-1296-DAFCAB042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997093"/>
            <a:ext cx="6560142" cy="3063149"/>
          </a:xfrm>
          <a:noFill/>
        </p:spPr>
        <p:txBody>
          <a:bodyPr/>
          <a:lstStyle/>
          <a:p>
            <a:r>
              <a:rPr lang="en-US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44308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902A-C74A-A465-C78B-251A700A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09" y="135040"/>
            <a:ext cx="10515600" cy="599972"/>
          </a:xfrm>
        </p:spPr>
        <p:txBody>
          <a:bodyPr/>
          <a:lstStyle/>
          <a:p>
            <a:r>
              <a:rPr lang="en-US" sz="3600" u="sng" dirty="0"/>
              <a:t>Objective 1:</a:t>
            </a:r>
            <a:r>
              <a:rPr lang="en-US" sz="3600" dirty="0"/>
              <a:t>  Identify peak demand patterns and trends.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05E1-3572-B47B-0573-C8E5B95CC75E}"/>
              </a:ext>
            </a:extLst>
          </p:cNvPr>
          <p:cNvSpPr/>
          <p:nvPr/>
        </p:nvSpPr>
        <p:spPr>
          <a:xfrm>
            <a:off x="134754" y="1039528"/>
            <a:ext cx="584253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Ride demand fluctuates over time throughout the day. The ride demand picks up significantly during 0-1, 6-7, 13-14, 17-18, 22-23. Low periods are 4-5, 8-9, 16-17, 20-21.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0A426-FC98-DF11-0CDC-7D409A9186E5}"/>
              </a:ext>
            </a:extLst>
          </p:cNvPr>
          <p:cNvSpPr/>
          <p:nvPr/>
        </p:nvSpPr>
        <p:spPr>
          <a:xfrm>
            <a:off x="6214712" y="1039527"/>
            <a:ext cx="584253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Similar pattern is observed for total revenue. The revenue reaches highest during periods 0-1, 6-7, 13-14, 17-18, 22-23, and gets the trough in periods 3-5, 8-9, 20-21.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16E2-E232-9CA0-A76D-21B78D9C51B4}"/>
              </a:ext>
            </a:extLst>
          </p:cNvPr>
          <p:cNvSpPr/>
          <p:nvPr/>
        </p:nvSpPr>
        <p:spPr>
          <a:xfrm>
            <a:off x="134754" y="3954381"/>
            <a:ext cx="584253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There is a strong relationship between trip hour and revenue. However, there are some certain trip hours when the revenue is not as high as expected due unreasonable fare charged: 11-14, 17-19 periods.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4A195-D006-89A0-A828-5046B25CB4B2}"/>
              </a:ext>
            </a:extLst>
          </p:cNvPr>
          <p:cNvSpPr/>
          <p:nvPr/>
        </p:nvSpPr>
        <p:spPr>
          <a:xfrm>
            <a:off x="6214712" y="3954380"/>
            <a:ext cx="584253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For those periods, though ride demand is quite high however trip fare was charged quite low, leading to lower revenue than expected.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7F260-F213-4977-5E0D-833915C2DE32}"/>
              </a:ext>
            </a:extLst>
          </p:cNvPr>
          <p:cNvSpPr/>
          <p:nvPr/>
        </p:nvSpPr>
        <p:spPr>
          <a:xfrm>
            <a:off x="134754" y="1039527"/>
            <a:ext cx="5842534" cy="28105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A39DB-677A-14AF-C8B9-AB5C22263BD4}"/>
              </a:ext>
            </a:extLst>
          </p:cNvPr>
          <p:cNvSpPr/>
          <p:nvPr/>
        </p:nvSpPr>
        <p:spPr>
          <a:xfrm>
            <a:off x="6203482" y="1039526"/>
            <a:ext cx="5842534" cy="28105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7A72B8-37BA-0FD3-6F1E-9C5F1A4C4A8A}"/>
              </a:ext>
            </a:extLst>
          </p:cNvPr>
          <p:cNvSpPr/>
          <p:nvPr/>
        </p:nvSpPr>
        <p:spPr>
          <a:xfrm>
            <a:off x="134754" y="3954380"/>
            <a:ext cx="5842534" cy="28105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AD8D9E-7D66-0683-04B0-F2A19700D4F9}"/>
              </a:ext>
            </a:extLst>
          </p:cNvPr>
          <p:cNvSpPr/>
          <p:nvPr/>
        </p:nvSpPr>
        <p:spPr>
          <a:xfrm>
            <a:off x="6214712" y="3954380"/>
            <a:ext cx="5842534" cy="28105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9FA3FD-678B-1827-9C44-A7F41679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7"/>
          <a:stretch/>
        </p:blipFill>
        <p:spPr>
          <a:xfrm>
            <a:off x="232610" y="1559292"/>
            <a:ext cx="5658050" cy="22523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D1967D-96D0-91A5-585E-150FDAC8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07" y="1559291"/>
            <a:ext cx="5755908" cy="2259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71F72D-2DF2-9EAA-D0B2-DC4918A07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4485373"/>
            <a:ext cx="5755905" cy="2223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77709-0E1E-7C2F-813B-54EE4EF68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424" y="4474145"/>
            <a:ext cx="5645216" cy="22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B9221-D84E-1AEE-39AB-0E57443A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6C386C-4E5C-025C-7D54-3D36C0F4E3ED}"/>
              </a:ext>
            </a:extLst>
          </p:cNvPr>
          <p:cNvSpPr/>
          <p:nvPr/>
        </p:nvSpPr>
        <p:spPr>
          <a:xfrm>
            <a:off x="6203482" y="1039526"/>
            <a:ext cx="5842534" cy="281057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815AE-33A7-31F8-4430-67C1D488DD0F}"/>
              </a:ext>
            </a:extLst>
          </p:cNvPr>
          <p:cNvSpPr/>
          <p:nvPr/>
        </p:nvSpPr>
        <p:spPr>
          <a:xfrm>
            <a:off x="4446872" y="3954380"/>
            <a:ext cx="7610374" cy="281057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05D09-D2D3-9128-5DEF-4E8AF08D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09" y="135040"/>
            <a:ext cx="10515600" cy="599972"/>
          </a:xfrm>
        </p:spPr>
        <p:txBody>
          <a:bodyPr/>
          <a:lstStyle/>
          <a:p>
            <a:r>
              <a:rPr lang="en-US" sz="3200" u="sng" dirty="0"/>
              <a:t>Objective 2:</a:t>
            </a:r>
            <a:r>
              <a:rPr lang="en-US" sz="3200" dirty="0"/>
              <a:t> Uncover factors influencing cancellations and driver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44BEE-CA56-ED92-506A-3BBAEB6842FB}"/>
              </a:ext>
            </a:extLst>
          </p:cNvPr>
          <p:cNvSpPr/>
          <p:nvPr/>
        </p:nvSpPr>
        <p:spPr>
          <a:xfrm>
            <a:off x="134754" y="1039528"/>
            <a:ext cx="584253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 ratio of cancellation derived from customers and drivers are quite similar.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E9C48-4E62-65A9-881B-B01CF4209B64}"/>
              </a:ext>
            </a:extLst>
          </p:cNvPr>
          <p:cNvSpPr/>
          <p:nvPr/>
        </p:nvSpPr>
        <p:spPr>
          <a:xfrm>
            <a:off x="6214712" y="1039527"/>
            <a:ext cx="584253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Around two-third of customers completing trips after searching for quotes. There is no significant change among duration period.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4D6F6-79F8-E69A-5D25-1ABA089DCA68}"/>
              </a:ext>
            </a:extLst>
          </p:cNvPr>
          <p:cNvSpPr/>
          <p:nvPr/>
        </p:nvSpPr>
        <p:spPr>
          <a:xfrm>
            <a:off x="4446872" y="3954380"/>
            <a:ext cx="761037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There is no consistent fare charging across location when benchmarking with average distance. I.e. average of distance of </a:t>
            </a:r>
            <a:r>
              <a:rPr lang="en-US" sz="1100" dirty="0" err="1"/>
              <a:t>Anekal</a:t>
            </a:r>
            <a:r>
              <a:rPr lang="en-US" sz="1100" dirty="0"/>
              <a:t> and Bommanahalli are similar but fare charged in Bommanahalli is much higher than </a:t>
            </a:r>
            <a:r>
              <a:rPr lang="en-US" sz="1100" dirty="0" err="1"/>
              <a:t>Anekal</a:t>
            </a:r>
            <a:r>
              <a:rPr lang="en-US" sz="1100" dirty="0"/>
              <a:t>.  This can create disappointment for drivers between different locations.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9E17C-C8E9-D5F1-4324-0DABE157E90B}"/>
              </a:ext>
            </a:extLst>
          </p:cNvPr>
          <p:cNvSpPr/>
          <p:nvPr/>
        </p:nvSpPr>
        <p:spPr>
          <a:xfrm>
            <a:off x="134754" y="1039527"/>
            <a:ext cx="5842534" cy="28105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51D41D-591E-2012-FAA5-6D7704EC1693}"/>
              </a:ext>
            </a:extLst>
          </p:cNvPr>
          <p:cNvSpPr/>
          <p:nvPr/>
        </p:nvSpPr>
        <p:spPr>
          <a:xfrm>
            <a:off x="134754" y="3954380"/>
            <a:ext cx="4186989" cy="281057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BF986-4096-FD5E-5882-FFB6E6D2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7" t="35396" r="6088" b="15553"/>
          <a:stretch/>
        </p:blipFill>
        <p:spPr>
          <a:xfrm>
            <a:off x="270309" y="1755676"/>
            <a:ext cx="5474373" cy="1673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75EF94-0CE7-617B-0C76-00A53D77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302" y="1634690"/>
            <a:ext cx="2702223" cy="2154026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FC95A1F8-981A-1208-A388-5643366AF8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16288" y="4524427"/>
            <a:ext cx="3857431" cy="21613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4799DD-4807-0C89-A280-C99E8528F3BE}"/>
              </a:ext>
            </a:extLst>
          </p:cNvPr>
          <p:cNvSpPr/>
          <p:nvPr/>
        </p:nvSpPr>
        <p:spPr>
          <a:xfrm>
            <a:off x="134754" y="3954381"/>
            <a:ext cx="4186989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OTP_entered</a:t>
            </a:r>
            <a:r>
              <a:rPr lang="en-US" sz="1100" dirty="0"/>
              <a:t> is the most influential factor to signify a successful deal leading to completing trips.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5028CD-B1DF-2E3B-6D0A-1F46ABF59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055" y="4505847"/>
            <a:ext cx="3029257" cy="2198533"/>
          </a:xfrm>
          <a:prstGeom prst="rect">
            <a:avLst/>
          </a:prstGeom>
        </p:spPr>
      </p:pic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B2CC705C-C29F-D850-3B30-0A0D6E23B3D4}"/>
              </a:ext>
            </a:extLst>
          </p:cNvPr>
          <p:cNvSpPr/>
          <p:nvPr/>
        </p:nvSpPr>
        <p:spPr>
          <a:xfrm>
            <a:off x="9841933" y="3007759"/>
            <a:ext cx="212513" cy="24658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403EF-F1AA-F19E-C822-29BC9FA716DC}"/>
              </a:ext>
            </a:extLst>
          </p:cNvPr>
          <p:cNvSpPr txBox="1"/>
          <p:nvPr/>
        </p:nvSpPr>
        <p:spPr>
          <a:xfrm>
            <a:off x="10054446" y="2975120"/>
            <a:ext cx="69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67%</a:t>
            </a: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FACD5874-E08F-BA6E-C0A9-378A8E9464C7}"/>
              </a:ext>
            </a:extLst>
          </p:cNvPr>
          <p:cNvSpPr/>
          <p:nvPr/>
        </p:nvSpPr>
        <p:spPr>
          <a:xfrm>
            <a:off x="9613365" y="3219811"/>
            <a:ext cx="108631" cy="30777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53378-B1C3-095E-2ED1-4CDECF02D02D}"/>
              </a:ext>
            </a:extLst>
          </p:cNvPr>
          <p:cNvSpPr txBox="1"/>
          <p:nvPr/>
        </p:nvSpPr>
        <p:spPr>
          <a:xfrm>
            <a:off x="9762819" y="3288867"/>
            <a:ext cx="69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129914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1A107-F38F-950D-AAA7-0CD808ED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418C-1FEC-000A-2EC1-660507E8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09" y="135040"/>
            <a:ext cx="10515600" cy="599972"/>
          </a:xfrm>
        </p:spPr>
        <p:txBody>
          <a:bodyPr/>
          <a:lstStyle/>
          <a:p>
            <a:r>
              <a:rPr lang="en-US" sz="3200" u="sng" dirty="0"/>
              <a:t>Objective 3:</a:t>
            </a:r>
            <a:r>
              <a:rPr lang="en-US" sz="3200" dirty="0"/>
              <a:t> Optimize payment methods and trip durations.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1014B-39EA-56A8-C644-F46E3722B01B}"/>
              </a:ext>
            </a:extLst>
          </p:cNvPr>
          <p:cNvSpPr/>
          <p:nvPr/>
        </p:nvSpPr>
        <p:spPr>
          <a:xfrm>
            <a:off x="134754" y="1039528"/>
            <a:ext cx="584253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Credit card is the most popular payment method, followed by debit card and </a:t>
            </a:r>
            <a:r>
              <a:rPr lang="en-US" sz="1100" dirty="0" err="1"/>
              <a:t>upi</a:t>
            </a:r>
            <a:r>
              <a:rPr lang="en-US" sz="1100" dirty="0"/>
              <a:t>. Different time periods have different preferred payment methods.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986BD-DAAA-9898-9BBF-533873419CEE}"/>
              </a:ext>
            </a:extLst>
          </p:cNvPr>
          <p:cNvSpPr/>
          <p:nvPr/>
        </p:nvSpPr>
        <p:spPr>
          <a:xfrm>
            <a:off x="6214712" y="1039527"/>
            <a:ext cx="584253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Different locations have different preferred payment method. Depending on customers’ preference of each location, we provide relevant offers to trigger customers book our ride service.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4B1FA-939A-ABE4-BC6F-13D46D499B3E}"/>
              </a:ext>
            </a:extLst>
          </p:cNvPr>
          <p:cNvSpPr/>
          <p:nvPr/>
        </p:nvSpPr>
        <p:spPr>
          <a:xfrm>
            <a:off x="134754" y="3954381"/>
            <a:ext cx="5842534" cy="490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 dominance of credit card may be due to its lowest fare compared to other payment methods. Debit card and </a:t>
            </a:r>
            <a:r>
              <a:rPr lang="en-US" sz="1100" dirty="0" err="1"/>
              <a:t>upi</a:t>
            </a:r>
            <a:r>
              <a:rPr lang="en-US" sz="1100" dirty="0"/>
              <a:t> also have a bit higher fare charge than credit card, but still significantly lower than paying via cash.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45FBC-229A-8518-C54C-815AC7E61B34}"/>
              </a:ext>
            </a:extLst>
          </p:cNvPr>
          <p:cNvSpPr/>
          <p:nvPr/>
        </p:nvSpPr>
        <p:spPr>
          <a:xfrm>
            <a:off x="134754" y="1039527"/>
            <a:ext cx="5842534" cy="28105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20F5E-ED09-7E82-B097-A6C95DCC88E7}"/>
              </a:ext>
            </a:extLst>
          </p:cNvPr>
          <p:cNvSpPr/>
          <p:nvPr/>
        </p:nvSpPr>
        <p:spPr>
          <a:xfrm>
            <a:off x="6203482" y="1039526"/>
            <a:ext cx="5842534" cy="57254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A1C5C2-1EAD-E01D-7D1B-0143F47C65BB}"/>
              </a:ext>
            </a:extLst>
          </p:cNvPr>
          <p:cNvSpPr/>
          <p:nvPr/>
        </p:nvSpPr>
        <p:spPr>
          <a:xfrm>
            <a:off x="134754" y="3954380"/>
            <a:ext cx="5842534" cy="28105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3445B4C-D0CE-86CD-BF78-8F5B17D437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549"/>
          <a:stretch/>
        </p:blipFill>
        <p:spPr>
          <a:xfrm>
            <a:off x="434088" y="1579111"/>
            <a:ext cx="5243866" cy="2222300"/>
          </a:xfr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249B4FA8-9362-9885-00E2-2256EA35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02" y="4530197"/>
            <a:ext cx="3824437" cy="21927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C97A1-3261-E42F-7842-D33CBA090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048" y="1734939"/>
            <a:ext cx="5589861" cy="49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0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C2C8C0-BD2B-12CE-182D-1A03B639B00A}"/>
              </a:ext>
            </a:extLst>
          </p:cNvPr>
          <p:cNvSpPr/>
          <p:nvPr/>
        </p:nvSpPr>
        <p:spPr>
          <a:xfrm>
            <a:off x="115504" y="818146"/>
            <a:ext cx="5823284" cy="4302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Performing Zones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8960C-ABC6-CF23-3641-1BBAE5540439}"/>
              </a:ext>
            </a:extLst>
          </p:cNvPr>
          <p:cNvSpPr/>
          <p:nvPr/>
        </p:nvSpPr>
        <p:spPr>
          <a:xfrm>
            <a:off x="6253214" y="818145"/>
            <a:ext cx="5823284" cy="4302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Performing Zones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62E77-31C3-4736-2863-2D4A1E0CD35B}"/>
              </a:ext>
            </a:extLst>
          </p:cNvPr>
          <p:cNvSpPr/>
          <p:nvPr/>
        </p:nvSpPr>
        <p:spPr>
          <a:xfrm>
            <a:off x="115504" y="1248355"/>
            <a:ext cx="5823284" cy="52486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0000"/>
              </a:solidFill>
              <a:latin typeface="Avenir Next LT Pro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0000"/>
              </a:solidFill>
              <a:latin typeface="Avenir Next LT Pro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0000"/>
              </a:solidFill>
              <a:latin typeface="Avenir Next LT Pro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0000"/>
              </a:solidFill>
              <a:latin typeface="Avenir Next LT Pro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0000"/>
              </a:solidFill>
              <a:latin typeface="Avenir Next LT Pro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Mahadevapura, Ramanagaram, Gandhi Nagar,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Yeshwantpur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 are top zones in terms of completed trip number (thanks to lower fare)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Bangalore South,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Yeshwantpur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Hebbai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Rajarajeshwarinagar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 and Ramanagaram achieve higher revenue.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26CBA-4E2C-BB53-1476-888C680D3C64}"/>
              </a:ext>
            </a:extLst>
          </p:cNvPr>
          <p:cNvSpPr/>
          <p:nvPr/>
        </p:nvSpPr>
        <p:spPr>
          <a:xfrm>
            <a:off x="6253214" y="1248354"/>
            <a:ext cx="5823284" cy="52486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Bottom 6 low performing zones in terms of revenue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Vijay Nagar, </a:t>
            </a:r>
            <a:r>
              <a:rPr lang="en-US" dirty="0" err="1">
                <a:solidFill>
                  <a:schemeClr val="tx1"/>
                </a:solidFill>
              </a:rPr>
              <a:t>Pulakeshinagar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Mahalashmi</a:t>
            </a:r>
            <a:r>
              <a:rPr lang="en-US" dirty="0">
                <a:solidFill>
                  <a:schemeClr val="tx1"/>
                </a:solidFill>
              </a:rPr>
              <a:t> Layout &amp; </a:t>
            </a:r>
            <a:r>
              <a:rPr lang="en-US" dirty="0" err="1">
                <a:solidFill>
                  <a:schemeClr val="tx1"/>
                </a:solidFill>
              </a:rPr>
              <a:t>Nelamangaia</a:t>
            </a:r>
            <a:r>
              <a:rPr lang="en-US" dirty="0">
                <a:solidFill>
                  <a:schemeClr val="tx1"/>
                </a:solidFill>
              </a:rPr>
              <a:t>: due to low number of trips though having quite low fare.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This might be due to low brand awareness of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Namma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Yattri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in these regions.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Doddaballapur</a:t>
            </a:r>
            <a:r>
              <a:rPr lang="en-US" dirty="0">
                <a:solidFill>
                  <a:schemeClr val="tx1"/>
                </a:solidFill>
              </a:rPr>
              <a:t>: due to low number of trips and really high fare charge.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This might be due to both lower brand awareness as well as high price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C. V. Raman Nagar: having high demand of trips but very low price.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Need to reconsider the pricing strategy for this region to improve the revenue against fair share.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E6A51-E807-52BF-5BF8-D455C1D7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158"/>
          <a:stretch/>
        </p:blipFill>
        <p:spPr>
          <a:xfrm>
            <a:off x="115503" y="1262174"/>
            <a:ext cx="2801518" cy="1702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F5B3D-D4A4-9EE1-F105-15B1ED70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434"/>
          <a:stretch/>
        </p:blipFill>
        <p:spPr>
          <a:xfrm>
            <a:off x="2829827" y="2657218"/>
            <a:ext cx="3032275" cy="1870522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C6CB091A-9EE2-A655-B470-18E8F9A9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35" y="79909"/>
            <a:ext cx="11501388" cy="709363"/>
          </a:xfrm>
        </p:spPr>
        <p:txBody>
          <a:bodyPr/>
          <a:lstStyle/>
          <a:p>
            <a:r>
              <a:rPr lang="en-US" sz="3200" u="sng" dirty="0"/>
              <a:t>Objective 4:</a:t>
            </a:r>
            <a:r>
              <a:rPr lang="en-US" sz="3200" dirty="0"/>
              <a:t> Improve resource allocation and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069730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{602A3C4E-5179-4A50-B270-68515345F212}tf78504181_win32</Template>
  <TotalTime>2273</TotalTime>
  <Words>1110</Words>
  <Application>Microsoft Office PowerPoint</Application>
  <PresentationFormat>Widescreen</PresentationFormat>
  <Paragraphs>89</Paragraphs>
  <Slides>20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Avenir Next LT Pro</vt:lpstr>
      <vt:lpstr>Avenir Next LT Pro Light</vt:lpstr>
      <vt:lpstr>Calibri</vt:lpstr>
      <vt:lpstr>freight-text-pro</vt:lpstr>
      <vt:lpstr>Tw Cen MT</vt:lpstr>
      <vt:lpstr>Wingdings</vt:lpstr>
      <vt:lpstr>Custom</vt:lpstr>
      <vt:lpstr>Ride Analysis for Namma Yatri</vt:lpstr>
      <vt:lpstr>Agenda</vt:lpstr>
      <vt:lpstr>Business Background &amp; Objectives</vt:lpstr>
      <vt:lpstr>Business Background</vt:lpstr>
      <vt:lpstr>Key Findings</vt:lpstr>
      <vt:lpstr>Objective 1:  Identify peak demand patterns and trends.</vt:lpstr>
      <vt:lpstr>Objective 2: Uncover factors influencing cancellations and driver performance</vt:lpstr>
      <vt:lpstr>Objective 3: Optimize payment methods and trip durations.</vt:lpstr>
      <vt:lpstr>Objective 4: Improve resource allocation and marketing strategies.</vt:lpstr>
      <vt:lpstr>Conclusions &amp; Recommendations</vt:lpstr>
      <vt:lpstr>How to improve Operational Efficiency?</vt:lpstr>
      <vt:lpstr>Marketing and Operational Strategy Improvements</vt:lpstr>
      <vt:lpstr>Dashboard</vt:lpstr>
      <vt:lpstr>Appendix</vt:lpstr>
      <vt:lpstr>Distance vs Fare by Location</vt:lpstr>
      <vt:lpstr>High-Performing Zones </vt:lpstr>
      <vt:lpstr>Low performing zones in total revenue</vt:lpstr>
      <vt:lpstr>Ride Time Periods Across Zones (1) </vt:lpstr>
      <vt:lpstr>Ride Time Periods Across Zones (2)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Phuoc Nguyen</dc:creator>
  <cp:lastModifiedBy>Phuoc Nguyen</cp:lastModifiedBy>
  <cp:revision>2</cp:revision>
  <dcterms:created xsi:type="dcterms:W3CDTF">2025-05-17T15:12:25Z</dcterms:created>
  <dcterms:modified xsi:type="dcterms:W3CDTF">2025-05-21T00:59:06Z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