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256" r:id="rId5"/>
    <p:sldId id="3849" r:id="rId6"/>
    <p:sldId id="3850" r:id="rId7"/>
    <p:sldId id="261" r:id="rId8"/>
    <p:sldId id="3852" r:id="rId9"/>
    <p:sldId id="3854" r:id="rId10"/>
    <p:sldId id="3859" r:id="rId11"/>
    <p:sldId id="3853" r:id="rId12"/>
    <p:sldId id="3867" r:id="rId13"/>
    <p:sldId id="3857" r:id="rId14"/>
    <p:sldId id="3861" r:id="rId15"/>
    <p:sldId id="3862" r:id="rId16"/>
    <p:sldId id="3873" r:id="rId17"/>
    <p:sldId id="3868" r:id="rId18"/>
    <p:sldId id="3871" r:id="rId19"/>
    <p:sldId id="3872" r:id="rId20"/>
    <p:sldId id="3874" r:id="rId21"/>
    <p:sldId id="3879" r:id="rId22"/>
    <p:sldId id="3869" r:id="rId23"/>
    <p:sldId id="3863" r:id="rId24"/>
    <p:sldId id="3875" r:id="rId25"/>
    <p:sldId id="3880" r:id="rId26"/>
    <p:sldId id="3870" r:id="rId27"/>
    <p:sldId id="3877" r:id="rId28"/>
    <p:sldId id="3864" r:id="rId29"/>
    <p:sldId id="3876" r:id="rId30"/>
    <p:sldId id="3865" r:id="rId31"/>
    <p:sldId id="3878" r:id="rId32"/>
    <p:sldId id="3866" r:id="rId33"/>
    <p:sldId id="3856" r:id="rId34"/>
    <p:sldId id="3858" r:id="rId35"/>
    <p:sldId id="3881" r:id="rId36"/>
    <p:sldId id="384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90AFC4-555D-4E6F-874B-E7D8B869A1AF}" v="53" dt="2025-05-21T00:41:58.235"/>
  </p1510:revLst>
</p1510:revInfo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47" autoAdjust="0"/>
  </p:normalViewPr>
  <p:slideViewPr>
    <p:cSldViewPr snapToGrid="0">
      <p:cViewPr varScale="1">
        <p:scale>
          <a:sx n="71" d="100"/>
          <a:sy n="71" d="100"/>
        </p:scale>
        <p:origin x="1061" y="283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microsoft.com/office/2018/10/relationships/authors" Target="authors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uoc Nguyen" userId="e21c2def0dbe3a04" providerId="LiveId" clId="{5B90AFC4-555D-4E6F-874B-E7D8B869A1AF}"/>
    <pc:docChg chg="undo custSel addSld delSld modSld sldOrd">
      <pc:chgData name="Phuoc Nguyen" userId="e21c2def0dbe3a04" providerId="LiveId" clId="{5B90AFC4-555D-4E6F-874B-E7D8B869A1AF}" dt="2025-05-21T00:42:22.220" v="6476" actId="313"/>
      <pc:docMkLst>
        <pc:docMk/>
      </pc:docMkLst>
      <pc:sldChg chg="modSp mod">
        <pc:chgData name="Phuoc Nguyen" userId="e21c2def0dbe3a04" providerId="LiveId" clId="{5B90AFC4-555D-4E6F-874B-E7D8B869A1AF}" dt="2025-05-20T00:00:43.033" v="5245" actId="20577"/>
        <pc:sldMkLst>
          <pc:docMk/>
          <pc:sldMk cId="517426050" sldId="256"/>
        </pc:sldMkLst>
        <pc:spChg chg="mod">
          <ac:chgData name="Phuoc Nguyen" userId="e21c2def0dbe3a04" providerId="LiveId" clId="{5B90AFC4-555D-4E6F-874B-E7D8B869A1AF}" dt="2025-05-20T00:00:43.033" v="5245" actId="20577"/>
          <ac:spMkLst>
            <pc:docMk/>
            <pc:sldMk cId="517426050" sldId="256"/>
            <ac:spMk id="4" creationId="{10047101-8D42-6100-9CEA-AEC0FAEAB606}"/>
          </ac:spMkLst>
        </pc:spChg>
      </pc:sldChg>
      <pc:sldChg chg="addSp modSp mod">
        <pc:chgData name="Phuoc Nguyen" userId="e21c2def0dbe3a04" providerId="LiveId" clId="{5B90AFC4-555D-4E6F-874B-E7D8B869A1AF}" dt="2025-05-21T00:42:22.220" v="6476" actId="313"/>
        <pc:sldMkLst>
          <pc:docMk/>
          <pc:sldMk cId="2507642905" sldId="3854"/>
        </pc:sldMkLst>
        <pc:spChg chg="add mod">
          <ac:chgData name="Phuoc Nguyen" userId="e21c2def0dbe3a04" providerId="LiveId" clId="{5B90AFC4-555D-4E6F-874B-E7D8B869A1AF}" dt="2025-05-21T00:42:22.220" v="6476" actId="313"/>
          <ac:spMkLst>
            <pc:docMk/>
            <pc:sldMk cId="2507642905" sldId="3854"/>
            <ac:spMk id="5" creationId="{E16D3152-EB12-D2AE-5A92-DBE768D479DE}"/>
          </ac:spMkLst>
        </pc:spChg>
      </pc:sldChg>
      <pc:sldChg chg="addSp delSp modSp mod ord">
        <pc:chgData name="Phuoc Nguyen" userId="e21c2def0dbe3a04" providerId="LiveId" clId="{5B90AFC4-555D-4E6F-874B-E7D8B869A1AF}" dt="2025-05-19T16:06:17.806" v="5231" actId="20577"/>
        <pc:sldMkLst>
          <pc:docMk/>
          <pc:sldMk cId="3622058034" sldId="3857"/>
        </pc:sldMkLst>
        <pc:spChg chg="mod">
          <ac:chgData name="Phuoc Nguyen" userId="e21c2def0dbe3a04" providerId="LiveId" clId="{5B90AFC4-555D-4E6F-874B-E7D8B869A1AF}" dt="2025-05-18T00:08:16.677" v="68" actId="1076"/>
          <ac:spMkLst>
            <pc:docMk/>
            <pc:sldMk cId="3622058034" sldId="3857"/>
            <ac:spMk id="2" creationId="{2FC746B1-4306-65B0-34AD-41CB26E90F60}"/>
          </ac:spMkLst>
        </pc:spChg>
        <pc:spChg chg="add mod">
          <ac:chgData name="Phuoc Nguyen" userId="e21c2def0dbe3a04" providerId="LiveId" clId="{5B90AFC4-555D-4E6F-874B-E7D8B869A1AF}" dt="2025-05-19T16:06:17.806" v="5231" actId="20577"/>
          <ac:spMkLst>
            <pc:docMk/>
            <pc:sldMk cId="3622058034" sldId="3857"/>
            <ac:spMk id="6" creationId="{2BA86710-A87A-5837-089D-0F7EACAFDE73}"/>
          </ac:spMkLst>
        </pc:spChg>
        <pc:picChg chg="add mod modCrop">
          <ac:chgData name="Phuoc Nguyen" userId="e21c2def0dbe3a04" providerId="LiveId" clId="{5B90AFC4-555D-4E6F-874B-E7D8B869A1AF}" dt="2025-05-18T00:11:46.908" v="345" actId="1076"/>
          <ac:picMkLst>
            <pc:docMk/>
            <pc:sldMk cId="3622058034" sldId="3857"/>
            <ac:picMk id="5" creationId="{4625610D-9E8E-2D4B-77CA-2209D053D01A}"/>
          </ac:picMkLst>
        </pc:picChg>
      </pc:sldChg>
      <pc:sldChg chg="modSp mod">
        <pc:chgData name="Phuoc Nguyen" userId="e21c2def0dbe3a04" providerId="LiveId" clId="{5B90AFC4-555D-4E6F-874B-E7D8B869A1AF}" dt="2025-05-20T01:19:49.415" v="6421" actId="27636"/>
        <pc:sldMkLst>
          <pc:docMk/>
          <pc:sldMk cId="3662858252" sldId="3858"/>
        </pc:sldMkLst>
        <pc:spChg chg="mod">
          <ac:chgData name="Phuoc Nguyen" userId="e21c2def0dbe3a04" providerId="LiveId" clId="{5B90AFC4-555D-4E6F-874B-E7D8B869A1AF}" dt="2025-05-20T01:19:34.960" v="6412"/>
          <ac:spMkLst>
            <pc:docMk/>
            <pc:sldMk cId="3662858252" sldId="3858"/>
            <ac:spMk id="2" creationId="{0AF8EBF8-8C59-6D4C-2ABF-59AFC852194C}"/>
          </ac:spMkLst>
        </pc:spChg>
        <pc:spChg chg="mod">
          <ac:chgData name="Phuoc Nguyen" userId="e21c2def0dbe3a04" providerId="LiveId" clId="{5B90AFC4-555D-4E6F-874B-E7D8B869A1AF}" dt="2025-05-20T01:19:49.415" v="6421" actId="27636"/>
          <ac:spMkLst>
            <pc:docMk/>
            <pc:sldMk cId="3662858252" sldId="3858"/>
            <ac:spMk id="3" creationId="{E606ED62-FD1F-2345-1BB4-FEFEC988F737}"/>
          </ac:spMkLst>
        </pc:spChg>
      </pc:sldChg>
      <pc:sldChg chg="addSp delSp modSp mod ord">
        <pc:chgData name="Phuoc Nguyen" userId="e21c2def0dbe3a04" providerId="LiveId" clId="{5B90AFC4-555D-4E6F-874B-E7D8B869A1AF}" dt="2025-05-18T00:21:17.078" v="630" actId="20577"/>
        <pc:sldMkLst>
          <pc:docMk/>
          <pc:sldMk cId="729459343" sldId="3861"/>
        </pc:sldMkLst>
        <pc:spChg chg="mod">
          <ac:chgData name="Phuoc Nguyen" userId="e21c2def0dbe3a04" providerId="LiveId" clId="{5B90AFC4-555D-4E6F-874B-E7D8B869A1AF}" dt="2025-05-18T00:12:04.876" v="347" actId="1076"/>
          <ac:spMkLst>
            <pc:docMk/>
            <pc:sldMk cId="729459343" sldId="3861"/>
            <ac:spMk id="2" creationId="{73DB6871-7EAA-C061-E690-B6111B76AB48}"/>
          </ac:spMkLst>
        </pc:spChg>
        <pc:spChg chg="add mod">
          <ac:chgData name="Phuoc Nguyen" userId="e21c2def0dbe3a04" providerId="LiveId" clId="{5B90AFC4-555D-4E6F-874B-E7D8B869A1AF}" dt="2025-05-18T00:21:17.078" v="630" actId="20577"/>
          <ac:spMkLst>
            <pc:docMk/>
            <pc:sldMk cId="729459343" sldId="3861"/>
            <ac:spMk id="6" creationId="{9242F8FE-BA79-5F1B-E566-BF6885A6FC75}"/>
          </ac:spMkLst>
        </pc:spChg>
        <pc:picChg chg="add mod">
          <ac:chgData name="Phuoc Nguyen" userId="e21c2def0dbe3a04" providerId="LiveId" clId="{5B90AFC4-555D-4E6F-874B-E7D8B869A1AF}" dt="2025-05-18T00:15:02.638" v="365" actId="1076"/>
          <ac:picMkLst>
            <pc:docMk/>
            <pc:sldMk cId="729459343" sldId="3861"/>
            <ac:picMk id="5" creationId="{946ED2B4-3E83-8379-6202-E0F682CFAB45}"/>
          </ac:picMkLst>
        </pc:picChg>
      </pc:sldChg>
      <pc:sldChg chg="addSp delSp modSp mod ord">
        <pc:chgData name="Phuoc Nguyen" userId="e21c2def0dbe3a04" providerId="LiveId" clId="{5B90AFC4-555D-4E6F-874B-E7D8B869A1AF}" dt="2025-05-18T00:28:56.233" v="886" actId="20577"/>
        <pc:sldMkLst>
          <pc:docMk/>
          <pc:sldMk cId="1632850179" sldId="3862"/>
        </pc:sldMkLst>
        <pc:spChg chg="mod">
          <ac:chgData name="Phuoc Nguyen" userId="e21c2def0dbe3a04" providerId="LiveId" clId="{5B90AFC4-555D-4E6F-874B-E7D8B869A1AF}" dt="2025-05-18T00:22:10.456" v="639" actId="1076"/>
          <ac:spMkLst>
            <pc:docMk/>
            <pc:sldMk cId="1632850179" sldId="3862"/>
            <ac:spMk id="2" creationId="{3974A4E2-097C-F6BB-2244-75B2F033D73A}"/>
          </ac:spMkLst>
        </pc:spChg>
        <pc:spChg chg="add mod">
          <ac:chgData name="Phuoc Nguyen" userId="e21c2def0dbe3a04" providerId="LiveId" clId="{5B90AFC4-555D-4E6F-874B-E7D8B869A1AF}" dt="2025-05-18T00:28:56.233" v="886" actId="20577"/>
          <ac:spMkLst>
            <pc:docMk/>
            <pc:sldMk cId="1632850179" sldId="3862"/>
            <ac:spMk id="6" creationId="{5963CDF0-6962-A7EC-7EB1-7BC1CF6A51EE}"/>
          </ac:spMkLst>
        </pc:spChg>
        <pc:spChg chg="add mod">
          <ac:chgData name="Phuoc Nguyen" userId="e21c2def0dbe3a04" providerId="LiveId" clId="{5B90AFC4-555D-4E6F-874B-E7D8B869A1AF}" dt="2025-05-18T00:27:06.586" v="843" actId="208"/>
          <ac:spMkLst>
            <pc:docMk/>
            <pc:sldMk cId="1632850179" sldId="3862"/>
            <ac:spMk id="9" creationId="{D85D22CD-DA26-A24E-18E7-FC41DD1ED960}"/>
          </ac:spMkLst>
        </pc:spChg>
        <pc:spChg chg="add mod">
          <ac:chgData name="Phuoc Nguyen" userId="e21c2def0dbe3a04" providerId="LiveId" clId="{5B90AFC4-555D-4E6F-874B-E7D8B869A1AF}" dt="2025-05-18T00:27:22.821" v="846" actId="208"/>
          <ac:spMkLst>
            <pc:docMk/>
            <pc:sldMk cId="1632850179" sldId="3862"/>
            <ac:spMk id="10" creationId="{BDBD013D-DA26-F823-728E-03851B63FB7B}"/>
          </ac:spMkLst>
        </pc:spChg>
        <pc:picChg chg="add mod">
          <ac:chgData name="Phuoc Nguyen" userId="e21c2def0dbe3a04" providerId="LiveId" clId="{5B90AFC4-555D-4E6F-874B-E7D8B869A1AF}" dt="2025-05-18T00:25:47.444" v="723" actId="1076"/>
          <ac:picMkLst>
            <pc:docMk/>
            <pc:sldMk cId="1632850179" sldId="3862"/>
            <ac:picMk id="8" creationId="{BFD88309-E02B-6569-601A-5EC1425B440E}"/>
          </ac:picMkLst>
        </pc:picChg>
      </pc:sldChg>
      <pc:sldChg chg="addSp delSp modSp mod ord">
        <pc:chgData name="Phuoc Nguyen" userId="e21c2def0dbe3a04" providerId="LiveId" clId="{5B90AFC4-555D-4E6F-874B-E7D8B869A1AF}" dt="2025-05-18T08:06:11.711" v="2330" actId="20577"/>
        <pc:sldMkLst>
          <pc:docMk/>
          <pc:sldMk cId="968613796" sldId="3863"/>
        </pc:sldMkLst>
        <pc:spChg chg="mod">
          <ac:chgData name="Phuoc Nguyen" userId="e21c2def0dbe3a04" providerId="LiveId" clId="{5B90AFC4-555D-4E6F-874B-E7D8B869A1AF}" dt="2025-05-18T07:53:18.079" v="1910" actId="1076"/>
          <ac:spMkLst>
            <pc:docMk/>
            <pc:sldMk cId="968613796" sldId="3863"/>
            <ac:spMk id="2" creationId="{BDD30A03-2D18-C424-B421-9BFFD0581ECD}"/>
          </ac:spMkLst>
        </pc:spChg>
        <pc:spChg chg="add mod">
          <ac:chgData name="Phuoc Nguyen" userId="e21c2def0dbe3a04" providerId="LiveId" clId="{5B90AFC4-555D-4E6F-874B-E7D8B869A1AF}" dt="2025-05-18T08:06:11.711" v="2330" actId="20577"/>
          <ac:spMkLst>
            <pc:docMk/>
            <pc:sldMk cId="968613796" sldId="3863"/>
            <ac:spMk id="6" creationId="{EAF8B8F9-43B2-A60B-8930-D3D2378707CD}"/>
          </ac:spMkLst>
        </pc:spChg>
        <pc:picChg chg="add mod ord modCrop">
          <ac:chgData name="Phuoc Nguyen" userId="e21c2def0dbe3a04" providerId="LiveId" clId="{5B90AFC4-555D-4E6F-874B-E7D8B869A1AF}" dt="2025-05-18T07:53:08.089" v="1908" actId="732"/>
          <ac:picMkLst>
            <pc:docMk/>
            <pc:sldMk cId="968613796" sldId="3863"/>
            <ac:picMk id="5" creationId="{CFC1B375-65E4-F511-2168-E2BDEAE1CDE0}"/>
          </ac:picMkLst>
        </pc:picChg>
      </pc:sldChg>
      <pc:sldChg chg="addSp delSp modSp add mod">
        <pc:chgData name="Phuoc Nguyen" userId="e21c2def0dbe3a04" providerId="LiveId" clId="{5B90AFC4-555D-4E6F-874B-E7D8B869A1AF}" dt="2025-05-18T08:56:42.180" v="4682" actId="20577"/>
        <pc:sldMkLst>
          <pc:docMk/>
          <pc:sldMk cId="3107107242" sldId="3864"/>
        </pc:sldMkLst>
        <pc:spChg chg="mod">
          <ac:chgData name="Phuoc Nguyen" userId="e21c2def0dbe3a04" providerId="LiveId" clId="{5B90AFC4-555D-4E6F-874B-E7D8B869A1AF}" dt="2025-05-18T08:56:42.180" v="4682" actId="20577"/>
          <ac:spMkLst>
            <pc:docMk/>
            <pc:sldMk cId="3107107242" sldId="3864"/>
            <ac:spMk id="2" creationId="{1EF2C1F1-49B3-B541-02C5-AAB67918FAE9}"/>
          </ac:spMkLst>
        </pc:spChg>
        <pc:spChg chg="add mod">
          <ac:chgData name="Phuoc Nguyen" userId="e21c2def0dbe3a04" providerId="LiveId" clId="{5B90AFC4-555D-4E6F-874B-E7D8B869A1AF}" dt="2025-05-18T08:42:22.012" v="3290" actId="14100"/>
          <ac:spMkLst>
            <pc:docMk/>
            <pc:sldMk cId="3107107242" sldId="3864"/>
            <ac:spMk id="14" creationId="{198858F9-F8AF-EED9-0BC3-4FE02CD64448}"/>
          </ac:spMkLst>
        </pc:spChg>
        <pc:spChg chg="add mod">
          <ac:chgData name="Phuoc Nguyen" userId="e21c2def0dbe3a04" providerId="LiveId" clId="{5B90AFC4-555D-4E6F-874B-E7D8B869A1AF}" dt="2025-05-18T08:43:07.266" v="3298" actId="14100"/>
          <ac:spMkLst>
            <pc:docMk/>
            <pc:sldMk cId="3107107242" sldId="3864"/>
            <ac:spMk id="15" creationId="{20BCFABB-BD63-6ABA-2A9A-610E966DD2F9}"/>
          </ac:spMkLst>
        </pc:spChg>
        <pc:spChg chg="add mod">
          <ac:chgData name="Phuoc Nguyen" userId="e21c2def0dbe3a04" providerId="LiveId" clId="{5B90AFC4-555D-4E6F-874B-E7D8B869A1AF}" dt="2025-05-18T08:43:55.813" v="3403" actId="1037"/>
          <ac:spMkLst>
            <pc:docMk/>
            <pc:sldMk cId="3107107242" sldId="3864"/>
            <ac:spMk id="16" creationId="{D8FDCC3F-F5AC-D650-E4EE-DA1C67BCBB2C}"/>
          </ac:spMkLst>
        </pc:spChg>
        <pc:spChg chg="add mod">
          <ac:chgData name="Phuoc Nguyen" userId="e21c2def0dbe3a04" providerId="LiveId" clId="{5B90AFC4-555D-4E6F-874B-E7D8B869A1AF}" dt="2025-05-18T08:43:18.116" v="3300" actId="14100"/>
          <ac:spMkLst>
            <pc:docMk/>
            <pc:sldMk cId="3107107242" sldId="3864"/>
            <ac:spMk id="17" creationId="{676CDE50-87FF-6E99-14DD-37783FBBC893}"/>
          </ac:spMkLst>
        </pc:spChg>
        <pc:spChg chg="add mod">
          <ac:chgData name="Phuoc Nguyen" userId="e21c2def0dbe3a04" providerId="LiveId" clId="{5B90AFC4-555D-4E6F-874B-E7D8B869A1AF}" dt="2025-05-18T08:44:43.320" v="3510" actId="14100"/>
          <ac:spMkLst>
            <pc:docMk/>
            <pc:sldMk cId="3107107242" sldId="3864"/>
            <ac:spMk id="18" creationId="{CF41518F-A616-8F52-D5FC-1C1F93B5F493}"/>
          </ac:spMkLst>
        </pc:spChg>
        <pc:spChg chg="add mod">
          <ac:chgData name="Phuoc Nguyen" userId="e21c2def0dbe3a04" providerId="LiveId" clId="{5B90AFC4-555D-4E6F-874B-E7D8B869A1AF}" dt="2025-05-18T08:53:08.812" v="4220" actId="14100"/>
          <ac:spMkLst>
            <pc:docMk/>
            <pc:sldMk cId="3107107242" sldId="3864"/>
            <ac:spMk id="20" creationId="{B3E40A9E-D5BC-D616-2E39-7553D4388FC8}"/>
          </ac:spMkLst>
        </pc:spChg>
        <pc:spChg chg="add mod">
          <ac:chgData name="Phuoc Nguyen" userId="e21c2def0dbe3a04" providerId="LiveId" clId="{5B90AFC4-555D-4E6F-874B-E7D8B869A1AF}" dt="2025-05-18T08:44:31.760" v="3509" actId="1037"/>
          <ac:spMkLst>
            <pc:docMk/>
            <pc:sldMk cId="3107107242" sldId="3864"/>
            <ac:spMk id="21" creationId="{6EFF859D-014B-A013-F816-5823E46F1273}"/>
          </ac:spMkLst>
        </pc:spChg>
        <pc:spChg chg="add mod">
          <ac:chgData name="Phuoc Nguyen" userId="e21c2def0dbe3a04" providerId="LiveId" clId="{5B90AFC4-555D-4E6F-874B-E7D8B869A1AF}" dt="2025-05-18T08:43:47.146" v="3397" actId="1038"/>
          <ac:spMkLst>
            <pc:docMk/>
            <pc:sldMk cId="3107107242" sldId="3864"/>
            <ac:spMk id="23" creationId="{F0469581-1CAB-3F33-B0CC-4D2A7EEE8200}"/>
          </ac:spMkLst>
        </pc:spChg>
        <pc:spChg chg="add mod">
          <ac:chgData name="Phuoc Nguyen" userId="e21c2def0dbe3a04" providerId="LiveId" clId="{5B90AFC4-555D-4E6F-874B-E7D8B869A1AF}" dt="2025-05-18T08:46:04.408" v="3807" actId="1037"/>
          <ac:spMkLst>
            <pc:docMk/>
            <pc:sldMk cId="3107107242" sldId="3864"/>
            <ac:spMk id="24" creationId="{AA38CB68-F1C2-77CD-8721-40387BC0883F}"/>
          </ac:spMkLst>
        </pc:spChg>
        <pc:spChg chg="add mod">
          <ac:chgData name="Phuoc Nguyen" userId="e21c2def0dbe3a04" providerId="LiveId" clId="{5B90AFC4-555D-4E6F-874B-E7D8B869A1AF}" dt="2025-05-18T08:50:17.146" v="4114" actId="1038"/>
          <ac:spMkLst>
            <pc:docMk/>
            <pc:sldMk cId="3107107242" sldId="3864"/>
            <ac:spMk id="25" creationId="{E061D9E0-66E0-6187-D29D-8CED1E69048E}"/>
          </ac:spMkLst>
        </pc:spChg>
        <pc:picChg chg="add del mod">
          <ac:chgData name="Phuoc Nguyen" userId="e21c2def0dbe3a04" providerId="LiveId" clId="{5B90AFC4-555D-4E6F-874B-E7D8B869A1AF}" dt="2025-05-18T08:42:46.207" v="3295" actId="1076"/>
          <ac:picMkLst>
            <pc:docMk/>
            <pc:sldMk cId="3107107242" sldId="3864"/>
            <ac:picMk id="8" creationId="{A98D85D5-31C5-A2B6-2D03-4CD8D263EA94}"/>
          </ac:picMkLst>
        </pc:picChg>
        <pc:picChg chg="add mod">
          <ac:chgData name="Phuoc Nguyen" userId="e21c2def0dbe3a04" providerId="LiveId" clId="{5B90AFC4-555D-4E6F-874B-E7D8B869A1AF}" dt="2025-05-18T08:20:25.960" v="2842" actId="1038"/>
          <ac:picMkLst>
            <pc:docMk/>
            <pc:sldMk cId="3107107242" sldId="3864"/>
            <ac:picMk id="11" creationId="{F0B332C4-0276-5797-543D-B35A84F91439}"/>
          </ac:picMkLst>
        </pc:picChg>
      </pc:sldChg>
      <pc:sldChg chg="del ord">
        <pc:chgData name="Phuoc Nguyen" userId="e21c2def0dbe3a04" providerId="LiveId" clId="{5B90AFC4-555D-4E6F-874B-E7D8B869A1AF}" dt="2025-05-18T00:13:32.841" v="360" actId="2696"/>
        <pc:sldMkLst>
          <pc:docMk/>
          <pc:sldMk cId="3202121564" sldId="3864"/>
        </pc:sldMkLst>
      </pc:sldChg>
      <pc:sldChg chg="addSp delSp modSp add mod ord">
        <pc:chgData name="Phuoc Nguyen" userId="e21c2def0dbe3a04" providerId="LiveId" clId="{5B90AFC4-555D-4E6F-874B-E7D8B869A1AF}" dt="2025-05-18T10:44:56.905" v="4881" actId="20577"/>
        <pc:sldMkLst>
          <pc:docMk/>
          <pc:sldMk cId="860893197" sldId="3865"/>
        </pc:sldMkLst>
        <pc:spChg chg="mod">
          <ac:chgData name="Phuoc Nguyen" userId="e21c2def0dbe3a04" providerId="LiveId" clId="{5B90AFC4-555D-4E6F-874B-E7D8B869A1AF}" dt="2025-05-18T10:44:56.905" v="4881" actId="20577"/>
          <ac:spMkLst>
            <pc:docMk/>
            <pc:sldMk cId="860893197" sldId="3865"/>
            <ac:spMk id="2" creationId="{F2B7EED1-8A6D-BAB8-CEFC-07F9B5B8FC79}"/>
          </ac:spMkLst>
        </pc:spChg>
        <pc:picChg chg="add mod">
          <ac:chgData name="Phuoc Nguyen" userId="e21c2def0dbe3a04" providerId="LiveId" clId="{5B90AFC4-555D-4E6F-874B-E7D8B869A1AF}" dt="2025-05-18T10:42:05.574" v="4816" actId="1038"/>
          <ac:picMkLst>
            <pc:docMk/>
            <pc:sldMk cId="860893197" sldId="3865"/>
            <ac:picMk id="6" creationId="{E33AB424-D99B-BF6F-58F7-EF6F548AF8FA}"/>
          </ac:picMkLst>
        </pc:picChg>
        <pc:picChg chg="add mod">
          <ac:chgData name="Phuoc Nguyen" userId="e21c2def0dbe3a04" providerId="LiveId" clId="{5B90AFC4-555D-4E6F-874B-E7D8B869A1AF}" dt="2025-05-18T10:41:57.560" v="4798" actId="1038"/>
          <ac:picMkLst>
            <pc:docMk/>
            <pc:sldMk cId="860893197" sldId="3865"/>
            <ac:picMk id="8" creationId="{9E0E5AA5-4C5C-A45E-A949-4C7D04E12A96}"/>
          </ac:picMkLst>
        </pc:picChg>
        <pc:picChg chg="add mod">
          <ac:chgData name="Phuoc Nguyen" userId="e21c2def0dbe3a04" providerId="LiveId" clId="{5B90AFC4-555D-4E6F-874B-E7D8B869A1AF}" dt="2025-05-18T10:42:19.436" v="4838" actId="1038"/>
          <ac:picMkLst>
            <pc:docMk/>
            <pc:sldMk cId="860893197" sldId="3865"/>
            <ac:picMk id="10" creationId="{9DDA0C3A-35C7-AB6C-1B21-6FBA54E2E76C}"/>
          </ac:picMkLst>
        </pc:picChg>
        <pc:picChg chg="add mod">
          <ac:chgData name="Phuoc Nguyen" userId="e21c2def0dbe3a04" providerId="LiveId" clId="{5B90AFC4-555D-4E6F-874B-E7D8B869A1AF}" dt="2025-05-18T10:43:08.474" v="4843" actId="208"/>
          <ac:picMkLst>
            <pc:docMk/>
            <pc:sldMk cId="860893197" sldId="3865"/>
            <ac:picMk id="12" creationId="{CBDA9380-9A67-C982-2FDB-1757717F2FC6}"/>
          </ac:picMkLst>
        </pc:picChg>
      </pc:sldChg>
      <pc:sldChg chg="del ord">
        <pc:chgData name="Phuoc Nguyen" userId="e21c2def0dbe3a04" providerId="LiveId" clId="{5B90AFC4-555D-4E6F-874B-E7D8B869A1AF}" dt="2025-05-18T00:13:32.841" v="360" actId="2696"/>
        <pc:sldMkLst>
          <pc:docMk/>
          <pc:sldMk cId="2701220753" sldId="3865"/>
        </pc:sldMkLst>
      </pc:sldChg>
      <pc:sldChg chg="delSp modSp new mod ord">
        <pc:chgData name="Phuoc Nguyen" userId="e21c2def0dbe3a04" providerId="LiveId" clId="{5B90AFC4-555D-4E6F-874B-E7D8B869A1AF}" dt="2025-05-18T03:04:37.041" v="1167" actId="115"/>
        <pc:sldMkLst>
          <pc:docMk/>
          <pc:sldMk cId="2365612984" sldId="3867"/>
        </pc:sldMkLst>
        <pc:spChg chg="mod">
          <ac:chgData name="Phuoc Nguyen" userId="e21c2def0dbe3a04" providerId="LiveId" clId="{5B90AFC4-555D-4E6F-874B-E7D8B869A1AF}" dt="2025-05-18T03:04:37.041" v="1167" actId="115"/>
          <ac:spMkLst>
            <pc:docMk/>
            <pc:sldMk cId="2365612984" sldId="3867"/>
            <ac:spMk id="2" creationId="{26E6FA37-ADB4-9BFB-556E-9700BB7CB187}"/>
          </ac:spMkLst>
        </pc:spChg>
      </pc:sldChg>
      <pc:sldChg chg="modSp add mod">
        <pc:chgData name="Phuoc Nguyen" userId="e21c2def0dbe3a04" providerId="LiveId" clId="{5B90AFC4-555D-4E6F-874B-E7D8B869A1AF}" dt="2025-05-18T03:04:41.341" v="1168" actId="115"/>
        <pc:sldMkLst>
          <pc:docMk/>
          <pc:sldMk cId="2325793644" sldId="3868"/>
        </pc:sldMkLst>
        <pc:spChg chg="mod">
          <ac:chgData name="Phuoc Nguyen" userId="e21c2def0dbe3a04" providerId="LiveId" clId="{5B90AFC4-555D-4E6F-874B-E7D8B869A1AF}" dt="2025-05-18T03:04:41.341" v="1168" actId="115"/>
          <ac:spMkLst>
            <pc:docMk/>
            <pc:sldMk cId="2325793644" sldId="3868"/>
            <ac:spMk id="2" creationId="{A5F5E9B9-7EB0-9384-D4CD-5FCA44A922AE}"/>
          </ac:spMkLst>
        </pc:spChg>
      </pc:sldChg>
      <pc:sldChg chg="modSp add mod">
        <pc:chgData name="Phuoc Nguyen" userId="e21c2def0dbe3a04" providerId="LiveId" clId="{5B90AFC4-555D-4E6F-874B-E7D8B869A1AF}" dt="2025-05-18T00:03:51.308" v="50" actId="207"/>
        <pc:sldMkLst>
          <pc:docMk/>
          <pc:sldMk cId="858374599" sldId="3869"/>
        </pc:sldMkLst>
        <pc:spChg chg="mod">
          <ac:chgData name="Phuoc Nguyen" userId="e21c2def0dbe3a04" providerId="LiveId" clId="{5B90AFC4-555D-4E6F-874B-E7D8B869A1AF}" dt="2025-05-18T00:03:51.308" v="50" actId="207"/>
          <ac:spMkLst>
            <pc:docMk/>
            <pc:sldMk cId="858374599" sldId="3869"/>
            <ac:spMk id="2" creationId="{FB9827F5-A8E6-C187-9C3B-BC4F894394DE}"/>
          </ac:spMkLst>
        </pc:spChg>
      </pc:sldChg>
      <pc:sldChg chg="modSp add mod">
        <pc:chgData name="Phuoc Nguyen" userId="e21c2def0dbe3a04" providerId="LiveId" clId="{5B90AFC4-555D-4E6F-874B-E7D8B869A1AF}" dt="2025-05-18T00:03:55.155" v="51" actId="207"/>
        <pc:sldMkLst>
          <pc:docMk/>
          <pc:sldMk cId="1394191826" sldId="3870"/>
        </pc:sldMkLst>
        <pc:spChg chg="mod">
          <ac:chgData name="Phuoc Nguyen" userId="e21c2def0dbe3a04" providerId="LiveId" clId="{5B90AFC4-555D-4E6F-874B-E7D8B869A1AF}" dt="2025-05-18T00:03:55.155" v="51" actId="207"/>
          <ac:spMkLst>
            <pc:docMk/>
            <pc:sldMk cId="1394191826" sldId="3870"/>
            <ac:spMk id="2" creationId="{575DB3B8-A4CC-2A75-AF31-1E487365B291}"/>
          </ac:spMkLst>
        </pc:spChg>
      </pc:sldChg>
      <pc:sldChg chg="addSp delSp modSp new mod ord">
        <pc:chgData name="Phuoc Nguyen" userId="e21c2def0dbe3a04" providerId="LiveId" clId="{5B90AFC4-555D-4E6F-874B-E7D8B869A1AF}" dt="2025-05-18T03:41:16.817" v="1346" actId="20577"/>
        <pc:sldMkLst>
          <pc:docMk/>
          <pc:sldMk cId="210658339" sldId="3871"/>
        </pc:sldMkLst>
        <pc:spChg chg="mod">
          <ac:chgData name="Phuoc Nguyen" userId="e21c2def0dbe3a04" providerId="LiveId" clId="{5B90AFC4-555D-4E6F-874B-E7D8B869A1AF}" dt="2025-05-18T03:40:43.686" v="1247" actId="14100"/>
          <ac:spMkLst>
            <pc:docMk/>
            <pc:sldMk cId="210658339" sldId="3871"/>
            <ac:spMk id="2" creationId="{94848E44-8140-4472-6EBC-490C1198EC31}"/>
          </ac:spMkLst>
        </pc:spChg>
        <pc:spChg chg="add mod">
          <ac:chgData name="Phuoc Nguyen" userId="e21c2def0dbe3a04" providerId="LiveId" clId="{5B90AFC4-555D-4E6F-874B-E7D8B869A1AF}" dt="2025-05-18T03:41:16.817" v="1346" actId="20577"/>
          <ac:spMkLst>
            <pc:docMk/>
            <pc:sldMk cId="210658339" sldId="3871"/>
            <ac:spMk id="6" creationId="{2FF5F227-199F-D164-2B49-50229A00B231}"/>
          </ac:spMkLst>
        </pc:spChg>
        <pc:picChg chg="add mod">
          <ac:chgData name="Phuoc Nguyen" userId="e21c2def0dbe3a04" providerId="LiveId" clId="{5B90AFC4-555D-4E6F-874B-E7D8B869A1AF}" dt="2025-05-18T03:40:32.339" v="1243" actId="1076"/>
          <ac:picMkLst>
            <pc:docMk/>
            <pc:sldMk cId="210658339" sldId="3871"/>
            <ac:picMk id="5" creationId="{0B574D65-8E0A-AE54-92C2-D1AFB778648F}"/>
          </ac:picMkLst>
        </pc:picChg>
      </pc:sldChg>
      <pc:sldChg chg="addSp delSp modSp new mod ord">
        <pc:chgData name="Phuoc Nguyen" userId="e21c2def0dbe3a04" providerId="LiveId" clId="{5B90AFC4-555D-4E6F-874B-E7D8B869A1AF}" dt="2025-05-18T07:44:38.391" v="1566" actId="1076"/>
        <pc:sldMkLst>
          <pc:docMk/>
          <pc:sldMk cId="2231514194" sldId="3872"/>
        </pc:sldMkLst>
        <pc:spChg chg="mod">
          <ac:chgData name="Phuoc Nguyen" userId="e21c2def0dbe3a04" providerId="LiveId" clId="{5B90AFC4-555D-4E6F-874B-E7D8B869A1AF}" dt="2025-05-18T03:41:57.100" v="1363" actId="14100"/>
          <ac:spMkLst>
            <pc:docMk/>
            <pc:sldMk cId="2231514194" sldId="3872"/>
            <ac:spMk id="2" creationId="{9E92CB69-B354-D08F-192B-8D5196E39057}"/>
          </ac:spMkLst>
        </pc:spChg>
        <pc:spChg chg="add mod">
          <ac:chgData name="Phuoc Nguyen" userId="e21c2def0dbe3a04" providerId="LiveId" clId="{5B90AFC4-555D-4E6F-874B-E7D8B869A1AF}" dt="2025-05-18T07:44:25.737" v="1565" actId="20577"/>
          <ac:spMkLst>
            <pc:docMk/>
            <pc:sldMk cId="2231514194" sldId="3872"/>
            <ac:spMk id="8" creationId="{C9D8B569-52E2-7B85-DFB0-8F357FC75613}"/>
          </ac:spMkLst>
        </pc:spChg>
        <pc:spChg chg="add mod">
          <ac:chgData name="Phuoc Nguyen" userId="e21c2def0dbe3a04" providerId="LiveId" clId="{5B90AFC4-555D-4E6F-874B-E7D8B869A1AF}" dt="2025-05-18T07:44:38.391" v="1566" actId="1076"/>
          <ac:spMkLst>
            <pc:docMk/>
            <pc:sldMk cId="2231514194" sldId="3872"/>
            <ac:spMk id="11" creationId="{B05564D8-28D4-9B5C-1C73-10337CE7FF4C}"/>
          </ac:spMkLst>
        </pc:spChg>
        <pc:spChg chg="add mod">
          <ac:chgData name="Phuoc Nguyen" userId="e21c2def0dbe3a04" providerId="LiveId" clId="{5B90AFC4-555D-4E6F-874B-E7D8B869A1AF}" dt="2025-05-18T07:44:38.391" v="1566" actId="1076"/>
          <ac:spMkLst>
            <pc:docMk/>
            <pc:sldMk cId="2231514194" sldId="3872"/>
            <ac:spMk id="12" creationId="{D3FB7660-0066-30BE-3219-A7D8DA282AC9}"/>
          </ac:spMkLst>
        </pc:spChg>
        <pc:spChg chg="add mod">
          <ac:chgData name="Phuoc Nguyen" userId="e21c2def0dbe3a04" providerId="LiveId" clId="{5B90AFC4-555D-4E6F-874B-E7D8B869A1AF}" dt="2025-05-18T07:44:38.391" v="1566" actId="1076"/>
          <ac:spMkLst>
            <pc:docMk/>
            <pc:sldMk cId="2231514194" sldId="3872"/>
            <ac:spMk id="13" creationId="{07B53C64-59D6-7CFB-6B66-0505B9BA9380}"/>
          </ac:spMkLst>
        </pc:spChg>
        <pc:spChg chg="add mod">
          <ac:chgData name="Phuoc Nguyen" userId="e21c2def0dbe3a04" providerId="LiveId" clId="{5B90AFC4-555D-4E6F-874B-E7D8B869A1AF}" dt="2025-05-18T07:44:38.391" v="1566" actId="1076"/>
          <ac:spMkLst>
            <pc:docMk/>
            <pc:sldMk cId="2231514194" sldId="3872"/>
            <ac:spMk id="14" creationId="{344D204D-BC62-595A-8ED5-A1DB38181CCB}"/>
          </ac:spMkLst>
        </pc:spChg>
        <pc:picChg chg="add mod">
          <ac:chgData name="Phuoc Nguyen" userId="e21c2def0dbe3a04" providerId="LiveId" clId="{5B90AFC4-555D-4E6F-874B-E7D8B869A1AF}" dt="2025-05-18T07:44:38.391" v="1566" actId="1076"/>
          <ac:picMkLst>
            <pc:docMk/>
            <pc:sldMk cId="2231514194" sldId="3872"/>
            <ac:picMk id="10" creationId="{23DCDC45-D7F9-0148-6B1A-526662CB8070}"/>
          </ac:picMkLst>
        </pc:picChg>
      </pc:sldChg>
      <pc:sldChg chg="addSp delSp modSp add mod">
        <pc:chgData name="Phuoc Nguyen" userId="e21c2def0dbe3a04" providerId="LiveId" clId="{5B90AFC4-555D-4E6F-874B-E7D8B869A1AF}" dt="2025-05-18T03:03:47.152" v="1165" actId="20577"/>
        <pc:sldMkLst>
          <pc:docMk/>
          <pc:sldMk cId="3969297958" sldId="3873"/>
        </pc:sldMkLst>
        <pc:spChg chg="mod">
          <ac:chgData name="Phuoc Nguyen" userId="e21c2def0dbe3a04" providerId="LiveId" clId="{5B90AFC4-555D-4E6F-874B-E7D8B869A1AF}" dt="2025-05-18T03:03:47.152" v="1165" actId="20577"/>
          <ac:spMkLst>
            <pc:docMk/>
            <pc:sldMk cId="3969297958" sldId="3873"/>
            <ac:spMk id="2" creationId="{8FD2A773-9DD4-9D04-429E-70E7A421C169}"/>
          </ac:spMkLst>
        </pc:spChg>
        <pc:spChg chg="add mod">
          <ac:chgData name="Phuoc Nguyen" userId="e21c2def0dbe3a04" providerId="LiveId" clId="{5B90AFC4-555D-4E6F-874B-E7D8B869A1AF}" dt="2025-05-18T00:31:18.068" v="969" actId="14100"/>
          <ac:spMkLst>
            <pc:docMk/>
            <pc:sldMk cId="3969297958" sldId="3873"/>
            <ac:spMk id="4" creationId="{93BBE819-1562-3E16-A474-A745BEDA6016}"/>
          </ac:spMkLst>
        </pc:spChg>
        <pc:spChg chg="mod">
          <ac:chgData name="Phuoc Nguyen" userId="e21c2def0dbe3a04" providerId="LiveId" clId="{5B90AFC4-555D-4E6F-874B-E7D8B869A1AF}" dt="2025-05-18T00:32:48.068" v="1149" actId="20577"/>
          <ac:spMkLst>
            <pc:docMk/>
            <pc:sldMk cId="3969297958" sldId="3873"/>
            <ac:spMk id="6" creationId="{6054EEAC-928B-B1FA-D3D3-6D409D91D031}"/>
          </ac:spMkLst>
        </pc:spChg>
        <pc:spChg chg="add mod">
          <ac:chgData name="Phuoc Nguyen" userId="e21c2def0dbe3a04" providerId="LiveId" clId="{5B90AFC4-555D-4E6F-874B-E7D8B869A1AF}" dt="2025-05-18T00:31:54.014" v="975" actId="14100"/>
          <ac:spMkLst>
            <pc:docMk/>
            <pc:sldMk cId="3969297958" sldId="3873"/>
            <ac:spMk id="7" creationId="{B348725D-1D1E-B27D-7CDB-71C62ED05006}"/>
          </ac:spMkLst>
        </pc:spChg>
        <pc:picChg chg="mod">
          <ac:chgData name="Phuoc Nguyen" userId="e21c2def0dbe3a04" providerId="LiveId" clId="{5B90AFC4-555D-4E6F-874B-E7D8B869A1AF}" dt="2025-05-18T00:29:51.806" v="965" actId="1076"/>
          <ac:picMkLst>
            <pc:docMk/>
            <pc:sldMk cId="3969297958" sldId="3873"/>
            <ac:picMk id="5" creationId="{402C80CF-F58D-1DC9-475E-53D02B96F24B}"/>
          </ac:picMkLst>
        </pc:picChg>
      </pc:sldChg>
      <pc:sldChg chg="addSp delSp modSp new mod">
        <pc:chgData name="Phuoc Nguyen" userId="e21c2def0dbe3a04" providerId="LiveId" clId="{5B90AFC4-555D-4E6F-874B-E7D8B869A1AF}" dt="2025-05-20T00:39:28.365" v="5299" actId="1076"/>
        <pc:sldMkLst>
          <pc:docMk/>
          <pc:sldMk cId="3323652272" sldId="3874"/>
        </pc:sldMkLst>
        <pc:spChg chg="mod">
          <ac:chgData name="Phuoc Nguyen" userId="e21c2def0dbe3a04" providerId="LiveId" clId="{5B90AFC4-555D-4E6F-874B-E7D8B869A1AF}" dt="2025-05-18T07:47:12.537" v="1706" actId="1035"/>
          <ac:spMkLst>
            <pc:docMk/>
            <pc:sldMk cId="3323652272" sldId="3874"/>
            <ac:spMk id="2" creationId="{B60FD29B-DB76-BAD9-17EE-CF1B383CBAD3}"/>
          </ac:spMkLst>
        </pc:spChg>
        <pc:spChg chg="add mod">
          <ac:chgData name="Phuoc Nguyen" userId="e21c2def0dbe3a04" providerId="LiveId" clId="{5B90AFC4-555D-4E6F-874B-E7D8B869A1AF}" dt="2025-05-18T07:52:16.589" v="1904" actId="20577"/>
          <ac:spMkLst>
            <pc:docMk/>
            <pc:sldMk cId="3323652272" sldId="3874"/>
            <ac:spMk id="6" creationId="{1F7E8056-1DCC-B2B3-1330-3EF47757C90E}"/>
          </ac:spMkLst>
        </pc:spChg>
        <pc:picChg chg="add mod ord">
          <ac:chgData name="Phuoc Nguyen" userId="e21c2def0dbe3a04" providerId="LiveId" clId="{5B90AFC4-555D-4E6F-874B-E7D8B869A1AF}" dt="2025-05-20T00:39:28.365" v="5299" actId="1076"/>
          <ac:picMkLst>
            <pc:docMk/>
            <pc:sldMk cId="3323652272" sldId="3874"/>
            <ac:picMk id="5" creationId="{48C54F15-93C0-393C-367A-53E88F850BD7}"/>
          </ac:picMkLst>
        </pc:picChg>
      </pc:sldChg>
      <pc:sldChg chg="addSp delSp modSp new mod">
        <pc:chgData name="Phuoc Nguyen" userId="e21c2def0dbe3a04" providerId="LiveId" clId="{5B90AFC4-555D-4E6F-874B-E7D8B869A1AF}" dt="2025-05-18T08:08:38.664" v="2499" actId="20577"/>
        <pc:sldMkLst>
          <pc:docMk/>
          <pc:sldMk cId="3868527469" sldId="3875"/>
        </pc:sldMkLst>
        <pc:spChg chg="mod">
          <ac:chgData name="Phuoc Nguyen" userId="e21c2def0dbe3a04" providerId="LiveId" clId="{5B90AFC4-555D-4E6F-874B-E7D8B869A1AF}" dt="2025-05-18T08:05:58.595" v="2328" actId="1076"/>
          <ac:spMkLst>
            <pc:docMk/>
            <pc:sldMk cId="3868527469" sldId="3875"/>
            <ac:spMk id="2" creationId="{A325C7ED-95AE-B3DB-8F92-CD09BE8E5258}"/>
          </ac:spMkLst>
        </pc:spChg>
        <pc:spChg chg="add mod">
          <ac:chgData name="Phuoc Nguyen" userId="e21c2def0dbe3a04" providerId="LiveId" clId="{5B90AFC4-555D-4E6F-874B-E7D8B869A1AF}" dt="2025-05-18T08:08:38.664" v="2499" actId="20577"/>
          <ac:spMkLst>
            <pc:docMk/>
            <pc:sldMk cId="3868527469" sldId="3875"/>
            <ac:spMk id="6" creationId="{362F98E2-C511-C845-074F-E62B3DD51903}"/>
          </ac:spMkLst>
        </pc:spChg>
        <pc:picChg chg="add mod ord">
          <ac:chgData name="Phuoc Nguyen" userId="e21c2def0dbe3a04" providerId="LiveId" clId="{5B90AFC4-555D-4E6F-874B-E7D8B869A1AF}" dt="2025-05-18T08:03:23.212" v="2140" actId="1076"/>
          <ac:picMkLst>
            <pc:docMk/>
            <pc:sldMk cId="3868527469" sldId="3875"/>
            <ac:picMk id="5" creationId="{77A088A5-0944-3AF0-62ED-F0FE27BA04A4}"/>
          </ac:picMkLst>
        </pc:picChg>
      </pc:sldChg>
      <pc:sldChg chg="addSp delSp modSp new mod">
        <pc:chgData name="Phuoc Nguyen" userId="e21c2def0dbe3a04" providerId="LiveId" clId="{5B90AFC4-555D-4E6F-874B-E7D8B869A1AF}" dt="2025-05-18T09:06:12.778" v="4684" actId="1076"/>
        <pc:sldMkLst>
          <pc:docMk/>
          <pc:sldMk cId="2142930202" sldId="3876"/>
        </pc:sldMkLst>
        <pc:spChg chg="mod">
          <ac:chgData name="Phuoc Nguyen" userId="e21c2def0dbe3a04" providerId="LiveId" clId="{5B90AFC4-555D-4E6F-874B-E7D8B869A1AF}" dt="2025-05-18T09:06:10.176" v="4683" actId="14100"/>
          <ac:spMkLst>
            <pc:docMk/>
            <pc:sldMk cId="2142930202" sldId="3876"/>
            <ac:spMk id="3" creationId="{CAADD646-627A-D909-19E5-44DB18077A2E}"/>
          </ac:spMkLst>
        </pc:spChg>
        <pc:spChg chg="add mod">
          <ac:chgData name="Phuoc Nguyen" userId="e21c2def0dbe3a04" providerId="LiveId" clId="{5B90AFC4-555D-4E6F-874B-E7D8B869A1AF}" dt="2025-05-18T09:06:12.778" v="4684" actId="1076"/>
          <ac:spMkLst>
            <pc:docMk/>
            <pc:sldMk cId="2142930202" sldId="3876"/>
            <ac:spMk id="4" creationId="{C72BD93D-A745-45FF-8A03-0869E51F0EE2}"/>
          </ac:spMkLst>
        </pc:spChg>
      </pc:sldChg>
      <pc:sldChg chg="addSp delSp modSp add mod ord">
        <pc:chgData name="Phuoc Nguyen" userId="e21c2def0dbe3a04" providerId="LiveId" clId="{5B90AFC4-555D-4E6F-874B-E7D8B869A1AF}" dt="2025-05-18T08:30:24.452" v="3155" actId="1035"/>
        <pc:sldMkLst>
          <pc:docMk/>
          <pc:sldMk cId="3057154119" sldId="3877"/>
        </pc:sldMkLst>
        <pc:spChg chg="mod">
          <ac:chgData name="Phuoc Nguyen" userId="e21c2def0dbe3a04" providerId="LiveId" clId="{5B90AFC4-555D-4E6F-874B-E7D8B869A1AF}" dt="2025-05-18T08:30:24.452" v="3155" actId="1035"/>
          <ac:spMkLst>
            <pc:docMk/>
            <pc:sldMk cId="3057154119" sldId="3877"/>
            <ac:spMk id="2" creationId="{ABEDAD69-5E08-CE2B-353D-1DF52C7645D8}"/>
          </ac:spMkLst>
        </pc:spChg>
        <pc:spChg chg="add mod">
          <ac:chgData name="Phuoc Nguyen" userId="e21c2def0dbe3a04" providerId="LiveId" clId="{5B90AFC4-555D-4E6F-874B-E7D8B869A1AF}" dt="2025-05-18T08:30:10.634" v="3147" actId="14100"/>
          <ac:spMkLst>
            <pc:docMk/>
            <pc:sldMk cId="3057154119" sldId="3877"/>
            <ac:spMk id="3" creationId="{5CC4C716-8E01-A5B9-40E7-BC30C6818D77}"/>
          </ac:spMkLst>
        </pc:spChg>
        <pc:spChg chg="add mod">
          <ac:chgData name="Phuoc Nguyen" userId="e21c2def0dbe3a04" providerId="LiveId" clId="{5B90AFC4-555D-4E6F-874B-E7D8B869A1AF}" dt="2025-05-18T08:18:48.421" v="2761" actId="1037"/>
          <ac:spMkLst>
            <pc:docMk/>
            <pc:sldMk cId="3057154119" sldId="3877"/>
            <ac:spMk id="5" creationId="{8BC9F2C7-0068-F191-3CE4-103CAF22D597}"/>
          </ac:spMkLst>
        </pc:spChg>
        <pc:spChg chg="add mod">
          <ac:chgData name="Phuoc Nguyen" userId="e21c2def0dbe3a04" providerId="LiveId" clId="{5B90AFC4-555D-4E6F-874B-E7D8B869A1AF}" dt="2025-05-18T08:19:06.128" v="2764" actId="1076"/>
          <ac:spMkLst>
            <pc:docMk/>
            <pc:sldMk cId="3057154119" sldId="3877"/>
            <ac:spMk id="7" creationId="{D48A8452-6C9F-3AC2-AD62-2C28B823B2C5}"/>
          </ac:spMkLst>
        </pc:spChg>
        <pc:spChg chg="add mod">
          <ac:chgData name="Phuoc Nguyen" userId="e21c2def0dbe3a04" providerId="LiveId" clId="{5B90AFC4-555D-4E6F-874B-E7D8B869A1AF}" dt="2025-05-18T08:19:17.053" v="2766" actId="1076"/>
          <ac:spMkLst>
            <pc:docMk/>
            <pc:sldMk cId="3057154119" sldId="3877"/>
            <ac:spMk id="8" creationId="{A2626073-0F85-137B-4091-2EF5550B8F65}"/>
          </ac:spMkLst>
        </pc:spChg>
        <pc:spChg chg="add mod">
          <ac:chgData name="Phuoc Nguyen" userId="e21c2def0dbe3a04" providerId="LiveId" clId="{5B90AFC4-555D-4E6F-874B-E7D8B869A1AF}" dt="2025-05-18T08:19:27.466" v="2768" actId="1076"/>
          <ac:spMkLst>
            <pc:docMk/>
            <pc:sldMk cId="3057154119" sldId="3877"/>
            <ac:spMk id="9" creationId="{05FC26D4-4D3C-71F3-5CC4-E15A868F2E23}"/>
          </ac:spMkLst>
        </pc:spChg>
        <pc:spChg chg="add mod">
          <ac:chgData name="Phuoc Nguyen" userId="e21c2def0dbe3a04" providerId="LiveId" clId="{5B90AFC4-555D-4E6F-874B-E7D8B869A1AF}" dt="2025-05-18T08:28:08.936" v="2984" actId="14100"/>
          <ac:spMkLst>
            <pc:docMk/>
            <pc:sldMk cId="3057154119" sldId="3877"/>
            <ac:spMk id="16" creationId="{90EABAE2-ACE1-3035-1D16-84157D09B0F8}"/>
          </ac:spMkLst>
        </pc:spChg>
        <pc:picChg chg="mod">
          <ac:chgData name="Phuoc Nguyen" userId="e21c2def0dbe3a04" providerId="LiveId" clId="{5B90AFC4-555D-4E6F-874B-E7D8B869A1AF}" dt="2025-05-18T08:16:06.626" v="2530" actId="1076"/>
          <ac:picMkLst>
            <pc:docMk/>
            <pc:sldMk cId="3057154119" sldId="3877"/>
            <ac:picMk id="6" creationId="{6B24F221-2632-0FA1-4C4B-C9DC44CB06B3}"/>
          </ac:picMkLst>
        </pc:picChg>
        <pc:picChg chg="add mod">
          <ac:chgData name="Phuoc Nguyen" userId="e21c2def0dbe3a04" providerId="LiveId" clId="{5B90AFC4-555D-4E6F-874B-E7D8B869A1AF}" dt="2025-05-18T08:27:58.474" v="2983" actId="1076"/>
          <ac:picMkLst>
            <pc:docMk/>
            <pc:sldMk cId="3057154119" sldId="3877"/>
            <ac:picMk id="15" creationId="{B98C8AB2-AED3-4A26-EEB1-EF0F792312D8}"/>
          </ac:picMkLst>
        </pc:picChg>
      </pc:sldChg>
      <pc:sldChg chg="addSp delSp modSp add mod">
        <pc:chgData name="Phuoc Nguyen" userId="e21c2def0dbe3a04" providerId="LiveId" clId="{5B90AFC4-555D-4E6F-874B-E7D8B869A1AF}" dt="2025-05-20T01:11:05.559" v="6071" actId="22"/>
        <pc:sldMkLst>
          <pc:docMk/>
          <pc:sldMk cId="2678890319" sldId="3878"/>
        </pc:sldMkLst>
        <pc:spChg chg="mod">
          <ac:chgData name="Phuoc Nguyen" userId="e21c2def0dbe3a04" providerId="LiveId" clId="{5B90AFC4-555D-4E6F-874B-E7D8B869A1AF}" dt="2025-05-18T10:45:01.305" v="4885" actId="20577"/>
          <ac:spMkLst>
            <pc:docMk/>
            <pc:sldMk cId="2678890319" sldId="3878"/>
            <ac:spMk id="2" creationId="{63CA54BA-0555-5C98-1C12-0B2592D62A23}"/>
          </ac:spMkLst>
        </pc:spChg>
        <pc:spChg chg="add mod">
          <ac:chgData name="Phuoc Nguyen" userId="e21c2def0dbe3a04" providerId="LiveId" clId="{5B90AFC4-555D-4E6F-874B-E7D8B869A1AF}" dt="2025-05-18T10:47:34.076" v="5204" actId="403"/>
          <ac:spMkLst>
            <pc:docMk/>
            <pc:sldMk cId="2678890319" sldId="3878"/>
            <ac:spMk id="11" creationId="{0A619074-8297-5D01-EBCD-CE68993ABA08}"/>
          </ac:spMkLst>
        </pc:spChg>
        <pc:picChg chg="add mod">
          <ac:chgData name="Phuoc Nguyen" userId="e21c2def0dbe3a04" providerId="LiveId" clId="{5B90AFC4-555D-4E6F-874B-E7D8B869A1AF}" dt="2025-05-18T10:47:40.181" v="5228" actId="1035"/>
          <ac:picMkLst>
            <pc:docMk/>
            <pc:sldMk cId="2678890319" sldId="3878"/>
            <ac:picMk id="4" creationId="{B19A1F4C-4FD2-8AB0-E351-572CC12E0AAA}"/>
          </ac:picMkLst>
        </pc:picChg>
        <pc:picChg chg="add del">
          <ac:chgData name="Phuoc Nguyen" userId="e21c2def0dbe3a04" providerId="LiveId" clId="{5B90AFC4-555D-4E6F-874B-E7D8B869A1AF}" dt="2025-05-20T01:11:05.559" v="6071" actId="22"/>
          <ac:picMkLst>
            <pc:docMk/>
            <pc:sldMk cId="2678890319" sldId="3878"/>
            <ac:picMk id="5" creationId="{A40FEBA1-CB33-8319-2C40-43745A72A207}"/>
          </ac:picMkLst>
        </pc:picChg>
        <pc:picChg chg="add mod">
          <ac:chgData name="Phuoc Nguyen" userId="e21c2def0dbe3a04" providerId="LiveId" clId="{5B90AFC4-555D-4E6F-874B-E7D8B869A1AF}" dt="2025-05-18T10:47:40.181" v="5228" actId="1035"/>
          <ac:picMkLst>
            <pc:docMk/>
            <pc:sldMk cId="2678890319" sldId="3878"/>
            <ac:picMk id="7" creationId="{F26455A0-E5B9-57CD-A27E-23B5E9971520}"/>
          </ac:picMkLst>
        </pc:picChg>
      </pc:sldChg>
      <pc:sldChg chg="addSp delSp modSp new mod ord">
        <pc:chgData name="Phuoc Nguyen" userId="e21c2def0dbe3a04" providerId="LiveId" clId="{5B90AFC4-555D-4E6F-874B-E7D8B869A1AF}" dt="2025-05-20T00:47:39.885" v="6069" actId="20577"/>
        <pc:sldMkLst>
          <pc:docMk/>
          <pc:sldMk cId="2363481531" sldId="3879"/>
        </pc:sldMkLst>
        <pc:spChg chg="mod">
          <ac:chgData name="Phuoc Nguyen" userId="e21c2def0dbe3a04" providerId="LiveId" clId="{5B90AFC4-555D-4E6F-874B-E7D8B869A1AF}" dt="2025-05-20T00:46:06.607" v="5836" actId="1035"/>
          <ac:spMkLst>
            <pc:docMk/>
            <pc:sldMk cId="2363481531" sldId="3879"/>
            <ac:spMk id="2" creationId="{38C2B283-0607-9AED-6C45-B8A50169E0C1}"/>
          </ac:spMkLst>
        </pc:spChg>
        <pc:spChg chg="del">
          <ac:chgData name="Phuoc Nguyen" userId="e21c2def0dbe3a04" providerId="LiveId" clId="{5B90AFC4-555D-4E6F-874B-E7D8B869A1AF}" dt="2025-05-20T00:31:21.949" v="5247" actId="22"/>
          <ac:spMkLst>
            <pc:docMk/>
            <pc:sldMk cId="2363481531" sldId="3879"/>
            <ac:spMk id="3" creationId="{7CEE6962-1F7D-14F1-8EE0-FD20E4CA61BE}"/>
          </ac:spMkLst>
        </pc:spChg>
        <pc:spChg chg="add mod">
          <ac:chgData name="Phuoc Nguyen" userId="e21c2def0dbe3a04" providerId="LiveId" clId="{5B90AFC4-555D-4E6F-874B-E7D8B869A1AF}" dt="2025-05-20T00:47:39.885" v="6069" actId="20577"/>
          <ac:spMkLst>
            <pc:docMk/>
            <pc:sldMk cId="2363481531" sldId="3879"/>
            <ac:spMk id="6" creationId="{39EC7D46-78F9-9A52-9638-A8003CA35ACD}"/>
          </ac:spMkLst>
        </pc:spChg>
        <pc:spChg chg="add mod">
          <ac:chgData name="Phuoc Nguyen" userId="e21c2def0dbe3a04" providerId="LiveId" clId="{5B90AFC4-555D-4E6F-874B-E7D8B869A1AF}" dt="2025-05-20T00:46:55.095" v="5916" actId="1035"/>
          <ac:spMkLst>
            <pc:docMk/>
            <pc:sldMk cId="2363481531" sldId="3879"/>
            <ac:spMk id="7" creationId="{7F0CE9B5-B45B-D8FD-41DE-B942C5E98436}"/>
          </ac:spMkLst>
        </pc:spChg>
        <pc:spChg chg="add mod">
          <ac:chgData name="Phuoc Nguyen" userId="e21c2def0dbe3a04" providerId="LiveId" clId="{5B90AFC4-555D-4E6F-874B-E7D8B869A1AF}" dt="2025-05-20T00:46:55.095" v="5916" actId="1035"/>
          <ac:spMkLst>
            <pc:docMk/>
            <pc:sldMk cId="2363481531" sldId="3879"/>
            <ac:spMk id="8" creationId="{CFDD4FC4-572C-04EE-D36B-5C28D5C3B2FF}"/>
          </ac:spMkLst>
        </pc:spChg>
        <pc:spChg chg="add mod">
          <ac:chgData name="Phuoc Nguyen" userId="e21c2def0dbe3a04" providerId="LiveId" clId="{5B90AFC4-555D-4E6F-874B-E7D8B869A1AF}" dt="2025-05-20T00:47:25.432" v="6039" actId="1038"/>
          <ac:spMkLst>
            <pc:docMk/>
            <pc:sldMk cId="2363481531" sldId="3879"/>
            <ac:spMk id="9" creationId="{F5B6A6EC-232D-66FD-C3FC-5A6F982D0F4F}"/>
          </ac:spMkLst>
        </pc:spChg>
        <pc:picChg chg="add mod ord">
          <ac:chgData name="Phuoc Nguyen" userId="e21c2def0dbe3a04" providerId="LiveId" clId="{5B90AFC4-555D-4E6F-874B-E7D8B869A1AF}" dt="2025-05-20T00:46:24.075" v="5867" actId="1036"/>
          <ac:picMkLst>
            <pc:docMk/>
            <pc:sldMk cId="2363481531" sldId="3879"/>
            <ac:picMk id="5" creationId="{924F45C7-5CF5-7686-7ACE-2665DFA127BB}"/>
          </ac:picMkLst>
        </pc:picChg>
      </pc:sldChg>
      <pc:sldChg chg="addSp delSp modSp new mod">
        <pc:chgData name="Phuoc Nguyen" userId="e21c2def0dbe3a04" providerId="LiveId" clId="{5B90AFC4-555D-4E6F-874B-E7D8B869A1AF}" dt="2025-05-20T01:18:15.882" v="6409" actId="20577"/>
        <pc:sldMkLst>
          <pc:docMk/>
          <pc:sldMk cId="332299925" sldId="3880"/>
        </pc:sldMkLst>
        <pc:spChg chg="mod">
          <ac:chgData name="Phuoc Nguyen" userId="e21c2def0dbe3a04" providerId="LiveId" clId="{5B90AFC4-555D-4E6F-874B-E7D8B869A1AF}" dt="2025-05-20T01:16:11.992" v="6132" actId="14100"/>
          <ac:spMkLst>
            <pc:docMk/>
            <pc:sldMk cId="332299925" sldId="3880"/>
            <ac:spMk id="2" creationId="{F554DE96-9A70-6097-3044-C153A2968A54}"/>
          </ac:spMkLst>
        </pc:spChg>
        <pc:spChg chg="del">
          <ac:chgData name="Phuoc Nguyen" userId="e21c2def0dbe3a04" providerId="LiveId" clId="{5B90AFC4-555D-4E6F-874B-E7D8B869A1AF}" dt="2025-05-20T01:11:31.596" v="6079" actId="478"/>
          <ac:spMkLst>
            <pc:docMk/>
            <pc:sldMk cId="332299925" sldId="3880"/>
            <ac:spMk id="3" creationId="{81CCDD46-359E-3736-3B96-0C1C8D3B9AAD}"/>
          </ac:spMkLst>
        </pc:spChg>
        <pc:spChg chg="add mod">
          <ac:chgData name="Phuoc Nguyen" userId="e21c2def0dbe3a04" providerId="LiveId" clId="{5B90AFC4-555D-4E6F-874B-E7D8B869A1AF}" dt="2025-05-20T01:18:15.882" v="6409" actId="20577"/>
          <ac:spMkLst>
            <pc:docMk/>
            <pc:sldMk cId="332299925" sldId="3880"/>
            <ac:spMk id="8" creationId="{B630FD1D-1A8B-2723-9875-2793369217CD}"/>
          </ac:spMkLst>
        </pc:spChg>
        <pc:picChg chg="add del mod">
          <ac:chgData name="Phuoc Nguyen" userId="e21c2def0dbe3a04" providerId="LiveId" clId="{5B90AFC4-555D-4E6F-874B-E7D8B869A1AF}" dt="2025-05-20T01:14:34.483" v="6082" actId="478"/>
          <ac:picMkLst>
            <pc:docMk/>
            <pc:sldMk cId="332299925" sldId="3880"/>
            <ac:picMk id="5" creationId="{DB51E784-8345-26BB-2C7C-23A238356CE7}"/>
          </ac:picMkLst>
        </pc:picChg>
        <pc:picChg chg="add mod">
          <ac:chgData name="Phuoc Nguyen" userId="e21c2def0dbe3a04" providerId="LiveId" clId="{5B90AFC4-555D-4E6F-874B-E7D8B869A1AF}" dt="2025-05-20T01:16:08.694" v="6131" actId="14100"/>
          <ac:picMkLst>
            <pc:docMk/>
            <pc:sldMk cId="332299925" sldId="3880"/>
            <ac:picMk id="7" creationId="{19D4A472-E4B8-D345-8767-9855349EA918}"/>
          </ac:picMkLst>
        </pc:picChg>
      </pc:sldChg>
      <pc:sldChg chg="addSp delSp modSp new del mod">
        <pc:chgData name="Phuoc Nguyen" userId="e21c2def0dbe3a04" providerId="LiveId" clId="{5B90AFC4-555D-4E6F-874B-E7D8B869A1AF}" dt="2025-05-20T01:11:20.083" v="6077" actId="47"/>
        <pc:sldMkLst>
          <pc:docMk/>
          <pc:sldMk cId="3642715472" sldId="3880"/>
        </pc:sldMkLst>
        <pc:spChg chg="del">
          <ac:chgData name="Phuoc Nguyen" userId="e21c2def0dbe3a04" providerId="LiveId" clId="{5B90AFC4-555D-4E6F-874B-E7D8B869A1AF}" dt="2025-05-20T01:11:08.955" v="6073" actId="22"/>
          <ac:spMkLst>
            <pc:docMk/>
            <pc:sldMk cId="3642715472" sldId="3880"/>
            <ac:spMk id="3" creationId="{7FAFDEB7-1F35-6C98-2903-CB64D1109A17}"/>
          </ac:spMkLst>
        </pc:spChg>
        <pc:spChg chg="add mod">
          <ac:chgData name="Phuoc Nguyen" userId="e21c2def0dbe3a04" providerId="LiveId" clId="{5B90AFC4-555D-4E6F-874B-E7D8B869A1AF}" dt="2025-05-20T01:11:17.841" v="6076" actId="478"/>
          <ac:spMkLst>
            <pc:docMk/>
            <pc:sldMk cId="3642715472" sldId="3880"/>
            <ac:spMk id="7" creationId="{00EDA095-F79C-C5BC-68BF-6A21A448F051}"/>
          </ac:spMkLst>
        </pc:spChg>
        <pc:picChg chg="add del mod ord">
          <ac:chgData name="Phuoc Nguyen" userId="e21c2def0dbe3a04" providerId="LiveId" clId="{5B90AFC4-555D-4E6F-874B-E7D8B869A1AF}" dt="2025-05-20T01:11:17.841" v="6076" actId="478"/>
          <ac:picMkLst>
            <pc:docMk/>
            <pc:sldMk cId="3642715472" sldId="3880"/>
            <ac:picMk id="5" creationId="{2AA2E303-6F71-F3B7-F529-A3B84C06E4C8}"/>
          </ac:picMkLst>
        </pc:picChg>
      </pc:sldChg>
      <pc:sldChg chg="modSp new mod">
        <pc:chgData name="Phuoc Nguyen" userId="e21c2def0dbe3a04" providerId="LiveId" clId="{5B90AFC4-555D-4E6F-874B-E7D8B869A1AF}" dt="2025-05-20T01:20:13.503" v="6432" actId="27636"/>
        <pc:sldMkLst>
          <pc:docMk/>
          <pc:sldMk cId="2946221152" sldId="3881"/>
        </pc:sldMkLst>
        <pc:spChg chg="mod">
          <ac:chgData name="Phuoc Nguyen" userId="e21c2def0dbe3a04" providerId="LiveId" clId="{5B90AFC4-555D-4E6F-874B-E7D8B869A1AF}" dt="2025-05-20T01:20:01.656" v="6425"/>
          <ac:spMkLst>
            <pc:docMk/>
            <pc:sldMk cId="2946221152" sldId="3881"/>
            <ac:spMk id="2" creationId="{371E3D93-8326-728D-C88B-7E20712722B2}"/>
          </ac:spMkLst>
        </pc:spChg>
        <pc:spChg chg="mod">
          <ac:chgData name="Phuoc Nguyen" userId="e21c2def0dbe3a04" providerId="LiveId" clId="{5B90AFC4-555D-4E6F-874B-E7D8B869A1AF}" dt="2025-05-20T01:20:13.503" v="6432" actId="27636"/>
          <ac:spMkLst>
            <pc:docMk/>
            <pc:sldMk cId="2946221152" sldId="3881"/>
            <ac:spMk id="3" creationId="{9C0BD84C-F2C2-5ED5-BBD3-6A266C708DE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6B3A3E-156E-4D4D-AF53-1EDDEA26D00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12668555-C6BB-4F8B-93B0-098AA9C8F050}">
      <dgm:prSet phldrT="[Text]"/>
      <dgm:spPr/>
      <dgm:t>
        <a:bodyPr/>
        <a:lstStyle/>
        <a:p>
          <a:r>
            <a:rPr lang="en-US" dirty="0"/>
            <a:t>Data preparation</a:t>
          </a:r>
        </a:p>
      </dgm:t>
    </dgm:pt>
    <dgm:pt modelId="{C504999D-3A67-4908-AB29-64EB5BA09251}" type="parTrans" cxnId="{7EBBF216-9214-46F7-B1B5-531A27CB38BB}">
      <dgm:prSet/>
      <dgm:spPr/>
      <dgm:t>
        <a:bodyPr/>
        <a:lstStyle/>
        <a:p>
          <a:endParaRPr lang="en-US"/>
        </a:p>
      </dgm:t>
    </dgm:pt>
    <dgm:pt modelId="{4E29D1D2-91CD-4FF0-8373-8C25FB9E4119}" type="sibTrans" cxnId="{7EBBF216-9214-46F7-B1B5-531A27CB38BB}">
      <dgm:prSet/>
      <dgm:spPr/>
      <dgm:t>
        <a:bodyPr/>
        <a:lstStyle/>
        <a:p>
          <a:endParaRPr lang="en-US"/>
        </a:p>
      </dgm:t>
    </dgm:pt>
    <dgm:pt modelId="{0B850B1C-7EF0-46E8-9F75-118DF0BBEE96}">
      <dgm:prSet phldrT="[Text]"/>
      <dgm:spPr/>
      <dgm:t>
        <a:bodyPr/>
        <a:lstStyle/>
        <a:p>
          <a:r>
            <a:rPr lang="en-US" dirty="0"/>
            <a:t>Exploratory Data Analysis</a:t>
          </a:r>
        </a:p>
      </dgm:t>
    </dgm:pt>
    <dgm:pt modelId="{2C953F8A-6553-47D8-9661-36296C5DD84A}" type="parTrans" cxnId="{943DD422-41DD-4BEA-98A7-D6A52783D74F}">
      <dgm:prSet/>
      <dgm:spPr/>
      <dgm:t>
        <a:bodyPr/>
        <a:lstStyle/>
        <a:p>
          <a:endParaRPr lang="en-US"/>
        </a:p>
      </dgm:t>
    </dgm:pt>
    <dgm:pt modelId="{216A2EE1-C272-4D8E-80F3-D46724D4BAA5}" type="sibTrans" cxnId="{943DD422-41DD-4BEA-98A7-D6A52783D74F}">
      <dgm:prSet/>
      <dgm:spPr/>
      <dgm:t>
        <a:bodyPr/>
        <a:lstStyle/>
        <a:p>
          <a:endParaRPr lang="en-US"/>
        </a:p>
      </dgm:t>
    </dgm:pt>
    <dgm:pt modelId="{862914EA-9E6E-4B7C-81D8-7D5D7685E6AD}">
      <dgm:prSet phldrT="[Text]"/>
      <dgm:spPr/>
      <dgm:t>
        <a:bodyPr/>
        <a:lstStyle/>
        <a:p>
          <a:r>
            <a:rPr lang="en-US" dirty="0"/>
            <a:t>Dashboard</a:t>
          </a:r>
        </a:p>
      </dgm:t>
    </dgm:pt>
    <dgm:pt modelId="{CE0D567D-1B93-4384-A1E7-066DAFB7F9FC}" type="parTrans" cxnId="{5D7A3EEE-DFA4-4687-A126-1A045A80CEFC}">
      <dgm:prSet/>
      <dgm:spPr/>
      <dgm:t>
        <a:bodyPr/>
        <a:lstStyle/>
        <a:p>
          <a:endParaRPr lang="en-US"/>
        </a:p>
      </dgm:t>
    </dgm:pt>
    <dgm:pt modelId="{9F35530E-D0F0-4391-BE26-157E8D1E825B}" type="sibTrans" cxnId="{5D7A3EEE-DFA4-4687-A126-1A045A80CEFC}">
      <dgm:prSet/>
      <dgm:spPr/>
      <dgm:t>
        <a:bodyPr/>
        <a:lstStyle/>
        <a:p>
          <a:endParaRPr lang="en-US"/>
        </a:p>
      </dgm:t>
    </dgm:pt>
    <dgm:pt modelId="{063AB50B-E74F-43D2-A8F6-4D289E658D1D}">
      <dgm:prSet phldrT="[Text]"/>
      <dgm:spPr/>
      <dgm:t>
        <a:bodyPr/>
        <a:lstStyle/>
        <a:p>
          <a:r>
            <a:rPr lang="en-US" dirty="0"/>
            <a:t>Conclusion &amp; Recommendation</a:t>
          </a:r>
        </a:p>
      </dgm:t>
    </dgm:pt>
    <dgm:pt modelId="{C0A6CA4F-4115-4C2C-BC1C-5200A6E310DE}" type="parTrans" cxnId="{90A297C9-9F78-4865-9FDD-F2C2A7911147}">
      <dgm:prSet/>
      <dgm:spPr/>
      <dgm:t>
        <a:bodyPr/>
        <a:lstStyle/>
        <a:p>
          <a:endParaRPr lang="en-US"/>
        </a:p>
      </dgm:t>
    </dgm:pt>
    <dgm:pt modelId="{FA10F90B-3C6D-4921-97CC-9B04E462F7CE}" type="sibTrans" cxnId="{90A297C9-9F78-4865-9FDD-F2C2A7911147}">
      <dgm:prSet/>
      <dgm:spPr/>
      <dgm:t>
        <a:bodyPr/>
        <a:lstStyle/>
        <a:p>
          <a:endParaRPr lang="en-US"/>
        </a:p>
      </dgm:t>
    </dgm:pt>
    <dgm:pt modelId="{AA92B1E5-EB89-4AB0-9B97-5D49AA069C56}" type="pres">
      <dgm:prSet presAssocID="{F96B3A3E-156E-4D4D-AF53-1EDDEA26D006}" presName="CompostProcess" presStyleCnt="0">
        <dgm:presLayoutVars>
          <dgm:dir/>
          <dgm:resizeHandles val="exact"/>
        </dgm:presLayoutVars>
      </dgm:prSet>
      <dgm:spPr/>
    </dgm:pt>
    <dgm:pt modelId="{A1B92F20-6BE6-4842-8C37-B3F3F61B6F4E}" type="pres">
      <dgm:prSet presAssocID="{F96B3A3E-156E-4D4D-AF53-1EDDEA26D006}" presName="arrow" presStyleLbl="bgShp" presStyleIdx="0" presStyleCnt="1"/>
      <dgm:spPr/>
    </dgm:pt>
    <dgm:pt modelId="{8065CC14-F85A-44D7-A13D-64320F689C17}" type="pres">
      <dgm:prSet presAssocID="{F96B3A3E-156E-4D4D-AF53-1EDDEA26D006}" presName="linearProcess" presStyleCnt="0"/>
      <dgm:spPr/>
    </dgm:pt>
    <dgm:pt modelId="{CEA758D2-9B0D-44A4-B387-A4211F5353DB}" type="pres">
      <dgm:prSet presAssocID="{12668555-C6BB-4F8B-93B0-098AA9C8F050}" presName="textNode" presStyleLbl="node1" presStyleIdx="0" presStyleCnt="4">
        <dgm:presLayoutVars>
          <dgm:bulletEnabled val="1"/>
        </dgm:presLayoutVars>
      </dgm:prSet>
      <dgm:spPr/>
    </dgm:pt>
    <dgm:pt modelId="{998881C7-238C-460E-B2C2-6A48C3778BAC}" type="pres">
      <dgm:prSet presAssocID="{4E29D1D2-91CD-4FF0-8373-8C25FB9E4119}" presName="sibTrans" presStyleCnt="0"/>
      <dgm:spPr/>
    </dgm:pt>
    <dgm:pt modelId="{9027643A-4DBD-4684-9BAF-D0ADEAEE2E77}" type="pres">
      <dgm:prSet presAssocID="{0B850B1C-7EF0-46E8-9F75-118DF0BBEE96}" presName="textNode" presStyleLbl="node1" presStyleIdx="1" presStyleCnt="4">
        <dgm:presLayoutVars>
          <dgm:bulletEnabled val="1"/>
        </dgm:presLayoutVars>
      </dgm:prSet>
      <dgm:spPr/>
    </dgm:pt>
    <dgm:pt modelId="{0CFCFD18-BB6B-41D9-9B11-AA922FE14B48}" type="pres">
      <dgm:prSet presAssocID="{216A2EE1-C272-4D8E-80F3-D46724D4BAA5}" presName="sibTrans" presStyleCnt="0"/>
      <dgm:spPr/>
    </dgm:pt>
    <dgm:pt modelId="{07F85147-E388-4080-A4FC-E09B9DC70C4B}" type="pres">
      <dgm:prSet presAssocID="{862914EA-9E6E-4B7C-81D8-7D5D7685E6AD}" presName="textNode" presStyleLbl="node1" presStyleIdx="2" presStyleCnt="4">
        <dgm:presLayoutVars>
          <dgm:bulletEnabled val="1"/>
        </dgm:presLayoutVars>
      </dgm:prSet>
      <dgm:spPr/>
    </dgm:pt>
    <dgm:pt modelId="{A34F4F86-3226-4161-8FB0-3E6AC20D3A97}" type="pres">
      <dgm:prSet presAssocID="{9F35530E-D0F0-4391-BE26-157E8D1E825B}" presName="sibTrans" presStyleCnt="0"/>
      <dgm:spPr/>
    </dgm:pt>
    <dgm:pt modelId="{29926922-4F0F-464E-B545-93FC7D27D77E}" type="pres">
      <dgm:prSet presAssocID="{063AB50B-E74F-43D2-A8F6-4D289E658D1D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7EBBF216-9214-46F7-B1B5-531A27CB38BB}" srcId="{F96B3A3E-156E-4D4D-AF53-1EDDEA26D006}" destId="{12668555-C6BB-4F8B-93B0-098AA9C8F050}" srcOrd="0" destOrd="0" parTransId="{C504999D-3A67-4908-AB29-64EB5BA09251}" sibTransId="{4E29D1D2-91CD-4FF0-8373-8C25FB9E4119}"/>
    <dgm:cxn modelId="{943DD422-41DD-4BEA-98A7-D6A52783D74F}" srcId="{F96B3A3E-156E-4D4D-AF53-1EDDEA26D006}" destId="{0B850B1C-7EF0-46E8-9F75-118DF0BBEE96}" srcOrd="1" destOrd="0" parTransId="{2C953F8A-6553-47D8-9661-36296C5DD84A}" sibTransId="{216A2EE1-C272-4D8E-80F3-D46724D4BAA5}"/>
    <dgm:cxn modelId="{514CEE2E-7A0F-4410-A729-D537C49C066D}" type="presOf" srcId="{12668555-C6BB-4F8B-93B0-098AA9C8F050}" destId="{CEA758D2-9B0D-44A4-B387-A4211F5353DB}" srcOrd="0" destOrd="0" presId="urn:microsoft.com/office/officeart/2005/8/layout/hProcess9"/>
    <dgm:cxn modelId="{D381D161-E0FE-449F-A4CE-15CB5A368BB8}" type="presOf" srcId="{F96B3A3E-156E-4D4D-AF53-1EDDEA26D006}" destId="{AA92B1E5-EB89-4AB0-9B97-5D49AA069C56}" srcOrd="0" destOrd="0" presId="urn:microsoft.com/office/officeart/2005/8/layout/hProcess9"/>
    <dgm:cxn modelId="{32EBE642-F233-4B6D-9DDB-B15688E42425}" type="presOf" srcId="{862914EA-9E6E-4B7C-81D8-7D5D7685E6AD}" destId="{07F85147-E388-4080-A4FC-E09B9DC70C4B}" srcOrd="0" destOrd="0" presId="urn:microsoft.com/office/officeart/2005/8/layout/hProcess9"/>
    <dgm:cxn modelId="{AAFC1C8B-BA3A-4603-A58C-74B4C8F0EE63}" type="presOf" srcId="{063AB50B-E74F-43D2-A8F6-4D289E658D1D}" destId="{29926922-4F0F-464E-B545-93FC7D27D77E}" srcOrd="0" destOrd="0" presId="urn:microsoft.com/office/officeart/2005/8/layout/hProcess9"/>
    <dgm:cxn modelId="{43A21FBB-9564-4C95-979D-0CCA24E6E13D}" type="presOf" srcId="{0B850B1C-7EF0-46E8-9F75-118DF0BBEE96}" destId="{9027643A-4DBD-4684-9BAF-D0ADEAEE2E77}" srcOrd="0" destOrd="0" presId="urn:microsoft.com/office/officeart/2005/8/layout/hProcess9"/>
    <dgm:cxn modelId="{90A297C9-9F78-4865-9FDD-F2C2A7911147}" srcId="{F96B3A3E-156E-4D4D-AF53-1EDDEA26D006}" destId="{063AB50B-E74F-43D2-A8F6-4D289E658D1D}" srcOrd="3" destOrd="0" parTransId="{C0A6CA4F-4115-4C2C-BC1C-5200A6E310DE}" sibTransId="{FA10F90B-3C6D-4921-97CC-9B04E462F7CE}"/>
    <dgm:cxn modelId="{5D7A3EEE-DFA4-4687-A126-1A045A80CEFC}" srcId="{F96B3A3E-156E-4D4D-AF53-1EDDEA26D006}" destId="{862914EA-9E6E-4B7C-81D8-7D5D7685E6AD}" srcOrd="2" destOrd="0" parTransId="{CE0D567D-1B93-4384-A1E7-066DAFB7F9FC}" sibTransId="{9F35530E-D0F0-4391-BE26-157E8D1E825B}"/>
    <dgm:cxn modelId="{1DDC90A2-0DC1-4264-A437-1A3C4E6A672A}" type="presParOf" srcId="{AA92B1E5-EB89-4AB0-9B97-5D49AA069C56}" destId="{A1B92F20-6BE6-4842-8C37-B3F3F61B6F4E}" srcOrd="0" destOrd="0" presId="urn:microsoft.com/office/officeart/2005/8/layout/hProcess9"/>
    <dgm:cxn modelId="{26902694-9970-474B-9F48-7051ACC0AD22}" type="presParOf" srcId="{AA92B1E5-EB89-4AB0-9B97-5D49AA069C56}" destId="{8065CC14-F85A-44D7-A13D-64320F689C17}" srcOrd="1" destOrd="0" presId="urn:microsoft.com/office/officeart/2005/8/layout/hProcess9"/>
    <dgm:cxn modelId="{A6D5D264-00AC-42F6-BA25-1121ED5B1E79}" type="presParOf" srcId="{8065CC14-F85A-44D7-A13D-64320F689C17}" destId="{CEA758D2-9B0D-44A4-B387-A4211F5353DB}" srcOrd="0" destOrd="0" presId="urn:microsoft.com/office/officeart/2005/8/layout/hProcess9"/>
    <dgm:cxn modelId="{D5D78BA8-ACFD-42C7-824B-E6FDEF90F052}" type="presParOf" srcId="{8065CC14-F85A-44D7-A13D-64320F689C17}" destId="{998881C7-238C-460E-B2C2-6A48C3778BAC}" srcOrd="1" destOrd="0" presId="urn:microsoft.com/office/officeart/2005/8/layout/hProcess9"/>
    <dgm:cxn modelId="{0F81A256-3894-41F0-9C22-E99C86D1887B}" type="presParOf" srcId="{8065CC14-F85A-44D7-A13D-64320F689C17}" destId="{9027643A-4DBD-4684-9BAF-D0ADEAEE2E77}" srcOrd="2" destOrd="0" presId="urn:microsoft.com/office/officeart/2005/8/layout/hProcess9"/>
    <dgm:cxn modelId="{0E225133-5DBD-40AB-94EB-D9484547E2BC}" type="presParOf" srcId="{8065CC14-F85A-44D7-A13D-64320F689C17}" destId="{0CFCFD18-BB6B-41D9-9B11-AA922FE14B48}" srcOrd="3" destOrd="0" presId="urn:microsoft.com/office/officeart/2005/8/layout/hProcess9"/>
    <dgm:cxn modelId="{C5FA2D20-CF4C-4BA4-825D-92C6B0815320}" type="presParOf" srcId="{8065CC14-F85A-44D7-A13D-64320F689C17}" destId="{07F85147-E388-4080-A4FC-E09B9DC70C4B}" srcOrd="4" destOrd="0" presId="urn:microsoft.com/office/officeart/2005/8/layout/hProcess9"/>
    <dgm:cxn modelId="{1344E44A-4AC2-4D36-A73A-4BA04A7750E4}" type="presParOf" srcId="{8065CC14-F85A-44D7-A13D-64320F689C17}" destId="{A34F4F86-3226-4161-8FB0-3E6AC20D3A97}" srcOrd="5" destOrd="0" presId="urn:microsoft.com/office/officeart/2005/8/layout/hProcess9"/>
    <dgm:cxn modelId="{72B768DC-C067-439E-B81E-90072190B22D}" type="presParOf" srcId="{8065CC14-F85A-44D7-A13D-64320F689C17}" destId="{29926922-4F0F-464E-B545-93FC7D27D77E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B92F20-6BE6-4842-8C37-B3F3F61B6F4E}">
      <dsp:nvSpPr>
        <dsp:cNvPr id="0" name=""/>
        <dsp:cNvSpPr/>
      </dsp:nvSpPr>
      <dsp:spPr>
        <a:xfrm>
          <a:off x="813113" y="0"/>
          <a:ext cx="9215291" cy="345164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A758D2-9B0D-44A4-B387-A4211F5353DB}">
      <dsp:nvSpPr>
        <dsp:cNvPr id="0" name=""/>
        <dsp:cNvSpPr/>
      </dsp:nvSpPr>
      <dsp:spPr>
        <a:xfrm>
          <a:off x="5426" y="1035492"/>
          <a:ext cx="2609799" cy="13806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preparation</a:t>
          </a:r>
        </a:p>
      </dsp:txBody>
      <dsp:txXfrm>
        <a:off x="72824" y="1102890"/>
        <a:ext cx="2475003" cy="1245860"/>
      </dsp:txXfrm>
    </dsp:sp>
    <dsp:sp modelId="{9027643A-4DBD-4684-9BAF-D0ADEAEE2E77}">
      <dsp:nvSpPr>
        <dsp:cNvPr id="0" name=""/>
        <dsp:cNvSpPr/>
      </dsp:nvSpPr>
      <dsp:spPr>
        <a:xfrm>
          <a:off x="2745715" y="1035492"/>
          <a:ext cx="2609799" cy="13806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Exploratory Data Analysis</a:t>
          </a:r>
        </a:p>
      </dsp:txBody>
      <dsp:txXfrm>
        <a:off x="2813113" y="1102890"/>
        <a:ext cx="2475003" cy="1245860"/>
      </dsp:txXfrm>
    </dsp:sp>
    <dsp:sp modelId="{07F85147-E388-4080-A4FC-E09B9DC70C4B}">
      <dsp:nvSpPr>
        <dsp:cNvPr id="0" name=""/>
        <dsp:cNvSpPr/>
      </dsp:nvSpPr>
      <dsp:spPr>
        <a:xfrm>
          <a:off x="5486004" y="1035492"/>
          <a:ext cx="2609799" cy="13806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Dashboard</a:t>
          </a:r>
        </a:p>
      </dsp:txBody>
      <dsp:txXfrm>
        <a:off x="5553402" y="1102890"/>
        <a:ext cx="2475003" cy="1245860"/>
      </dsp:txXfrm>
    </dsp:sp>
    <dsp:sp modelId="{29926922-4F0F-464E-B545-93FC7D27D77E}">
      <dsp:nvSpPr>
        <dsp:cNvPr id="0" name=""/>
        <dsp:cNvSpPr/>
      </dsp:nvSpPr>
      <dsp:spPr>
        <a:xfrm>
          <a:off x="8226293" y="1035492"/>
          <a:ext cx="2609799" cy="13806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Conclusion &amp; Recommendation</a:t>
          </a:r>
        </a:p>
      </dsp:txBody>
      <dsp:txXfrm>
        <a:off x="8293691" y="1102890"/>
        <a:ext cx="2475003" cy="1245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5/21/2025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5/21/2025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1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38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0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19F03-DDEE-ED78-CB52-40A55256E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C86C81-29D6-2D9C-327C-8E58D08F6A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3977C7-A685-539F-6A88-0A23A7C136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22E19-3AA9-D1A0-F714-3878EFC810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31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7DBB1-6721-5F43-D4FC-32C34BBBA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DF45B8-BB90-F7BE-6E95-E60F5F9DD5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237BB9-E6E2-2C4D-5939-1D6C1089A0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433FB-1D03-A096-866C-231874B6A5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466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250F0-B868-97AF-6777-9B5F84C3C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191268-1A1A-7D9F-9E2B-6715955466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911ECB-97CA-4BCF-753B-CA1A629AB5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9699E-3ED5-30BC-582D-192A9D2E79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952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29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5/21/2025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4474" y="2949739"/>
            <a:ext cx="6261291" cy="2396686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Ride Analysis for </a:t>
            </a:r>
            <a:r>
              <a:rPr lang="en-US" dirty="0" err="1"/>
              <a:t>Namma</a:t>
            </a:r>
            <a:r>
              <a:rPr lang="en-US" dirty="0"/>
              <a:t> Yatri</a:t>
            </a:r>
          </a:p>
        </p:txBody>
      </p:sp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B1-4306-65B0-34AD-41CB26E90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0143"/>
            <a:ext cx="10515600" cy="650694"/>
          </a:xfrm>
        </p:spPr>
        <p:txBody>
          <a:bodyPr/>
          <a:lstStyle/>
          <a:p>
            <a:r>
              <a:rPr lang="en-US" dirty="0"/>
              <a:t>Ride Demand Over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25610D-9E8E-2D4B-77CA-2209D053D0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27"/>
          <a:stretch/>
        </p:blipFill>
        <p:spPr>
          <a:xfrm>
            <a:off x="1688386" y="1670622"/>
            <a:ext cx="8493304" cy="44065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A86710-A87A-5837-089D-0F7EACAFDE73}"/>
              </a:ext>
            </a:extLst>
          </p:cNvPr>
          <p:cNvSpPr txBox="1"/>
          <p:nvPr/>
        </p:nvSpPr>
        <p:spPr>
          <a:xfrm>
            <a:off x="441789" y="780837"/>
            <a:ext cx="11445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Ride demand fluctuates over time throughout the day. The ride demand picks up significantly during 0-1, 6-7, 13-14, 17-18, 22-23. Low periods are 4-5, 8-9, 16-17, 20-21. </a:t>
            </a:r>
          </a:p>
        </p:txBody>
      </p:sp>
    </p:spTree>
    <p:extLst>
      <p:ext uri="{BB962C8B-B14F-4D97-AF65-F5344CB8AC3E}">
        <p14:creationId xmlns:p14="http://schemas.microsoft.com/office/powerpoint/2010/main" val="3622058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6871-7EAA-C061-E690-B6111B76A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0145"/>
          </a:xfrm>
        </p:spPr>
        <p:txBody>
          <a:bodyPr/>
          <a:lstStyle/>
          <a:p>
            <a:r>
              <a:rPr lang="en-US" dirty="0"/>
              <a:t>Total Revenue from Different Time Periods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6ED2B4-3E83-8379-6202-E0F682CFA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475" y="1838379"/>
            <a:ext cx="7081444" cy="36901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42F8FE-BA79-5F1B-E566-BF6885A6FC75}"/>
              </a:ext>
            </a:extLst>
          </p:cNvPr>
          <p:cNvSpPr txBox="1"/>
          <p:nvPr/>
        </p:nvSpPr>
        <p:spPr>
          <a:xfrm>
            <a:off x="441789" y="780837"/>
            <a:ext cx="11445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line with ride demand, similar pattern is observed for total revenue. The revenue reaches highest during periods 0-1, 6-7, 13-14, 17-18, 22-23, and gets the trough in periods 3-5, 8-9, 20-21. </a:t>
            </a:r>
          </a:p>
        </p:txBody>
      </p:sp>
    </p:spTree>
    <p:extLst>
      <p:ext uri="{BB962C8B-B14F-4D97-AF65-F5344CB8AC3E}">
        <p14:creationId xmlns:p14="http://schemas.microsoft.com/office/powerpoint/2010/main" val="729459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4A4E2-097C-F6BB-2244-75B2F033D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1" y="109594"/>
            <a:ext cx="10515600" cy="578775"/>
          </a:xfrm>
        </p:spPr>
        <p:txBody>
          <a:bodyPr/>
          <a:lstStyle/>
          <a:p>
            <a:r>
              <a:rPr lang="en-US" dirty="0"/>
              <a:t>Relationship Between Trip Hour and Revenue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3CDF0-6962-A7EC-7EB1-7BC1CF6A51EE}"/>
              </a:ext>
            </a:extLst>
          </p:cNvPr>
          <p:cNvSpPr txBox="1"/>
          <p:nvPr/>
        </p:nvSpPr>
        <p:spPr>
          <a:xfrm>
            <a:off x="441789" y="780837"/>
            <a:ext cx="11445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strong relationship between trip hour and revenue. However, there are some certain trip hours when the revenue is not as high as expected due unreasonable fare charged: 11-14, 17-19 periods.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D88309-E02B-6569-601A-5EC1425B4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621" y="1897584"/>
            <a:ext cx="8131174" cy="356826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D85D22CD-DA26-A24E-18E7-FC41DD1ED960}"/>
              </a:ext>
            </a:extLst>
          </p:cNvPr>
          <p:cNvSpPr/>
          <p:nvPr/>
        </p:nvSpPr>
        <p:spPr>
          <a:xfrm>
            <a:off x="7140539" y="3041151"/>
            <a:ext cx="760288" cy="11301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BD013D-DA26-F823-728E-03851B63FB7B}"/>
              </a:ext>
            </a:extLst>
          </p:cNvPr>
          <p:cNvSpPr/>
          <p:nvPr/>
        </p:nvSpPr>
        <p:spPr>
          <a:xfrm>
            <a:off x="5435029" y="2835667"/>
            <a:ext cx="1017142" cy="10274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50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0C81F-640F-C0C7-FB34-56AEE753E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A773-9DD4-9D04-429E-70E7A421C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1" y="109594"/>
            <a:ext cx="10515600" cy="578775"/>
          </a:xfrm>
        </p:spPr>
        <p:txBody>
          <a:bodyPr/>
          <a:lstStyle/>
          <a:p>
            <a:r>
              <a:rPr lang="en-US" dirty="0"/>
              <a:t>Ride demand vs average fare per trip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2C80CF-F58D-1DC9-475E-53D02B96F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377" y="1610823"/>
            <a:ext cx="8440390" cy="4265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54EEAC-928B-B1FA-D3D3-6D409D91D031}"/>
              </a:ext>
            </a:extLst>
          </p:cNvPr>
          <p:cNvSpPr txBox="1"/>
          <p:nvPr/>
        </p:nvSpPr>
        <p:spPr>
          <a:xfrm>
            <a:off x="441789" y="780837"/>
            <a:ext cx="11445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those periods, though ride demand is quite high however trip fare was charged quite low, leading to lower revenue than expected.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3BBE819-1562-3E16-A474-A745BEDA6016}"/>
              </a:ext>
            </a:extLst>
          </p:cNvPr>
          <p:cNvSpPr/>
          <p:nvPr/>
        </p:nvSpPr>
        <p:spPr>
          <a:xfrm>
            <a:off x="5496674" y="2835666"/>
            <a:ext cx="1027415" cy="13356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48725D-1D1E-B27D-7CDB-71C62ED05006}"/>
              </a:ext>
            </a:extLst>
          </p:cNvPr>
          <p:cNvSpPr/>
          <p:nvPr/>
        </p:nvSpPr>
        <p:spPr>
          <a:xfrm>
            <a:off x="7263829" y="3267182"/>
            <a:ext cx="647272" cy="12620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97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34AE7-46CD-C390-F327-47BB25286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5E9B9-7EB0-9384-D4CD-5FCA44A92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866" y="1979489"/>
            <a:ext cx="8398267" cy="198633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u="sng" dirty="0"/>
              <a:t>Objective 2:  </a:t>
            </a:r>
            <a:r>
              <a:rPr lang="en-US" dirty="0"/>
              <a:t>Uncover factors influencing cancellations and driver performance</a:t>
            </a:r>
          </a:p>
        </p:txBody>
      </p:sp>
    </p:spTree>
    <p:extLst>
      <p:ext uri="{BB962C8B-B14F-4D97-AF65-F5344CB8AC3E}">
        <p14:creationId xmlns:p14="http://schemas.microsoft.com/office/powerpoint/2010/main" val="2325793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8E44-8140-4472-6EBC-490C1198E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63" y="304803"/>
            <a:ext cx="11959119" cy="568500"/>
          </a:xfrm>
        </p:spPr>
        <p:txBody>
          <a:bodyPr/>
          <a:lstStyle/>
          <a:p>
            <a:r>
              <a:rPr lang="en-US" sz="4000" dirty="0"/>
              <a:t>Percentage of cancellation between customers and drivers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74D65-8E0A-AE54-92C2-D1AFB7786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66" y="2570558"/>
            <a:ext cx="10879068" cy="32580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F5F227-199F-D164-2B49-50229A00B231}"/>
              </a:ext>
            </a:extLst>
          </p:cNvPr>
          <p:cNvSpPr txBox="1"/>
          <p:nvPr/>
        </p:nvSpPr>
        <p:spPr>
          <a:xfrm>
            <a:off x="215757" y="873303"/>
            <a:ext cx="1144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ratio of cancellation derived from customers and drivers are quite similar.</a:t>
            </a:r>
          </a:p>
        </p:txBody>
      </p:sp>
    </p:spTree>
    <p:extLst>
      <p:ext uri="{BB962C8B-B14F-4D97-AF65-F5344CB8AC3E}">
        <p14:creationId xmlns:p14="http://schemas.microsoft.com/office/powerpoint/2010/main" val="210658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2CB69-B354-D08F-192B-8D5196E39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30" y="140419"/>
            <a:ext cx="11363218" cy="1030837"/>
          </a:xfrm>
        </p:spPr>
        <p:txBody>
          <a:bodyPr/>
          <a:lstStyle/>
          <a:p>
            <a:r>
              <a:rPr lang="en-US" sz="4000" dirty="0"/>
              <a:t>Percentage of people completed trips after searching for quotes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D8B569-52E2-7B85-DFB0-8F357FC75613}"/>
              </a:ext>
            </a:extLst>
          </p:cNvPr>
          <p:cNvSpPr txBox="1"/>
          <p:nvPr/>
        </p:nvSpPr>
        <p:spPr>
          <a:xfrm>
            <a:off x="544530" y="1291605"/>
            <a:ext cx="11445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Around two-third of customers completing trips after searching for quotes. There is no significant change among duration period.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DCDC45-D7F9-0148-6B1A-526662CB8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933" y="2295321"/>
            <a:ext cx="4648849" cy="3705742"/>
          </a:xfrm>
          <a:prstGeom prst="rect">
            <a:avLst/>
          </a:prstGeom>
        </p:spPr>
      </p:pic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B05564D8-28D4-9B5C-1C73-10337CE7FF4C}"/>
              </a:ext>
            </a:extLst>
          </p:cNvPr>
          <p:cNvSpPr/>
          <p:nvPr/>
        </p:nvSpPr>
        <p:spPr>
          <a:xfrm>
            <a:off x="7284378" y="4623372"/>
            <a:ext cx="246580" cy="493160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FB7660-0066-30BE-3219-A7D8DA282AC9}"/>
              </a:ext>
            </a:extLst>
          </p:cNvPr>
          <p:cNvSpPr txBox="1"/>
          <p:nvPr/>
        </p:nvSpPr>
        <p:spPr>
          <a:xfrm>
            <a:off x="7530958" y="4685381"/>
            <a:ext cx="698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67%</a:t>
            </a:r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07B53C64-59D6-7CFB-6B66-0505B9BA9380}"/>
              </a:ext>
            </a:extLst>
          </p:cNvPr>
          <p:cNvSpPr/>
          <p:nvPr/>
        </p:nvSpPr>
        <p:spPr>
          <a:xfrm>
            <a:off x="6899849" y="5021276"/>
            <a:ext cx="246580" cy="493160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4D204D-BC62-595A-8ED5-A1DB38181CCB}"/>
              </a:ext>
            </a:extLst>
          </p:cNvPr>
          <p:cNvSpPr txBox="1"/>
          <p:nvPr/>
        </p:nvSpPr>
        <p:spPr>
          <a:xfrm>
            <a:off x="7146429" y="5155378"/>
            <a:ext cx="698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68%</a:t>
            </a:r>
          </a:p>
        </p:txBody>
      </p:sp>
    </p:spTree>
    <p:extLst>
      <p:ext uri="{BB962C8B-B14F-4D97-AF65-F5344CB8AC3E}">
        <p14:creationId xmlns:p14="http://schemas.microsoft.com/office/powerpoint/2010/main" val="2231514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FD29B-DB76-BAD9-17EE-CF1B383C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40" y="140419"/>
            <a:ext cx="10932560" cy="753435"/>
          </a:xfrm>
        </p:spPr>
        <p:txBody>
          <a:bodyPr/>
          <a:lstStyle/>
          <a:p>
            <a:r>
              <a:rPr lang="en-US" sz="3600" dirty="0"/>
              <a:t>Influential factors contributing to higher number of completed trips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C54F15-93C0-393C-367A-53E88F850BD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34949" y="1622141"/>
            <a:ext cx="8400589" cy="47069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7E8056-1DCC-B2B3-1330-3EF47757C90E}"/>
              </a:ext>
            </a:extLst>
          </p:cNvPr>
          <p:cNvSpPr txBox="1"/>
          <p:nvPr/>
        </p:nvSpPr>
        <p:spPr>
          <a:xfrm>
            <a:off x="421240" y="1014202"/>
            <a:ext cx="1144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OTP_entered</a:t>
            </a:r>
            <a:r>
              <a:rPr lang="en-US" dirty="0"/>
              <a:t> is the most influential factor to signify a successful deal leading to completing trips.</a:t>
            </a:r>
          </a:p>
        </p:txBody>
      </p:sp>
    </p:spTree>
    <p:extLst>
      <p:ext uri="{BB962C8B-B14F-4D97-AF65-F5344CB8AC3E}">
        <p14:creationId xmlns:p14="http://schemas.microsoft.com/office/powerpoint/2010/main" val="3323652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B283-0607-9AED-6C45-B8A50169E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702" y="117835"/>
            <a:ext cx="10515600" cy="342469"/>
          </a:xfrm>
        </p:spPr>
        <p:txBody>
          <a:bodyPr/>
          <a:lstStyle/>
          <a:p>
            <a:r>
              <a:rPr lang="en-US" sz="4000" dirty="0"/>
              <a:t>Distance vs Fare by Location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4F45C7-5CF5-7686-7ACE-2665DFA127B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59659" y="1524455"/>
            <a:ext cx="7354209" cy="53376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EC7D46-78F9-9A52-9638-A8003CA35ACD}"/>
              </a:ext>
            </a:extLst>
          </p:cNvPr>
          <p:cNvSpPr txBox="1"/>
          <p:nvPr/>
        </p:nvSpPr>
        <p:spPr>
          <a:xfrm>
            <a:off x="504825" y="485775"/>
            <a:ext cx="1112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There is no consistent fare charging across location when benchmarking with average distance. I.e. average of distance of </a:t>
            </a:r>
            <a:r>
              <a:rPr lang="en-US" sz="1600" dirty="0" err="1"/>
              <a:t>Anekal</a:t>
            </a:r>
            <a:r>
              <a:rPr lang="en-US" sz="1600" dirty="0"/>
              <a:t> and Bommanahalli are similar but fare charged in Bommanahalli is much higher than </a:t>
            </a:r>
            <a:r>
              <a:rPr lang="en-US" sz="1600" dirty="0" err="1"/>
              <a:t>Anekal</a:t>
            </a:r>
            <a:r>
              <a:rPr lang="en-US" sz="1600" dirty="0"/>
              <a:t>.  This can create disappointment for drivers between different locations.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0CE9B5-B45B-D8FD-41DE-B942C5E98436}"/>
              </a:ext>
            </a:extLst>
          </p:cNvPr>
          <p:cNvSpPr/>
          <p:nvPr/>
        </p:nvSpPr>
        <p:spPr>
          <a:xfrm>
            <a:off x="2800350" y="1828800"/>
            <a:ext cx="6057900" cy="123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DD4FC4-572C-04EE-D36B-5C28D5C3B2FF}"/>
              </a:ext>
            </a:extLst>
          </p:cNvPr>
          <p:cNvSpPr/>
          <p:nvPr/>
        </p:nvSpPr>
        <p:spPr>
          <a:xfrm>
            <a:off x="2280925" y="2324100"/>
            <a:ext cx="6963401" cy="123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B6A6EC-232D-66FD-C3FC-5A6F982D0F4F}"/>
              </a:ext>
            </a:extLst>
          </p:cNvPr>
          <p:cNvSpPr/>
          <p:nvPr/>
        </p:nvSpPr>
        <p:spPr>
          <a:xfrm>
            <a:off x="2385700" y="2674531"/>
            <a:ext cx="6963401" cy="261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81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BA1D6-0DA1-6191-4220-31F660C4F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27F5-A8E6-C187-9C3B-BC4F89439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866" y="2503472"/>
            <a:ext cx="8398267" cy="1472974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Objective 3:  Optimize payment methods and trip durations.</a:t>
            </a:r>
          </a:p>
        </p:txBody>
      </p:sp>
    </p:spTree>
    <p:extLst>
      <p:ext uri="{BB962C8B-B14F-4D97-AF65-F5344CB8AC3E}">
        <p14:creationId xmlns:p14="http://schemas.microsoft.com/office/powerpoint/2010/main" val="858374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8" y="554942"/>
            <a:ext cx="5552091" cy="5768220"/>
          </a:xfrm>
          <a:noFill/>
        </p:spPr>
        <p:txBody>
          <a:bodyPr>
            <a:normAutofit/>
          </a:bodyPr>
          <a:lstStyle/>
          <a:p>
            <a:r>
              <a:rPr lang="en-US" dirty="0"/>
              <a:t>Business Background</a:t>
            </a:r>
          </a:p>
          <a:p>
            <a:r>
              <a:rPr lang="en-US" dirty="0"/>
              <a:t>Business Objectives/ Problem Statement</a:t>
            </a:r>
          </a:p>
          <a:p>
            <a:r>
              <a:rPr lang="en-US" dirty="0"/>
              <a:t>Analysis approach</a:t>
            </a:r>
          </a:p>
          <a:p>
            <a:r>
              <a:rPr lang="en-US" dirty="0"/>
              <a:t>Findings from EDA</a:t>
            </a:r>
          </a:p>
          <a:p>
            <a:r>
              <a:rPr lang="en-US" dirty="0"/>
              <a:t>Conclusions &amp;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920724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0A03-2D18-C424-B421-9BFFD0581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78" y="89046"/>
            <a:ext cx="10515600" cy="573637"/>
          </a:xfrm>
        </p:spPr>
        <p:txBody>
          <a:bodyPr/>
          <a:lstStyle/>
          <a:p>
            <a:r>
              <a:rPr lang="en-US" dirty="0"/>
              <a:t>Popularity of Different Payment Methods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C1B375-65E4-F511-2168-E2BDEAE1CDE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l="549"/>
          <a:stretch/>
        </p:blipFill>
        <p:spPr>
          <a:xfrm>
            <a:off x="739739" y="1703392"/>
            <a:ext cx="10090290" cy="42761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F8B8F9-43B2-A60B-8930-D3D2378707CD}"/>
              </a:ext>
            </a:extLst>
          </p:cNvPr>
          <p:cNvSpPr txBox="1"/>
          <p:nvPr/>
        </p:nvSpPr>
        <p:spPr>
          <a:xfrm>
            <a:off x="421240" y="644334"/>
            <a:ext cx="11445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 card is the most popular payment method, followed by debit card and </a:t>
            </a:r>
            <a:r>
              <a:rPr lang="en-US" dirty="0" err="1"/>
              <a:t>upi</a:t>
            </a:r>
            <a:r>
              <a:rPr lang="en-US" dirty="0"/>
              <a:t>. Different time periods have different preferred payment methods. </a:t>
            </a:r>
          </a:p>
        </p:txBody>
      </p:sp>
    </p:spTree>
    <p:extLst>
      <p:ext uri="{BB962C8B-B14F-4D97-AF65-F5344CB8AC3E}">
        <p14:creationId xmlns:p14="http://schemas.microsoft.com/office/powerpoint/2010/main" val="968613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5C7ED-95AE-B3DB-8F92-CD09BE8E5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94" y="118898"/>
            <a:ext cx="10515600" cy="646331"/>
          </a:xfrm>
        </p:spPr>
        <p:txBody>
          <a:bodyPr/>
          <a:lstStyle/>
          <a:p>
            <a:r>
              <a:rPr lang="en-US" dirty="0"/>
              <a:t>Average fare by payment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A088A5-0944-3AF0-62ED-F0FE27BA04A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266280" y="2278986"/>
            <a:ext cx="6651689" cy="38137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2F98E2-C511-C845-074F-E62B3DD51903}"/>
              </a:ext>
            </a:extLst>
          </p:cNvPr>
          <p:cNvSpPr txBox="1"/>
          <p:nvPr/>
        </p:nvSpPr>
        <p:spPr>
          <a:xfrm>
            <a:off x="373294" y="765229"/>
            <a:ext cx="11445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dominance of credit card may be due to its lowest fare compared to other payment methods. Debit card and </a:t>
            </a:r>
            <a:r>
              <a:rPr lang="en-US" dirty="0" err="1"/>
              <a:t>upi</a:t>
            </a:r>
            <a:r>
              <a:rPr lang="en-US" dirty="0"/>
              <a:t> also have a bit higher fare charge than credit card, but still significantly lower than paying via cash. </a:t>
            </a:r>
          </a:p>
        </p:txBody>
      </p:sp>
    </p:spTree>
    <p:extLst>
      <p:ext uri="{BB962C8B-B14F-4D97-AF65-F5344CB8AC3E}">
        <p14:creationId xmlns:p14="http://schemas.microsoft.com/office/powerpoint/2010/main" val="3868527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DE96-9A70-6097-3044-C153A2968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21923"/>
            <a:ext cx="10515600" cy="538477"/>
          </a:xfrm>
        </p:spPr>
        <p:txBody>
          <a:bodyPr/>
          <a:lstStyle/>
          <a:p>
            <a:r>
              <a:rPr lang="en-US" dirty="0"/>
              <a:t>Preferred payment method by location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D4A472-E4B8-D345-8767-9855349EA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560" y="1625600"/>
            <a:ext cx="5933010" cy="5232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30FD1D-1A8B-2723-9875-2793369217CD}"/>
              </a:ext>
            </a:extLst>
          </p:cNvPr>
          <p:cNvSpPr txBox="1"/>
          <p:nvPr/>
        </p:nvSpPr>
        <p:spPr>
          <a:xfrm>
            <a:off x="373294" y="765229"/>
            <a:ext cx="11445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locations have different preferred payment method. Depending on customers’ preference of each location, we provide relevant offers to trigger customers book our ride service.</a:t>
            </a:r>
          </a:p>
        </p:txBody>
      </p:sp>
    </p:spTree>
    <p:extLst>
      <p:ext uri="{BB962C8B-B14F-4D97-AF65-F5344CB8AC3E}">
        <p14:creationId xmlns:p14="http://schemas.microsoft.com/office/powerpoint/2010/main" val="332299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B9F0E-5F8D-404A-F208-73887373A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DB3B8-A4CC-2A75-AF31-1E487365B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866" y="2503472"/>
            <a:ext cx="8398267" cy="1472974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Objective 4:  Improve resource allocation and marketing strategies.</a:t>
            </a:r>
          </a:p>
        </p:txBody>
      </p:sp>
    </p:spTree>
    <p:extLst>
      <p:ext uri="{BB962C8B-B14F-4D97-AF65-F5344CB8AC3E}">
        <p14:creationId xmlns:p14="http://schemas.microsoft.com/office/powerpoint/2010/main" val="1394191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564DC-A853-63BB-4A6F-4D40B1816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DAD69-5E08-CE2B-353D-1DF52C764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21621"/>
            <a:ext cx="10889430" cy="584321"/>
          </a:xfrm>
        </p:spPr>
        <p:txBody>
          <a:bodyPr/>
          <a:lstStyle/>
          <a:p>
            <a:r>
              <a:rPr lang="en-US" sz="4000" dirty="0"/>
              <a:t>High-Performing Zones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24F221-2632-0FA1-4C4B-C9DC44CB0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661" y="742096"/>
            <a:ext cx="4105848" cy="61159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C4C716-8E01-A5B9-40E7-BC30C6818D77}"/>
              </a:ext>
            </a:extLst>
          </p:cNvPr>
          <p:cNvSpPr txBox="1"/>
          <p:nvPr/>
        </p:nvSpPr>
        <p:spPr>
          <a:xfrm>
            <a:off x="104775" y="593779"/>
            <a:ext cx="7790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Mahadevapura, Ramanagaram, Gandhi Nagar, </a:t>
            </a:r>
            <a:r>
              <a:rPr lang="en-US" sz="1600" dirty="0" err="1"/>
              <a:t>Yeshwantpur</a:t>
            </a:r>
            <a:r>
              <a:rPr lang="en-US" sz="1600" dirty="0"/>
              <a:t> are top zones in terms of completed trip number (thanks to lower fare) while Bangalore, </a:t>
            </a:r>
            <a:r>
              <a:rPr lang="en-US" sz="1600" dirty="0" err="1"/>
              <a:t>Yeshwantpur</a:t>
            </a:r>
            <a:r>
              <a:rPr lang="en-US" sz="1600" dirty="0"/>
              <a:t>, </a:t>
            </a:r>
            <a:r>
              <a:rPr lang="en-US" sz="1600" dirty="0" err="1"/>
              <a:t>Hebbai</a:t>
            </a:r>
            <a:r>
              <a:rPr lang="en-US" sz="1600" dirty="0"/>
              <a:t>, </a:t>
            </a:r>
            <a:r>
              <a:rPr lang="en-US" sz="1600" dirty="0" err="1"/>
              <a:t>Rajarajeshwarinagar</a:t>
            </a:r>
            <a:r>
              <a:rPr lang="en-US" sz="1600" dirty="0"/>
              <a:t> and Ramanagaram achieve higher revenue.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C9F2C7-0068-F191-3CE4-103CAF22D597}"/>
              </a:ext>
            </a:extLst>
          </p:cNvPr>
          <p:cNvSpPr/>
          <p:nvPr/>
        </p:nvSpPr>
        <p:spPr>
          <a:xfrm>
            <a:off x="8001000" y="3741420"/>
            <a:ext cx="3489960" cy="1600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8A8452-6C9F-3AC2-AD62-2C28B823B2C5}"/>
              </a:ext>
            </a:extLst>
          </p:cNvPr>
          <p:cNvSpPr/>
          <p:nvPr/>
        </p:nvSpPr>
        <p:spPr>
          <a:xfrm>
            <a:off x="8001000" y="5509260"/>
            <a:ext cx="3489960" cy="1600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626073-0F85-137B-4091-2EF5550B8F65}"/>
              </a:ext>
            </a:extLst>
          </p:cNvPr>
          <p:cNvSpPr/>
          <p:nvPr/>
        </p:nvSpPr>
        <p:spPr>
          <a:xfrm>
            <a:off x="7895605" y="4666335"/>
            <a:ext cx="3489960" cy="1600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FC26D4-4D3C-71F3-5CC4-E15A868F2E23}"/>
              </a:ext>
            </a:extLst>
          </p:cNvPr>
          <p:cNvSpPr/>
          <p:nvPr/>
        </p:nvSpPr>
        <p:spPr>
          <a:xfrm>
            <a:off x="8001000" y="3335730"/>
            <a:ext cx="3489960" cy="1600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8C8AB2-AED3-4A26-EEB1-EF0F79231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288" y="1497051"/>
            <a:ext cx="4220712" cy="536094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EABAE2-ACE1-3035-1D16-84157D09B0F8}"/>
              </a:ext>
            </a:extLst>
          </p:cNvPr>
          <p:cNvSpPr/>
          <p:nvPr/>
        </p:nvSpPr>
        <p:spPr>
          <a:xfrm>
            <a:off x="8000999" y="1577414"/>
            <a:ext cx="3692509" cy="26578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54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2C1F1-49B3-B541-02C5-AAB67918F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05" y="78771"/>
            <a:ext cx="10515600" cy="584321"/>
          </a:xfrm>
        </p:spPr>
        <p:txBody>
          <a:bodyPr/>
          <a:lstStyle/>
          <a:p>
            <a:r>
              <a:rPr lang="en-US" dirty="0"/>
              <a:t>Low performing zones in total revenue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8D85D5-31C5-A2B6-2D03-4CD8D263E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" y="881567"/>
            <a:ext cx="8131204" cy="58976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B332C4-0276-5797-543D-B35A84F91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436" y="742096"/>
            <a:ext cx="4105848" cy="611590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98858F9-F8AF-EED9-0BC3-4FE02CD64448}"/>
              </a:ext>
            </a:extLst>
          </p:cNvPr>
          <p:cNvSpPr/>
          <p:nvPr/>
        </p:nvSpPr>
        <p:spPr>
          <a:xfrm>
            <a:off x="4260865" y="5610720"/>
            <a:ext cx="3489960" cy="82825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BCFABB-BD63-6ABA-2A9A-610E966DD2F9}"/>
              </a:ext>
            </a:extLst>
          </p:cNvPr>
          <p:cNvSpPr/>
          <p:nvPr/>
        </p:nvSpPr>
        <p:spPr>
          <a:xfrm>
            <a:off x="217066" y="6278955"/>
            <a:ext cx="2815694" cy="1600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FDCC3F-F5AC-D650-E4EE-DA1C67BCBB2C}"/>
              </a:ext>
            </a:extLst>
          </p:cNvPr>
          <p:cNvSpPr/>
          <p:nvPr/>
        </p:nvSpPr>
        <p:spPr>
          <a:xfrm>
            <a:off x="315233" y="4632961"/>
            <a:ext cx="3191010" cy="2833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6CDE50-87FF-6E99-14DD-37783FBBC893}"/>
              </a:ext>
            </a:extLst>
          </p:cNvPr>
          <p:cNvSpPr/>
          <p:nvPr/>
        </p:nvSpPr>
        <p:spPr>
          <a:xfrm>
            <a:off x="158676" y="2296785"/>
            <a:ext cx="3735143" cy="1600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41518F-A616-8F52-D5FC-1C1F93B5F493}"/>
              </a:ext>
            </a:extLst>
          </p:cNvPr>
          <p:cNvSpPr/>
          <p:nvPr/>
        </p:nvSpPr>
        <p:spPr>
          <a:xfrm>
            <a:off x="8276605" y="6049822"/>
            <a:ext cx="3489960" cy="295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E40A9E-D5BC-D616-2E39-7553D4388FC8}"/>
              </a:ext>
            </a:extLst>
          </p:cNvPr>
          <p:cNvSpPr/>
          <p:nvPr/>
        </p:nvSpPr>
        <p:spPr>
          <a:xfrm>
            <a:off x="8246124" y="5089702"/>
            <a:ext cx="3489960" cy="295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FF859D-014B-A013-F816-5823E46F1273}"/>
              </a:ext>
            </a:extLst>
          </p:cNvPr>
          <p:cNvSpPr/>
          <p:nvPr/>
        </p:nvSpPr>
        <p:spPr>
          <a:xfrm>
            <a:off x="8189789" y="5777407"/>
            <a:ext cx="3489960" cy="1600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469581-1CAB-3F33-B0CC-4D2A7EEE8200}"/>
              </a:ext>
            </a:extLst>
          </p:cNvPr>
          <p:cNvSpPr/>
          <p:nvPr/>
        </p:nvSpPr>
        <p:spPr>
          <a:xfrm>
            <a:off x="193313" y="5449747"/>
            <a:ext cx="3191010" cy="1600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38CB68-F1C2-77CD-8721-40387BC0883F}"/>
              </a:ext>
            </a:extLst>
          </p:cNvPr>
          <p:cNvSpPr/>
          <p:nvPr/>
        </p:nvSpPr>
        <p:spPr>
          <a:xfrm>
            <a:off x="8476905" y="1975027"/>
            <a:ext cx="3631667" cy="1600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61D9E0-66E0-6187-D29D-8CED1E69048E}"/>
              </a:ext>
            </a:extLst>
          </p:cNvPr>
          <p:cNvSpPr/>
          <p:nvPr/>
        </p:nvSpPr>
        <p:spPr>
          <a:xfrm>
            <a:off x="112956" y="3660765"/>
            <a:ext cx="3735143" cy="1600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07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DD646-627A-D909-19E5-44DB18077A2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2940" y="1638300"/>
            <a:ext cx="8012113" cy="35321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Bottom 6 low performing zones in terms of revenue are:</a:t>
            </a:r>
          </a:p>
          <a:p>
            <a:r>
              <a:rPr lang="en-US" dirty="0"/>
              <a:t> Vijay Nagar, </a:t>
            </a:r>
            <a:r>
              <a:rPr lang="en-US" dirty="0" err="1"/>
              <a:t>Pulakeshinagar</a:t>
            </a:r>
            <a:r>
              <a:rPr lang="en-US" dirty="0"/>
              <a:t>, </a:t>
            </a:r>
            <a:r>
              <a:rPr lang="en-US" dirty="0" err="1"/>
              <a:t>Mahalashmi</a:t>
            </a:r>
            <a:r>
              <a:rPr lang="en-US" dirty="0"/>
              <a:t> Layout &amp; </a:t>
            </a:r>
            <a:r>
              <a:rPr lang="en-US" dirty="0" err="1"/>
              <a:t>Nelamangaia</a:t>
            </a:r>
            <a:r>
              <a:rPr lang="en-US" dirty="0"/>
              <a:t>: due to low number of trips though having quite low fare. </a:t>
            </a:r>
            <a:r>
              <a:rPr lang="en-US" dirty="0">
                <a:sym typeface="Wingdings" panose="05000000000000000000" pitchFamily="2" charset="2"/>
              </a:rPr>
              <a:t> This might be due to low brand awareness of </a:t>
            </a:r>
            <a:r>
              <a:rPr lang="en-US" dirty="0" err="1">
                <a:sym typeface="Wingdings" panose="05000000000000000000" pitchFamily="2" charset="2"/>
              </a:rPr>
              <a:t>Namma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Yattri</a:t>
            </a:r>
            <a:r>
              <a:rPr lang="en-US" dirty="0">
                <a:sym typeface="Wingdings" panose="05000000000000000000" pitchFamily="2" charset="2"/>
              </a:rPr>
              <a:t> in these regions.</a:t>
            </a:r>
            <a:endParaRPr lang="en-US" dirty="0"/>
          </a:p>
          <a:p>
            <a:r>
              <a:rPr lang="en-US" dirty="0" err="1"/>
              <a:t>Doddaballapur</a:t>
            </a:r>
            <a:r>
              <a:rPr lang="en-US" dirty="0"/>
              <a:t>: due to low number of trips and really high fare charge. </a:t>
            </a:r>
            <a:r>
              <a:rPr lang="en-US" dirty="0">
                <a:sym typeface="Wingdings" panose="05000000000000000000" pitchFamily="2" charset="2"/>
              </a:rPr>
              <a:t> This might be due to both lower brand awareness as well as high price</a:t>
            </a:r>
            <a:endParaRPr lang="en-US" dirty="0"/>
          </a:p>
          <a:p>
            <a:r>
              <a:rPr lang="en-US" dirty="0"/>
              <a:t>C. V. Raman Nagar: having high demand of trips but very low price. </a:t>
            </a:r>
            <a:r>
              <a:rPr lang="en-US" dirty="0">
                <a:sym typeface="Wingdings" panose="05000000000000000000" pitchFamily="2" charset="2"/>
              </a:rPr>
              <a:t> Need to reconsider the pricing strategy for this region to improve the revenue against fair share.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2BD93D-A745-45FF-8A03-0869E51F0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" y="422592"/>
            <a:ext cx="10515600" cy="617220"/>
          </a:xfrm>
        </p:spPr>
        <p:txBody>
          <a:bodyPr/>
          <a:lstStyle/>
          <a:p>
            <a:r>
              <a:rPr lang="en-US" dirty="0"/>
              <a:t>Low-Performing Zones Analysis </a:t>
            </a:r>
          </a:p>
        </p:txBody>
      </p:sp>
    </p:spTree>
    <p:extLst>
      <p:ext uri="{BB962C8B-B14F-4D97-AF65-F5344CB8AC3E}">
        <p14:creationId xmlns:p14="http://schemas.microsoft.com/office/powerpoint/2010/main" val="2142930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EED1-8A6D-BAB8-CEFC-07F9B5B8F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10515600" cy="741680"/>
          </a:xfrm>
        </p:spPr>
        <p:txBody>
          <a:bodyPr/>
          <a:lstStyle/>
          <a:p>
            <a:r>
              <a:rPr lang="en-US" dirty="0"/>
              <a:t>Ride Time Periods Across Zones (1)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3AB424-D99B-BF6F-58F7-EF6F548AF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1" y="741681"/>
            <a:ext cx="5379719" cy="30121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0E5AA5-4C5C-A45E-A949-4C7D04E12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440" y="741679"/>
            <a:ext cx="5364480" cy="30143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DA0C3A-35C7-AB6C-1B21-6FBA54E2E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" y="3776104"/>
            <a:ext cx="5379719" cy="30129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DA9380-9A67-C982-2FDB-1757717F2F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7441" y="3776105"/>
            <a:ext cx="5343852" cy="30129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0893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C8838-281F-D60C-7F8D-BC43F341B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A54BA-0555-5C98-1C12-0B2592D62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10515600" cy="741680"/>
          </a:xfrm>
        </p:spPr>
        <p:txBody>
          <a:bodyPr/>
          <a:lstStyle/>
          <a:p>
            <a:r>
              <a:rPr lang="en-US" dirty="0"/>
              <a:t>Ride Time Periods Across Zones (2)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9A1F4C-4FD2-8AB0-E351-572CC12E0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" y="2077720"/>
            <a:ext cx="5882176" cy="33121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6455A0-E5B9-57CD-A27E-23B5E9971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287" y="2077721"/>
            <a:ext cx="5882177" cy="33259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619074-8297-5D01-EBCD-CE68993ABA08}"/>
              </a:ext>
            </a:extLst>
          </p:cNvPr>
          <p:cNvSpPr txBox="1"/>
          <p:nvPr/>
        </p:nvSpPr>
        <p:spPr>
          <a:xfrm>
            <a:off x="268776" y="664899"/>
            <a:ext cx="11470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pick up zones have different peak up time periods. Depending on zones, a customized plan is need to meet customers expectations of those pick up zones.</a:t>
            </a:r>
          </a:p>
        </p:txBody>
      </p:sp>
    </p:spTree>
    <p:extLst>
      <p:ext uri="{BB962C8B-B14F-4D97-AF65-F5344CB8AC3E}">
        <p14:creationId xmlns:p14="http://schemas.microsoft.com/office/powerpoint/2010/main" val="2678890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4E5B3-034D-23A2-FCB2-EA97D9C74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558226"/>
          </a:xfrm>
        </p:spPr>
        <p:txBody>
          <a:bodyPr/>
          <a:lstStyle/>
          <a:p>
            <a:r>
              <a:rPr lang="en-US" dirty="0"/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957042-2625-6615-9439-6E499B827D2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33409" y="961599"/>
            <a:ext cx="9873383" cy="5591597"/>
          </a:xfrm>
        </p:spPr>
      </p:pic>
    </p:spTree>
    <p:extLst>
      <p:ext uri="{BB962C8B-B14F-4D97-AF65-F5344CB8AC3E}">
        <p14:creationId xmlns:p14="http://schemas.microsoft.com/office/powerpoint/2010/main" val="1502138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997093"/>
            <a:ext cx="6560142" cy="3063149"/>
          </a:xfrm>
          <a:noFill/>
        </p:spPr>
        <p:txBody>
          <a:bodyPr/>
          <a:lstStyle/>
          <a:p>
            <a:r>
              <a:rPr lang="en-US" dirty="0"/>
              <a:t>Business Background &amp; Objectives</a:t>
            </a:r>
          </a:p>
        </p:txBody>
      </p:sp>
    </p:spTree>
    <p:extLst>
      <p:ext uri="{BB962C8B-B14F-4D97-AF65-F5344CB8AC3E}">
        <p14:creationId xmlns:p14="http://schemas.microsoft.com/office/powerpoint/2010/main" val="3630989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2ED07-2246-B022-D63D-1FF735FFA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49324-253C-FECB-AE93-16954611B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997093"/>
            <a:ext cx="6560142" cy="3063149"/>
          </a:xfrm>
          <a:noFill/>
        </p:spPr>
        <p:txBody>
          <a:bodyPr/>
          <a:lstStyle/>
          <a:p>
            <a:r>
              <a:rPr lang="en-US" dirty="0"/>
              <a:t>Conclusions &amp;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349323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EBF8-8C59-6D4C-2ABF-59AFC8521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for Operational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6ED62-FD1F-2345-1BB4-FEFEC988F7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38099"/>
            <a:ext cx="9657080" cy="4284889"/>
          </a:xfrm>
        </p:spPr>
        <p:txBody>
          <a:bodyPr>
            <a:normAutofit/>
          </a:bodyPr>
          <a:lstStyle/>
          <a:p>
            <a:pPr marL="342900" marR="267335" lvl="0" indent="-342900" algn="just">
              <a:lnSpc>
                <a:spcPct val="115000"/>
              </a:lnSpc>
              <a:spcBef>
                <a:spcPts val="405"/>
              </a:spcBef>
              <a:buFont typeface="Wingdings" panose="05000000000000000000" pitchFamily="2" charset="2"/>
              <a:buChar char=""/>
              <a:tabLst>
                <a:tab pos="503555" algn="l"/>
                <a:tab pos="504825" algn="l"/>
              </a:tabLst>
            </a:pPr>
            <a:r>
              <a:rPr lang="en-US" sz="1800" b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There are certain periods of the day that ride demand increase significantly, thus, the company should boost more drivers to meet that hide demand.</a:t>
            </a:r>
            <a:endParaRPr lang="en-US" sz="1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267335" lvl="0" indent="-342900" algn="just">
              <a:lnSpc>
                <a:spcPct val="115000"/>
              </a:lnSpc>
              <a:spcBef>
                <a:spcPts val="405"/>
              </a:spcBef>
              <a:buFont typeface="Wingdings" panose="05000000000000000000" pitchFamily="2" charset="2"/>
              <a:buChar char=""/>
              <a:tabLst>
                <a:tab pos="503555" algn="l"/>
                <a:tab pos="504825" algn="l"/>
              </a:tabLst>
            </a:pPr>
            <a:r>
              <a:rPr lang="en-US" sz="1800" b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peak demand of different locations are quite different, there is a need to optimize the resource efficiently to either capture the high demand in peak time and allocate drivers across locations reasonably.</a:t>
            </a:r>
            <a:endParaRPr lang="en-US" sz="1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267335" lvl="0" indent="-342900" algn="just">
              <a:lnSpc>
                <a:spcPct val="115000"/>
              </a:lnSpc>
              <a:spcBef>
                <a:spcPts val="405"/>
              </a:spcBef>
              <a:buFont typeface="Wingdings" panose="05000000000000000000" pitchFamily="2" charset="2"/>
              <a:buChar char=""/>
              <a:tabLst>
                <a:tab pos="503555" algn="l"/>
                <a:tab pos="504825" algn="l"/>
              </a:tabLst>
            </a:pPr>
            <a:r>
              <a:rPr lang="en-US" sz="1800" b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Review pricing strategy across locations to ensure a fare charge for drivers or incentivize drivers in lower charge locations to encourage drivers not to cancel the trip.</a:t>
            </a:r>
            <a:endParaRPr lang="en-US" sz="1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267335" lvl="0" indent="-342900" algn="just">
              <a:lnSpc>
                <a:spcPct val="115000"/>
              </a:lnSpc>
              <a:spcBef>
                <a:spcPts val="405"/>
              </a:spcBef>
              <a:buFont typeface="Wingdings" panose="05000000000000000000" pitchFamily="2" charset="2"/>
              <a:buChar char=""/>
              <a:tabLst>
                <a:tab pos="503555" algn="l"/>
                <a:tab pos="504825" algn="l"/>
              </a:tabLst>
            </a:pPr>
            <a:r>
              <a:rPr lang="en-US" sz="1800" b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Pricing strategy is also need to adjusted to ensure a competitiveness and fairness across locations to trigger the service usage of low demand locations where we observes significantly higher fare charged i.e. </a:t>
            </a:r>
            <a:r>
              <a:rPr lang="en-US" sz="1800" b="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Doddaballapur</a:t>
            </a:r>
            <a:r>
              <a:rPr lang="en-US" sz="1800" b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n-US" sz="1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8582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E3D93-8326-728D-C88B-7E2071272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and Operational Strategy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BD84C-F2C2-5ED5-BBD3-6A266C708D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38099"/>
            <a:ext cx="9809480" cy="4284889"/>
          </a:xfrm>
        </p:spPr>
        <p:txBody>
          <a:bodyPr>
            <a:normAutofit/>
          </a:bodyPr>
          <a:lstStyle/>
          <a:p>
            <a:pPr marL="342900" marR="267335" lvl="0" indent="-342900" algn="just">
              <a:lnSpc>
                <a:spcPct val="115000"/>
              </a:lnSpc>
              <a:spcBef>
                <a:spcPts val="405"/>
              </a:spcBef>
              <a:buFont typeface="Wingdings" panose="05000000000000000000" pitchFamily="2" charset="2"/>
              <a:buChar char=""/>
              <a:tabLst>
                <a:tab pos="503555" algn="l"/>
                <a:tab pos="504825" algn="l"/>
              </a:tabLst>
            </a:pPr>
            <a:r>
              <a:rPr lang="en-US" sz="1800" b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Launch more marketing campaign in the low demand locations (where having lower number of trips i.e. Vijay Nagar, </a:t>
            </a:r>
            <a:r>
              <a:rPr lang="en-US" sz="1800" b="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Pulakeshinagar</a:t>
            </a:r>
            <a:r>
              <a:rPr lang="en-US" sz="1800" b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US" sz="1800" b="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Mahalashmi</a:t>
            </a:r>
            <a:r>
              <a:rPr lang="en-US" sz="1800" b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Layout &amp; </a:t>
            </a:r>
            <a:r>
              <a:rPr lang="en-US" sz="1800" b="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Nelamangaia</a:t>
            </a:r>
            <a:r>
              <a:rPr lang="en-US" sz="1800" b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US" sz="1800" b="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Doddaballapur</a:t>
            </a:r>
            <a:r>
              <a:rPr lang="en-US" sz="1800" b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 to enhance the brand awareness about </a:t>
            </a:r>
            <a:r>
              <a:rPr lang="en-US" sz="1800" b="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Namma</a:t>
            </a:r>
            <a:r>
              <a:rPr lang="en-US" sz="1800" b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Yatri company in customers’ mind in those location.</a:t>
            </a:r>
            <a:endParaRPr lang="en-US" sz="1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267335" lvl="0" indent="-342900" algn="just">
              <a:lnSpc>
                <a:spcPct val="115000"/>
              </a:lnSpc>
              <a:spcBef>
                <a:spcPts val="405"/>
              </a:spcBef>
              <a:buFont typeface="Wingdings" panose="05000000000000000000" pitchFamily="2" charset="2"/>
              <a:buChar char=""/>
              <a:tabLst>
                <a:tab pos="503555" algn="l"/>
                <a:tab pos="504825" algn="l"/>
              </a:tabLst>
            </a:pPr>
            <a:r>
              <a:rPr lang="en-US" sz="1800" b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Offer good price to trigger first customers trying service of the company.</a:t>
            </a:r>
            <a:endParaRPr lang="en-US" sz="1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267335" lvl="0" indent="-342900" algn="just">
              <a:lnSpc>
                <a:spcPct val="115000"/>
              </a:lnSpc>
              <a:spcBef>
                <a:spcPts val="405"/>
              </a:spcBef>
              <a:buFont typeface="Wingdings" panose="05000000000000000000" pitchFamily="2" charset="2"/>
              <a:buChar char=""/>
              <a:tabLst>
                <a:tab pos="503555" algn="l"/>
                <a:tab pos="504825" algn="l"/>
              </a:tabLst>
            </a:pPr>
            <a:r>
              <a:rPr lang="en-US" sz="1800" b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Given credit card is the most popular payment method, </a:t>
            </a:r>
            <a:r>
              <a:rPr lang="en-US" sz="1800" b="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Namma</a:t>
            </a:r>
            <a:r>
              <a:rPr lang="en-US" sz="1800" b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Yatri can offer some promotion campaigns to offer better price for customers to trigger demand in low period of the day. </a:t>
            </a:r>
            <a:endParaRPr lang="en-US" sz="1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267335" lvl="0" indent="-342900" algn="just">
              <a:lnSpc>
                <a:spcPct val="115000"/>
              </a:lnSpc>
              <a:spcBef>
                <a:spcPts val="405"/>
              </a:spcBef>
              <a:buFont typeface="Wingdings" panose="05000000000000000000" pitchFamily="2" charset="2"/>
              <a:buChar char=""/>
              <a:tabLst>
                <a:tab pos="503555" algn="l"/>
                <a:tab pos="504825" algn="l"/>
              </a:tabLst>
            </a:pPr>
            <a:r>
              <a:rPr lang="en-US" sz="1800" b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Different locations have different preferred payment method. Depending on customers’ preference of each location, we provide relevant offers to trigger customers book our ride service.</a:t>
            </a:r>
            <a:endParaRPr lang="en-US" sz="1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2211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  <a:noFill/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455" y="755171"/>
            <a:ext cx="4619937" cy="5315035"/>
          </a:xfrm>
          <a:noFill/>
        </p:spPr>
        <p:txBody>
          <a:bodyPr>
            <a:normAutofit/>
          </a:bodyPr>
          <a:lstStyle/>
          <a:p>
            <a:r>
              <a:rPr lang="en-US" dirty="0"/>
              <a:t>Truong Tuyet Lam</a:t>
            </a:r>
          </a:p>
          <a:p>
            <a:r>
              <a:rPr lang="en-US" dirty="0" err="1"/>
              <a:t>lam.truongtuyet@gmail.com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8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804806"/>
          </a:xfrm>
          <a:noFill/>
        </p:spPr>
        <p:txBody>
          <a:bodyPr anchor="ctr"/>
          <a:lstStyle/>
          <a:p>
            <a:r>
              <a:rPr lang="en-US" dirty="0"/>
              <a:t>Business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109609"/>
            <a:ext cx="9692811" cy="239387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Namma</a:t>
            </a:r>
            <a:r>
              <a:rPr lang="en-US" dirty="0"/>
              <a:t> Yatri plays a pivotal role in Bengaluru’s urban transport network. With its dynamic operational environment, the company must adapt to evolving demand patterns, optimize ride allocations, and ensure profitability while enhancing customer experience.</a:t>
            </a:r>
          </a:p>
          <a:p>
            <a:r>
              <a:rPr lang="en-US" dirty="0" err="1"/>
              <a:t>Namma</a:t>
            </a:r>
            <a:r>
              <a:rPr lang="en-US" dirty="0"/>
              <a:t> Yatri seeks to optimize its operations and gain deeper insights into ride patterns, customer behavior, and operational bottlenecks. </a:t>
            </a:r>
          </a:p>
          <a:p>
            <a:r>
              <a:rPr lang="en-US" dirty="0"/>
              <a:t>The goal is to uncover insights that can guide decisions to improve service efficiency, maximize revenue, and enhance customer satisfaction. </a:t>
            </a:r>
          </a:p>
        </p:txBody>
      </p:sp>
      <p:sp>
        <p:nvSpPr>
          <p:cNvPr id="4" name="Callout: Down Arrow 3">
            <a:extLst>
              <a:ext uri="{FF2B5EF4-FFF2-40B4-BE49-F238E27FC236}">
                <a16:creationId xmlns:a16="http://schemas.microsoft.com/office/drawing/2014/main" id="{96C3A10F-2F35-5875-97B2-BD3DDF626579}"/>
              </a:ext>
            </a:extLst>
          </p:cNvPr>
          <p:cNvSpPr/>
          <p:nvPr/>
        </p:nvSpPr>
        <p:spPr>
          <a:xfrm>
            <a:off x="1212351" y="3542014"/>
            <a:ext cx="9318660" cy="639566"/>
          </a:xfrm>
          <a:prstGeom prst="downArrowCallo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Business Objectives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0EA921-F3B3-3F3B-20A2-6CB6106DB92E}"/>
              </a:ext>
            </a:extLst>
          </p:cNvPr>
          <p:cNvSpPr/>
          <p:nvPr/>
        </p:nvSpPr>
        <p:spPr>
          <a:xfrm>
            <a:off x="1232901" y="4376794"/>
            <a:ext cx="2001749" cy="200174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freight-text-pro"/>
              </a:rPr>
              <a:t> Identify peak demand patterns and trends.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989882-F1A8-4C4B-B1CF-494C253EF312}"/>
              </a:ext>
            </a:extLst>
          </p:cNvPr>
          <p:cNvSpPr/>
          <p:nvPr/>
        </p:nvSpPr>
        <p:spPr>
          <a:xfrm>
            <a:off x="3900753" y="4376794"/>
            <a:ext cx="2001749" cy="200174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freight-text-pro"/>
              </a:rPr>
              <a:t>Uncover factors influencing cancellations and driver performance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BAF944D-A9CC-ECBB-E35C-8F34B345AAD9}"/>
              </a:ext>
            </a:extLst>
          </p:cNvPr>
          <p:cNvSpPr/>
          <p:nvPr/>
        </p:nvSpPr>
        <p:spPr>
          <a:xfrm>
            <a:off x="6149081" y="4376793"/>
            <a:ext cx="2001749" cy="200174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 err="1">
                <a:solidFill>
                  <a:schemeClr val="bg1"/>
                </a:solidFill>
                <a:effectLst/>
                <a:latin typeface="freight-text-pro"/>
              </a:rPr>
              <a:t>Optimise</a:t>
            </a:r>
            <a:r>
              <a:rPr lang="en-US" b="0" i="0" dirty="0">
                <a:solidFill>
                  <a:schemeClr val="bg1"/>
                </a:solidFill>
                <a:effectLst/>
                <a:latin typeface="freight-text-pro"/>
              </a:rPr>
              <a:t> payment methods and trip durations.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C89896C-E5C0-2AC1-653E-04D9ED5FAE41}"/>
              </a:ext>
            </a:extLst>
          </p:cNvPr>
          <p:cNvSpPr/>
          <p:nvPr/>
        </p:nvSpPr>
        <p:spPr>
          <a:xfrm>
            <a:off x="8518985" y="4376792"/>
            <a:ext cx="2001749" cy="200174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freight-text-pro"/>
              </a:rPr>
              <a:t>Improve resource allocation and marketing strategies.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CCC55-427E-4554-BE4A-F631EE174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89AC7-71C5-B494-1296-DAFCAB042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997093"/>
            <a:ext cx="6560142" cy="3063149"/>
          </a:xfrm>
          <a:noFill/>
        </p:spPr>
        <p:txBody>
          <a:bodyPr/>
          <a:lstStyle/>
          <a:p>
            <a:r>
              <a:rPr lang="en-US" dirty="0"/>
              <a:t>Analysis Approach</a:t>
            </a:r>
          </a:p>
        </p:txBody>
      </p:sp>
    </p:spTree>
    <p:extLst>
      <p:ext uri="{BB962C8B-B14F-4D97-AF65-F5344CB8AC3E}">
        <p14:creationId xmlns:p14="http://schemas.microsoft.com/office/powerpoint/2010/main" val="244308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1A08-AE43-8DE0-FF8F-EF5BF232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E13ED-75FC-A8DE-FE35-C9C5539992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623317"/>
            <a:ext cx="9939391" cy="44996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Below analysis approach is done to address above problem statement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88AD41B-5368-A5CB-7274-278066F92C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4865160"/>
              </p:ext>
            </p:extLst>
          </p:nvPr>
        </p:nvGraphicFramePr>
        <p:xfrm>
          <a:off x="305941" y="2038290"/>
          <a:ext cx="10841519" cy="3451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16D3152-EB12-D2AE-5A92-DBE768D479DE}"/>
              </a:ext>
            </a:extLst>
          </p:cNvPr>
          <p:cNvSpPr txBox="1"/>
          <p:nvPr/>
        </p:nvSpPr>
        <p:spPr>
          <a:xfrm>
            <a:off x="1194099" y="6353295"/>
            <a:ext cx="850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is analyzed by using Power BI app.</a:t>
            </a:r>
          </a:p>
        </p:txBody>
      </p:sp>
    </p:spTree>
    <p:extLst>
      <p:ext uri="{BB962C8B-B14F-4D97-AF65-F5344CB8AC3E}">
        <p14:creationId xmlns:p14="http://schemas.microsoft.com/office/powerpoint/2010/main" val="2507642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0843-26DD-1957-ABA9-F1DCE413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2"/>
            <a:ext cx="10515600" cy="844343"/>
          </a:xfrm>
        </p:spPr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B3263-67ED-F0B2-5EE0-3D8A5C38A08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1498" y="1387011"/>
            <a:ext cx="3739793" cy="5003105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Data and Join Tables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Identify and resolve any inconsistencies or issues in the dataset that might affect the analysis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 the data from sum to “don’t’ summarize” in the column tool tab to return the data back into right format.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Clean the data</a:t>
            </a:r>
          </a:p>
          <a:p>
            <a:pPr marR="267335" lvl="1" algn="just">
              <a:lnSpc>
                <a:spcPct val="115000"/>
              </a:lnSpc>
              <a:spcBef>
                <a:spcPts val="405"/>
              </a:spcBef>
              <a:buFont typeface="Wingdings" panose="05000000000000000000" pitchFamily="2" charset="2"/>
              <a:buChar char="v"/>
              <a:tabLst>
                <a:tab pos="503555" algn="l"/>
                <a:tab pos="504825" algn="l"/>
              </a:tabLst>
            </a:pPr>
            <a:r>
              <a:rPr lang="en-US" b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Remove “search” column as there is 100% response “1”.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some calculated fields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780B45-0548-52D7-B754-73D5D0A8D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291" y="1495603"/>
            <a:ext cx="7645099" cy="447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94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1D483-542E-C0BA-2F52-30C976320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879B4-2214-CA79-B7ED-E2FB1417A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997093"/>
            <a:ext cx="6560142" cy="3063149"/>
          </a:xfrm>
          <a:noFill/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899754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6FA37-ADB4-9BFB-556E-9700BB7C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866" y="2503472"/>
            <a:ext cx="8398267" cy="1472974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u="sng" dirty="0"/>
              <a:t>Objective 1:  </a:t>
            </a:r>
            <a:r>
              <a:rPr lang="en-US" dirty="0"/>
              <a:t>Identify peak demand patterns and trends.</a:t>
            </a:r>
          </a:p>
        </p:txBody>
      </p:sp>
    </p:spTree>
    <p:extLst>
      <p:ext uri="{BB962C8B-B14F-4D97-AF65-F5344CB8AC3E}">
        <p14:creationId xmlns:p14="http://schemas.microsoft.com/office/powerpoint/2010/main" val="236561298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30005B-6102-4F3C-A26F-485DF1BF971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{602A3C4E-5179-4A50-B270-68515345F212}tf78504181_win32</Template>
  <TotalTime>1688</TotalTime>
  <Words>1187</Words>
  <Application>Microsoft Office PowerPoint</Application>
  <PresentationFormat>Widescreen</PresentationFormat>
  <Paragraphs>97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Aptos</vt:lpstr>
      <vt:lpstr>Arial</vt:lpstr>
      <vt:lpstr>Avenir Next LT Pro</vt:lpstr>
      <vt:lpstr>Avenir Next LT Pro Light</vt:lpstr>
      <vt:lpstr>Calibri</vt:lpstr>
      <vt:lpstr>freight-text-pro</vt:lpstr>
      <vt:lpstr>Tw Cen MT</vt:lpstr>
      <vt:lpstr>Wingdings</vt:lpstr>
      <vt:lpstr>Custom</vt:lpstr>
      <vt:lpstr>Ride Analysis for Namma Yatri</vt:lpstr>
      <vt:lpstr>Agenda</vt:lpstr>
      <vt:lpstr>Business Background &amp; Objectives</vt:lpstr>
      <vt:lpstr>Business Background</vt:lpstr>
      <vt:lpstr>Analysis Approach</vt:lpstr>
      <vt:lpstr>Analysis Approach</vt:lpstr>
      <vt:lpstr>Data Preparation</vt:lpstr>
      <vt:lpstr>Exploratory Data Analysis</vt:lpstr>
      <vt:lpstr>Objective 1:  Identify peak demand patterns and trends.</vt:lpstr>
      <vt:lpstr>Ride Demand Over Time</vt:lpstr>
      <vt:lpstr>Total Revenue from Different Time Periods</vt:lpstr>
      <vt:lpstr>Relationship Between Trip Hour and Revenue</vt:lpstr>
      <vt:lpstr>Ride demand vs average fare per trip</vt:lpstr>
      <vt:lpstr>Objective 2:  Uncover factors influencing cancellations and driver performance</vt:lpstr>
      <vt:lpstr>Percentage of cancellation between customers and drivers</vt:lpstr>
      <vt:lpstr>Percentage of people completed trips after searching for quotes</vt:lpstr>
      <vt:lpstr>Influential factors contributing to higher number of completed trips</vt:lpstr>
      <vt:lpstr>Distance vs Fare by Location</vt:lpstr>
      <vt:lpstr>Objective 3:  Optimize payment methods and trip durations.</vt:lpstr>
      <vt:lpstr>Popularity of Different Payment Methods </vt:lpstr>
      <vt:lpstr>Average fare by payment method</vt:lpstr>
      <vt:lpstr>Preferred payment method by location</vt:lpstr>
      <vt:lpstr>Objective 4:  Improve resource allocation and marketing strategies.</vt:lpstr>
      <vt:lpstr>High-Performing Zones </vt:lpstr>
      <vt:lpstr>Low performing zones in total revenue</vt:lpstr>
      <vt:lpstr>Low-Performing Zones Analysis </vt:lpstr>
      <vt:lpstr>Ride Time Periods Across Zones (1) </vt:lpstr>
      <vt:lpstr>Ride Time Periods Across Zones (2) </vt:lpstr>
      <vt:lpstr>Dashboard</vt:lpstr>
      <vt:lpstr>Conclusions &amp; Recommendations</vt:lpstr>
      <vt:lpstr>Recommendations for Operational Efficiency</vt:lpstr>
      <vt:lpstr>Marketing and Operational Strategy Improvements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Phuoc Nguyen</dc:creator>
  <cp:lastModifiedBy>Phuoc Nguyen</cp:lastModifiedBy>
  <cp:revision>2</cp:revision>
  <dcterms:created xsi:type="dcterms:W3CDTF">2025-05-17T15:12:25Z</dcterms:created>
  <dcterms:modified xsi:type="dcterms:W3CDTF">2025-05-21T00:42:25Z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