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c30b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c30b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45475" y="3608150"/>
            <a:ext cx="38535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Catboost model demonstrates commendable performance with an </a:t>
            </a:r>
            <a:r>
              <a:rPr b="1"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accuracy score of 0.84</a:t>
            </a: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on unseen data. Moreover, its average 5-fold </a:t>
            </a:r>
            <a:r>
              <a:rPr b="1"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cross-validated score</a:t>
            </a: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stands at an impressive </a:t>
            </a:r>
            <a:r>
              <a:rPr b="1"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0.87</a:t>
            </a: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However, the model produced high low precision in predicting 1 - completed booking class.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5" y="591476"/>
            <a:ext cx="9144001" cy="29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628050" y="3551875"/>
            <a:ext cx="39420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Upon feature analysis, it is discerned that the top three significant features contributing to the model's predictive power are </a:t>
            </a:r>
            <a:r>
              <a:rPr b="1"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Flight Day</a:t>
            </a: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Flight Duration</a:t>
            </a: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Sales Channel</a:t>
            </a: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4166575" y="3542150"/>
            <a:ext cx="0" cy="14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