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bf9d59ff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bf9d59ff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 Sentimental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3000 customer reviews from Skytrax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4000" y="0"/>
            <a:ext cx="343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outcome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4000" y="3797400"/>
            <a:ext cx="9060000" cy="149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b="1" lang="en-GB" sz="1092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Recommendation:</a:t>
            </a:r>
            <a:endParaRPr b="1" sz="1092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323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93"/>
              <a:buFont typeface="Roboto"/>
              <a:buChar char="●"/>
            </a:pPr>
            <a:r>
              <a:rPr lang="en-GB" sz="1192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Despite a slightly higher positive sentiment, a significant 64.7% of respondents would not recommend flying with BA.</a:t>
            </a:r>
            <a:endParaRPr sz="1192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32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3"/>
              <a:buFont typeface="Roboto"/>
              <a:buChar char="●"/>
            </a:pPr>
            <a:r>
              <a:rPr lang="en-GB" sz="1192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Urgent action is required to address this discrepancy.</a:t>
            </a:r>
            <a:endParaRPr sz="1192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32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3"/>
              <a:buFont typeface="Roboto"/>
              <a:buChar char="●"/>
            </a:pPr>
            <a:r>
              <a:rPr lang="en-GB" sz="1192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Further analysis is necessary to pinpoint factors driving negative reviews, enabling targeted improvements.</a:t>
            </a:r>
            <a:endParaRPr sz="1192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32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3"/>
              <a:buFont typeface="Roboto"/>
              <a:buChar char="●"/>
            </a:pPr>
            <a:r>
              <a:rPr lang="en-GB" sz="1192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Simultaneously, identification of positive factors is essential to sustain and enhance existing strengths.</a:t>
            </a:r>
            <a:endParaRPr sz="1192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20">
              <a:solidFill>
                <a:schemeClr val="dk2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75" y="876300"/>
            <a:ext cx="3014750" cy="28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923" y="876300"/>
            <a:ext cx="2853200" cy="28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6800250" y="1787375"/>
            <a:ext cx="22959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2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Analysis shows a near equal distribution of positive (48.1%) and negative (45%) sentiments, with a minimal 6.9% neutral sentiment.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