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6.xml" ContentType="application/vnd.openxmlformats-officedocument.theme+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theme/theme7.xml" ContentType="application/vnd.openxmlformats-officedocument.theme+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theme/theme8.xml" ContentType="application/vnd.openxmlformats-officedocument.theme+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theme/theme9.xml" ContentType="application/vnd.openxmlformats-officedocument.theme+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theme/theme10.xml" ContentType="application/vnd.openxmlformats-officedocument.theme+xml"/>
  <Override PartName="/ppt/theme/theme11.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74" r:id="rId2"/>
    <p:sldMasterId id="2147483687" r:id="rId3"/>
    <p:sldMasterId id="2147483700" r:id="rId4"/>
    <p:sldMasterId id="2147483713" r:id="rId5"/>
    <p:sldMasterId id="2147483726" r:id="rId6"/>
    <p:sldMasterId id="2147483739" r:id="rId7"/>
    <p:sldMasterId id="2147483752" r:id="rId8"/>
    <p:sldMasterId id="2147483765" r:id="rId9"/>
    <p:sldMasterId id="2147483778" r:id="rId10"/>
  </p:sldMasterIdLst>
  <p:notesMasterIdLst>
    <p:notesMasterId r:id="rId26"/>
  </p:notesMasterIdLst>
  <p:sldIdLst>
    <p:sldId id="256" r:id="rId11"/>
    <p:sldId id="257" r:id="rId12"/>
    <p:sldId id="258" r:id="rId13"/>
    <p:sldId id="259" r:id="rId14"/>
    <p:sldId id="260" r:id="rId15"/>
    <p:sldId id="262" r:id="rId16"/>
    <p:sldId id="263" r:id="rId17"/>
    <p:sldId id="266" r:id="rId18"/>
    <p:sldId id="267" r:id="rId19"/>
    <p:sldId id="268" r:id="rId20"/>
    <p:sldId id="269" r:id="rId21"/>
    <p:sldId id="270" r:id="rId22"/>
    <p:sldId id="271" r:id="rId23"/>
    <p:sldId id="272" r:id="rId24"/>
    <p:sldId id="273" r:id="rId25"/>
  </p:sldIdLst>
  <p:sldSz cx="12190413"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22" d="100"/>
          <a:sy n="122" d="100"/>
        </p:scale>
        <p:origin x="114" y="1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3.xml"/><Relationship Id="rId18" Type="http://schemas.openxmlformats.org/officeDocument/2006/relationships/slide" Target="slides/slide8.xml"/><Relationship Id="rId26"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slide" Target="slides/slide11.xml"/><Relationship Id="rId7" Type="http://schemas.openxmlformats.org/officeDocument/2006/relationships/slideMaster" Target="slideMasters/slideMaster7.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6.xml"/><Relationship Id="rId20" Type="http://schemas.openxmlformats.org/officeDocument/2006/relationships/slide" Target="slides/slide10.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1.xml"/><Relationship Id="rId24" Type="http://schemas.openxmlformats.org/officeDocument/2006/relationships/slide" Target="slides/slide14.xml"/><Relationship Id="rId5" Type="http://schemas.openxmlformats.org/officeDocument/2006/relationships/slideMaster" Target="slideMasters/slideMaster5.xml"/><Relationship Id="rId15" Type="http://schemas.openxmlformats.org/officeDocument/2006/relationships/slide" Target="slides/slide5.xml"/><Relationship Id="rId23" Type="http://schemas.openxmlformats.org/officeDocument/2006/relationships/slide" Target="slides/slide13.xml"/><Relationship Id="rId28" Type="http://schemas.openxmlformats.org/officeDocument/2006/relationships/viewProps" Target="viewProps.xml"/><Relationship Id="rId10" Type="http://schemas.openxmlformats.org/officeDocument/2006/relationships/slideMaster" Target="slideMasters/slideMaster10.xml"/><Relationship Id="rId19" Type="http://schemas.openxmlformats.org/officeDocument/2006/relationships/slide" Target="slides/slide9.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4.xml"/><Relationship Id="rId22" Type="http://schemas.openxmlformats.org/officeDocument/2006/relationships/slide" Target="slides/slide12.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1.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28" name="PlaceHolder 1"/>
          <p:cNvSpPr>
            <a:spLocks noGrp="1" noRot="1" noChangeAspect="1"/>
          </p:cNvSpPr>
          <p:nvPr>
            <p:ph type="sldImg"/>
          </p:nvPr>
        </p:nvSpPr>
        <p:spPr>
          <a:xfrm>
            <a:off x="533520" y="764280"/>
            <a:ext cx="6704640" cy="3771360"/>
          </a:xfrm>
          <a:prstGeom prst="rect">
            <a:avLst/>
          </a:prstGeom>
        </p:spPr>
        <p:txBody>
          <a:bodyPr lIns="0" tIns="0" rIns="0" bIns="0" anchor="ctr">
            <a:noAutofit/>
          </a:bodyPr>
          <a:lstStyle/>
          <a:p>
            <a:r>
              <a:rPr lang="en-US" sz="1800" b="0" strike="noStrike" spc="-1">
                <a:solidFill>
                  <a:srgbClr val="1A1A1A"/>
                </a:solidFill>
                <a:latin typeface="Arial"/>
              </a:rPr>
              <a:t>Click to move the slide</a:t>
            </a:r>
          </a:p>
        </p:txBody>
      </p:sp>
      <p:sp>
        <p:nvSpPr>
          <p:cNvPr id="529" name="PlaceHolder 2"/>
          <p:cNvSpPr>
            <a:spLocks noGrp="1"/>
          </p:cNvSpPr>
          <p:nvPr>
            <p:ph type="body"/>
          </p:nvPr>
        </p:nvSpPr>
        <p:spPr>
          <a:xfrm>
            <a:off x="777240" y="4777560"/>
            <a:ext cx="6217560" cy="4525920"/>
          </a:xfrm>
          <a:prstGeom prst="rect">
            <a:avLst/>
          </a:prstGeom>
        </p:spPr>
        <p:txBody>
          <a:bodyPr lIns="0" tIns="0" rIns="0" bIns="0">
            <a:noAutofit/>
          </a:bodyPr>
          <a:lstStyle/>
          <a:p>
            <a:r>
              <a:rPr lang="en-US" sz="2000" b="0" strike="noStrike" spc="-1">
                <a:latin typeface="Arial"/>
              </a:rPr>
              <a:t>Click to edit the notes format</a:t>
            </a:r>
          </a:p>
        </p:txBody>
      </p:sp>
      <p:sp>
        <p:nvSpPr>
          <p:cNvPr id="530" name="PlaceHolder 3"/>
          <p:cNvSpPr>
            <a:spLocks noGrp="1"/>
          </p:cNvSpPr>
          <p:nvPr>
            <p:ph type="hdr"/>
          </p:nvPr>
        </p:nvSpPr>
        <p:spPr>
          <a:xfrm>
            <a:off x="0" y="0"/>
            <a:ext cx="3372840" cy="502560"/>
          </a:xfrm>
          <a:prstGeom prst="rect">
            <a:avLst/>
          </a:prstGeom>
        </p:spPr>
        <p:txBody>
          <a:bodyPr lIns="0" tIns="0" rIns="0" bIns="0">
            <a:noAutofit/>
          </a:bodyPr>
          <a:lstStyle/>
          <a:p>
            <a:r>
              <a:rPr lang="en-US" sz="1400" b="0" strike="noStrike" spc="-1">
                <a:latin typeface="Times New Roman"/>
              </a:rPr>
              <a:t>&lt;header&gt;</a:t>
            </a:r>
          </a:p>
        </p:txBody>
      </p:sp>
      <p:sp>
        <p:nvSpPr>
          <p:cNvPr id="531" name="PlaceHolder 4"/>
          <p:cNvSpPr>
            <a:spLocks noGrp="1"/>
          </p:cNvSpPr>
          <p:nvPr>
            <p:ph type="dt"/>
          </p:nvPr>
        </p:nvSpPr>
        <p:spPr>
          <a:xfrm>
            <a:off x="4399200" y="0"/>
            <a:ext cx="3372840" cy="502560"/>
          </a:xfrm>
          <a:prstGeom prst="rect">
            <a:avLst/>
          </a:prstGeom>
        </p:spPr>
        <p:txBody>
          <a:bodyPr lIns="0" tIns="0" rIns="0" bIns="0">
            <a:noAutofit/>
          </a:bodyPr>
          <a:lstStyle/>
          <a:p>
            <a:pPr algn="r"/>
            <a:r>
              <a:rPr lang="en-US" sz="1400" b="0" strike="noStrike" spc="-1">
                <a:latin typeface="Times New Roman"/>
              </a:rPr>
              <a:t>&lt;date/time&gt;</a:t>
            </a:r>
          </a:p>
        </p:txBody>
      </p:sp>
      <p:sp>
        <p:nvSpPr>
          <p:cNvPr id="532" name="PlaceHolder 5"/>
          <p:cNvSpPr>
            <a:spLocks noGrp="1"/>
          </p:cNvSpPr>
          <p:nvPr>
            <p:ph type="ftr"/>
          </p:nvPr>
        </p:nvSpPr>
        <p:spPr>
          <a:xfrm>
            <a:off x="0" y="9555480"/>
            <a:ext cx="3372840" cy="502560"/>
          </a:xfrm>
          <a:prstGeom prst="rect">
            <a:avLst/>
          </a:prstGeom>
        </p:spPr>
        <p:txBody>
          <a:bodyPr lIns="0" tIns="0" rIns="0" bIns="0" anchor="b">
            <a:noAutofit/>
          </a:bodyPr>
          <a:lstStyle/>
          <a:p>
            <a:r>
              <a:rPr lang="en-US" sz="1400" b="0" strike="noStrike" spc="-1">
                <a:latin typeface="Times New Roman"/>
              </a:rPr>
              <a:t>&lt;footer&gt;</a:t>
            </a:r>
          </a:p>
        </p:txBody>
      </p:sp>
      <p:sp>
        <p:nvSpPr>
          <p:cNvPr id="533" name="PlaceHolder 6"/>
          <p:cNvSpPr>
            <a:spLocks noGrp="1"/>
          </p:cNvSpPr>
          <p:nvPr>
            <p:ph type="sldNum"/>
          </p:nvPr>
        </p:nvSpPr>
        <p:spPr>
          <a:xfrm>
            <a:off x="4399200" y="9555480"/>
            <a:ext cx="3372840" cy="502560"/>
          </a:xfrm>
          <a:prstGeom prst="rect">
            <a:avLst/>
          </a:prstGeom>
        </p:spPr>
        <p:txBody>
          <a:bodyPr lIns="0" tIns="0" rIns="0" bIns="0" anchor="b">
            <a:noAutofit/>
          </a:bodyPr>
          <a:lstStyle/>
          <a:p>
            <a:pPr algn="r"/>
            <a:fld id="{69C87BAC-A530-4948-AB3D-1D39BB7C9DA3}" type="slidenum">
              <a:rPr lang="en-US" sz="1400" b="0" strike="noStrike" spc="-1">
                <a:latin typeface="Times New Roman"/>
              </a:rPr>
              <a:t>‹#›</a:t>
            </a:fld>
            <a:endParaRPr lang="en-US"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1" name="PlaceHolder 1"/>
          <p:cNvSpPr>
            <a:spLocks noGrp="1" noRot="1" noChangeAspect="1"/>
          </p:cNvSpPr>
          <p:nvPr>
            <p:ph type="sldImg"/>
          </p:nvPr>
        </p:nvSpPr>
        <p:spPr>
          <a:xfrm>
            <a:off x="360363" y="431800"/>
            <a:ext cx="6137275" cy="3454400"/>
          </a:xfrm>
          <a:prstGeom prst="rect">
            <a:avLst/>
          </a:prstGeom>
        </p:spPr>
      </p:sp>
      <p:sp>
        <p:nvSpPr>
          <p:cNvPr id="752" name="PlaceHolder 2"/>
          <p:cNvSpPr>
            <a:spLocks noGrp="1"/>
          </p:cNvSpPr>
          <p:nvPr>
            <p:ph type="body"/>
          </p:nvPr>
        </p:nvSpPr>
        <p:spPr>
          <a:xfrm>
            <a:off x="360000" y="4248000"/>
            <a:ext cx="6137640" cy="4067640"/>
          </a:xfrm>
          <a:prstGeom prst="rect">
            <a:avLst/>
          </a:prstGeom>
        </p:spPr>
        <p:txBody>
          <a:bodyPr lIns="0" tIns="0" rIns="0" bIns="0">
            <a:noAutofit/>
          </a:bodyPr>
          <a:lstStyle/>
          <a:p>
            <a:endParaRPr lang="en-US" sz="2000" b="0" strike="noStrike" spc="-1">
              <a:latin typeface="Arial"/>
            </a:endParaRPr>
          </a:p>
        </p:txBody>
      </p:sp>
      <p:sp>
        <p:nvSpPr>
          <p:cNvPr id="753" name="TextShape 3"/>
          <p:cNvSpPr txBox="1"/>
          <p:nvPr/>
        </p:nvSpPr>
        <p:spPr>
          <a:xfrm>
            <a:off x="5418000" y="8604000"/>
            <a:ext cx="1439640" cy="539640"/>
          </a:xfrm>
          <a:prstGeom prst="rect">
            <a:avLst/>
          </a:prstGeom>
          <a:noFill/>
          <a:ln>
            <a:noFill/>
          </a:ln>
        </p:spPr>
        <p:txBody>
          <a:bodyPr lIns="0" tIns="0" rIns="360000" bIns="180000" anchor="b">
            <a:noAutofit/>
          </a:bodyPr>
          <a:lstStyle/>
          <a:p>
            <a:pPr algn="r">
              <a:lnSpc>
                <a:spcPct val="100000"/>
              </a:lnSpc>
            </a:pPr>
            <a:fld id="{9410B939-DBB4-42C9-9124-D7D02A6765F5}" type="slidenum">
              <a:rPr lang="de-DE" sz="1200" b="0" strike="noStrike" spc="-1">
                <a:solidFill>
                  <a:srgbClr val="000000"/>
                </a:solidFill>
                <a:latin typeface="Source Sans Pro"/>
                <a:ea typeface="+mn-ea"/>
              </a:rPr>
              <a:t>1</a:t>
            </a:fld>
            <a:endParaRPr lang="en-US" sz="1200" b="0" strike="noStrike" spc="-1">
              <a:latin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7" name="PlaceHolder 1"/>
          <p:cNvSpPr>
            <a:spLocks noGrp="1" noRot="1" noChangeAspect="1"/>
          </p:cNvSpPr>
          <p:nvPr>
            <p:ph type="sldImg"/>
          </p:nvPr>
        </p:nvSpPr>
        <p:spPr>
          <a:xfrm>
            <a:off x="360363" y="431800"/>
            <a:ext cx="6137275" cy="3454400"/>
          </a:xfrm>
          <a:prstGeom prst="rect">
            <a:avLst/>
          </a:prstGeom>
        </p:spPr>
      </p:sp>
      <p:sp>
        <p:nvSpPr>
          <p:cNvPr id="788" name="PlaceHolder 2"/>
          <p:cNvSpPr>
            <a:spLocks noGrp="1"/>
          </p:cNvSpPr>
          <p:nvPr>
            <p:ph type="body"/>
          </p:nvPr>
        </p:nvSpPr>
        <p:spPr>
          <a:xfrm>
            <a:off x="360000" y="4248000"/>
            <a:ext cx="6137640" cy="4067640"/>
          </a:xfrm>
          <a:prstGeom prst="rect">
            <a:avLst/>
          </a:prstGeom>
        </p:spPr>
        <p:txBody>
          <a:bodyPr lIns="0" tIns="0" rIns="0" bIns="0">
            <a:noAutofit/>
          </a:bodyPr>
          <a:lstStyle/>
          <a:p>
            <a:pPr>
              <a:lnSpc>
                <a:spcPct val="100000"/>
              </a:lnSpc>
              <a:tabLst>
                <a:tab pos="0" algn="l"/>
              </a:tabLst>
            </a:pPr>
            <a:r>
              <a:rPr lang="de-DE" sz="2000" b="0" strike="noStrike" spc="-1">
                <a:latin typeface="Arial"/>
              </a:rPr>
              <a:t>We insert a model exported from Tensorflow Lite (this is the frontend we are currently using). Then, we obtain this TVM operator graph, which we preprocess CLICK by grouping together the operators that can be runned into our accelerator, and we tag each operator (operators that are not supported by Gemmini are defaulted to the CPU).</a:t>
            </a:r>
            <a:endParaRPr lang="en-US" sz="2000" b="0" strike="noStrike" spc="-1">
              <a:latin typeface="Arial"/>
            </a:endParaRPr>
          </a:p>
          <a:p>
            <a:pPr>
              <a:lnSpc>
                <a:spcPct val="100000"/>
              </a:lnSpc>
              <a:tabLst>
                <a:tab pos="0" algn="l"/>
              </a:tabLst>
            </a:pPr>
            <a:r>
              <a:rPr lang="de-DE" sz="2000" b="0" strike="noStrike" spc="-1">
                <a:latin typeface="Arial"/>
              </a:rPr>
              <a:t>Finally, CLICK the TVM build selects the parameters to generate the best schedule for each operator (this is the AutoTVM process, if no AutoTVM log is available, default parameters are chosen) and we obtain a C language project, where each operator is a different C function, and we have a main entry point to run the complete network.</a:t>
            </a:r>
            <a:endParaRPr lang="en-US" sz="2000" b="0" strike="noStrike" spc="-1">
              <a:latin typeface="Arial"/>
            </a:endParaRPr>
          </a:p>
        </p:txBody>
      </p:sp>
      <p:sp>
        <p:nvSpPr>
          <p:cNvPr id="789" name="TextShape 3"/>
          <p:cNvSpPr txBox="1"/>
          <p:nvPr/>
        </p:nvSpPr>
        <p:spPr>
          <a:xfrm>
            <a:off x="5418000" y="8604000"/>
            <a:ext cx="1439640" cy="539640"/>
          </a:xfrm>
          <a:prstGeom prst="rect">
            <a:avLst/>
          </a:prstGeom>
          <a:noFill/>
          <a:ln>
            <a:noFill/>
          </a:ln>
        </p:spPr>
        <p:txBody>
          <a:bodyPr lIns="0" tIns="0" rIns="360000" bIns="180000" anchor="b">
            <a:noAutofit/>
          </a:bodyPr>
          <a:lstStyle/>
          <a:p>
            <a:pPr algn="r">
              <a:lnSpc>
                <a:spcPct val="100000"/>
              </a:lnSpc>
            </a:pPr>
            <a:fld id="{76399E24-AC1C-4FA5-9657-2CE4E00253D5}" type="slidenum">
              <a:rPr lang="de-DE" sz="1200" b="0" strike="noStrike" spc="-1">
                <a:solidFill>
                  <a:srgbClr val="000000"/>
                </a:solidFill>
                <a:latin typeface="Source Sans Pro"/>
                <a:ea typeface="+mn-ea"/>
              </a:rPr>
              <a:t>10</a:t>
            </a:fld>
            <a:endParaRPr lang="en-US" sz="1200" b="0" strike="noStrike" spc="-1">
              <a:latin typeface="Times New Roman"/>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0" name="PlaceHolder 1"/>
          <p:cNvSpPr>
            <a:spLocks noGrp="1" noRot="1" noChangeAspect="1"/>
          </p:cNvSpPr>
          <p:nvPr>
            <p:ph type="sldImg"/>
          </p:nvPr>
        </p:nvSpPr>
        <p:spPr>
          <a:xfrm>
            <a:off x="360363" y="431800"/>
            <a:ext cx="6137275" cy="3454400"/>
          </a:xfrm>
          <a:prstGeom prst="rect">
            <a:avLst/>
          </a:prstGeom>
        </p:spPr>
      </p:sp>
      <p:sp>
        <p:nvSpPr>
          <p:cNvPr id="791" name="PlaceHolder 2"/>
          <p:cNvSpPr>
            <a:spLocks noGrp="1"/>
          </p:cNvSpPr>
          <p:nvPr>
            <p:ph type="body"/>
          </p:nvPr>
        </p:nvSpPr>
        <p:spPr>
          <a:xfrm>
            <a:off x="360000" y="4248000"/>
            <a:ext cx="6137640" cy="4067640"/>
          </a:xfrm>
          <a:prstGeom prst="rect">
            <a:avLst/>
          </a:prstGeom>
        </p:spPr>
        <p:txBody>
          <a:bodyPr lIns="0" tIns="0" rIns="0" bIns="0">
            <a:noAutofit/>
          </a:bodyPr>
          <a:lstStyle/>
          <a:p>
            <a:pPr>
              <a:lnSpc>
                <a:spcPct val="100000"/>
              </a:lnSpc>
              <a:tabLst>
                <a:tab pos="0" algn="l"/>
              </a:tabLst>
            </a:pPr>
            <a:r>
              <a:rPr lang="de-DE" sz="1400" b="0" strike="noStrike" spc="-1">
                <a:latin typeface="Arial"/>
              </a:rPr>
              <a:t>So, one of our ideas was to try to replicate the result of this paper which was published in a conference in 2020. The goal of this paper was to use AutoTVM to find the best schedules to run different GEMM workloads on Gemmini. This graph condensates our results so far. We have throughput in GOPs in the y axis, and the different workload sizes in the x axis.</a:t>
            </a:r>
            <a:endParaRPr lang="en-US" sz="1400" b="0" strike="noStrike" spc="-1">
              <a:latin typeface="Arial"/>
            </a:endParaRPr>
          </a:p>
          <a:p>
            <a:pPr>
              <a:lnSpc>
                <a:spcPct val="100000"/>
              </a:lnSpc>
              <a:tabLst>
                <a:tab pos="0" algn="l"/>
              </a:tabLst>
            </a:pPr>
            <a:r>
              <a:rPr lang="de-DE" sz="1400" b="0" strike="noStrike" spc="-1">
                <a:latin typeface="Arial"/>
              </a:rPr>
              <a:t>First, look at the paper results (the striped bars). There seems to be a consistency: using AutoTVM achieves better GOPs than the hand tuned kernels from the Gemmini developers. They also note a small improvement in the throughput when using the L2 cache (yellow against blue and green against brown).</a:t>
            </a:r>
            <a:endParaRPr lang="en-US" sz="1400" b="0" strike="noStrike" spc="-1">
              <a:latin typeface="Arial"/>
            </a:endParaRPr>
          </a:p>
          <a:p>
            <a:pPr>
              <a:lnSpc>
                <a:spcPct val="100000"/>
              </a:lnSpc>
              <a:tabLst>
                <a:tab pos="0" algn="l"/>
              </a:tabLst>
            </a:pPr>
            <a:r>
              <a:rPr lang="de-DE" sz="1400" b="0" strike="noStrike" spc="-1">
                <a:latin typeface="Arial"/>
              </a:rPr>
              <a:t>Now lets take a look at our results.</a:t>
            </a:r>
            <a:endParaRPr lang="en-US" sz="1400" b="0" strike="noStrike" spc="-1">
              <a:latin typeface="Arial"/>
            </a:endParaRPr>
          </a:p>
          <a:p>
            <a:pPr>
              <a:lnSpc>
                <a:spcPct val="100000"/>
              </a:lnSpc>
              <a:tabLst>
                <a:tab pos="0" algn="l"/>
              </a:tabLst>
            </a:pPr>
            <a:r>
              <a:rPr lang="de-DE" sz="1400" b="0" strike="noStrike" spc="-1">
                <a:latin typeface="Arial"/>
              </a:rPr>
              <a:t>First look only at the CISC instructions: our results are much faster than the ones from the paper. As far as I was able to understand, this is because there were improvements in the FSM of the CISC instructions in Gemmini after this paper was published (for example, double buffering was added).</a:t>
            </a:r>
            <a:endParaRPr lang="en-US" sz="1400" b="0" strike="noStrike" spc="-1">
              <a:latin typeface="Arial"/>
            </a:endParaRPr>
          </a:p>
          <a:p>
            <a:pPr>
              <a:lnSpc>
                <a:spcPct val="100000"/>
              </a:lnSpc>
              <a:tabLst>
                <a:tab pos="0" algn="l"/>
              </a:tabLst>
            </a:pPr>
            <a:r>
              <a:rPr lang="de-DE" sz="1400" b="0" strike="noStrike" spc="-1">
                <a:latin typeface="Arial"/>
              </a:rPr>
              <a:t>Now lets look only at the AutoTVM results. This results only use the intrinsic instructions to schedule the matrix multiplication, and as you can see the schedules found by our AutoTVM are consistently much faster for all workloads, except for the 512 workload which I still need to check.</a:t>
            </a:r>
            <a:endParaRPr lang="en-US" sz="1400" b="0" strike="noStrike" spc="-1">
              <a:latin typeface="Arial"/>
            </a:endParaRPr>
          </a:p>
          <a:p>
            <a:pPr>
              <a:lnSpc>
                <a:spcPct val="100000"/>
              </a:lnSpc>
              <a:tabLst>
                <a:tab pos="0" algn="l"/>
              </a:tabLst>
            </a:pPr>
            <a:r>
              <a:rPr lang="de-DE" sz="1400" b="0" strike="noStrike" spc="-1">
                <a:latin typeface="Arial"/>
              </a:rPr>
              <a:t>Now if we look at the throughput of the CISC instruction vs the AutoTVM schedule, we see that they are equal (actually the AutoTVM is a little bit better) until the 64 size workload. After that, the AutoTVM throughput kind of stucks. I have an idea of what I have to change in order to solve this. </a:t>
            </a:r>
            <a:endParaRPr lang="en-US" sz="1400" b="0" strike="noStrike" spc="-1">
              <a:latin typeface="Arial"/>
            </a:endParaRPr>
          </a:p>
        </p:txBody>
      </p:sp>
      <p:sp>
        <p:nvSpPr>
          <p:cNvPr id="792" name="TextShape 3"/>
          <p:cNvSpPr txBox="1"/>
          <p:nvPr/>
        </p:nvSpPr>
        <p:spPr>
          <a:xfrm>
            <a:off x="5418000" y="8604000"/>
            <a:ext cx="1439640" cy="539640"/>
          </a:xfrm>
          <a:prstGeom prst="rect">
            <a:avLst/>
          </a:prstGeom>
          <a:noFill/>
          <a:ln>
            <a:noFill/>
          </a:ln>
        </p:spPr>
        <p:txBody>
          <a:bodyPr lIns="0" tIns="0" rIns="360000" bIns="180000" anchor="b">
            <a:noAutofit/>
          </a:bodyPr>
          <a:lstStyle/>
          <a:p>
            <a:pPr algn="r">
              <a:lnSpc>
                <a:spcPct val="100000"/>
              </a:lnSpc>
            </a:pPr>
            <a:fld id="{029FFF85-CABE-4E77-A7F6-02891E75A748}" type="slidenum">
              <a:rPr lang="de-DE" sz="1200" b="0" strike="noStrike" spc="-1">
                <a:solidFill>
                  <a:srgbClr val="000000"/>
                </a:solidFill>
                <a:latin typeface="Source Sans Pro"/>
                <a:ea typeface="+mn-ea"/>
              </a:rPr>
              <a:t>11</a:t>
            </a:fld>
            <a:endParaRPr lang="en-US" sz="1200" b="0" strike="noStrike" spc="-1">
              <a:latin typeface="Times New Roman"/>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3" name="PlaceHolder 1"/>
          <p:cNvSpPr>
            <a:spLocks noGrp="1" noRot="1" noChangeAspect="1"/>
          </p:cNvSpPr>
          <p:nvPr>
            <p:ph type="sldImg"/>
          </p:nvPr>
        </p:nvSpPr>
        <p:spPr>
          <a:xfrm>
            <a:off x="360363" y="431800"/>
            <a:ext cx="6137275" cy="3454400"/>
          </a:xfrm>
          <a:prstGeom prst="rect">
            <a:avLst/>
          </a:prstGeom>
        </p:spPr>
      </p:sp>
      <p:sp>
        <p:nvSpPr>
          <p:cNvPr id="794" name="PlaceHolder 2"/>
          <p:cNvSpPr>
            <a:spLocks noGrp="1"/>
          </p:cNvSpPr>
          <p:nvPr>
            <p:ph type="body"/>
          </p:nvPr>
        </p:nvSpPr>
        <p:spPr>
          <a:xfrm>
            <a:off x="360000" y="4248000"/>
            <a:ext cx="6137640" cy="4067640"/>
          </a:xfrm>
          <a:prstGeom prst="rect">
            <a:avLst/>
          </a:prstGeom>
        </p:spPr>
        <p:txBody>
          <a:bodyPr lIns="0" tIns="0" rIns="0" bIns="0">
            <a:noAutofit/>
          </a:bodyPr>
          <a:lstStyle/>
          <a:p>
            <a:pPr>
              <a:lnSpc>
                <a:spcPct val="100000"/>
              </a:lnSpc>
              <a:tabLst>
                <a:tab pos="0" algn="l"/>
              </a:tabLst>
            </a:pPr>
            <a:r>
              <a:rPr lang="de-DE" sz="1400" b="0" strike="noStrike" spc="-1">
                <a:latin typeface="Arial"/>
              </a:rPr>
              <a:t>So, one of our ideas was to try to replicate the result of this paper which was published in a conference in 2020. The goal of this paper was to use AutoTVM to find the best schedules to run different GEMM workloads on Gemmini. This graph condensates our results so far. We have throughput in GOPs in the y axis, and the different workload sizes in the x axis.</a:t>
            </a:r>
            <a:endParaRPr lang="en-US" sz="1400" b="0" strike="noStrike" spc="-1">
              <a:latin typeface="Arial"/>
            </a:endParaRPr>
          </a:p>
          <a:p>
            <a:pPr>
              <a:lnSpc>
                <a:spcPct val="100000"/>
              </a:lnSpc>
              <a:tabLst>
                <a:tab pos="0" algn="l"/>
              </a:tabLst>
            </a:pPr>
            <a:r>
              <a:rPr lang="de-DE" sz="1400" b="0" strike="noStrike" spc="-1">
                <a:latin typeface="Arial"/>
              </a:rPr>
              <a:t>First, look at the paper results (the striped bars). There seems to be a consistency: using AutoTVM achieves better GOPs than the hand tuned kernels from the Gemmini developers. They also note a small improvement in the throughput when using the L2 cache (yellow against blue and green against brown).</a:t>
            </a:r>
            <a:endParaRPr lang="en-US" sz="1400" b="0" strike="noStrike" spc="-1">
              <a:latin typeface="Arial"/>
            </a:endParaRPr>
          </a:p>
          <a:p>
            <a:pPr>
              <a:lnSpc>
                <a:spcPct val="100000"/>
              </a:lnSpc>
              <a:tabLst>
                <a:tab pos="0" algn="l"/>
              </a:tabLst>
            </a:pPr>
            <a:r>
              <a:rPr lang="de-DE" sz="1400" b="0" strike="noStrike" spc="-1">
                <a:latin typeface="Arial"/>
              </a:rPr>
              <a:t>Now lets take a look at our results.</a:t>
            </a:r>
            <a:endParaRPr lang="en-US" sz="1400" b="0" strike="noStrike" spc="-1">
              <a:latin typeface="Arial"/>
            </a:endParaRPr>
          </a:p>
          <a:p>
            <a:pPr>
              <a:lnSpc>
                <a:spcPct val="100000"/>
              </a:lnSpc>
              <a:tabLst>
                <a:tab pos="0" algn="l"/>
              </a:tabLst>
            </a:pPr>
            <a:r>
              <a:rPr lang="de-DE" sz="1400" b="0" strike="noStrike" spc="-1">
                <a:latin typeface="Arial"/>
              </a:rPr>
              <a:t>First look only at the CISC instructions: our results are much faster than the ones from the paper. As far as I was able to understand, this is because there were improvements in the FSM of the CISC instructions in Gemmini after this paper was published (for example, double buffering was added).</a:t>
            </a:r>
            <a:endParaRPr lang="en-US" sz="1400" b="0" strike="noStrike" spc="-1">
              <a:latin typeface="Arial"/>
            </a:endParaRPr>
          </a:p>
          <a:p>
            <a:pPr>
              <a:lnSpc>
                <a:spcPct val="100000"/>
              </a:lnSpc>
              <a:tabLst>
                <a:tab pos="0" algn="l"/>
              </a:tabLst>
            </a:pPr>
            <a:r>
              <a:rPr lang="de-DE" sz="1400" b="0" strike="noStrike" spc="-1">
                <a:latin typeface="Arial"/>
              </a:rPr>
              <a:t>Now lets look only at the AutoTVM results. This results only use the intrinsic instructions to schedule the matrix multiplication, and as you can see the schedules found by our AutoTVM are consistently much faster for all workloads, except for the 512 workload which I still need to check.</a:t>
            </a:r>
            <a:endParaRPr lang="en-US" sz="1400" b="0" strike="noStrike" spc="-1">
              <a:latin typeface="Arial"/>
            </a:endParaRPr>
          </a:p>
          <a:p>
            <a:pPr>
              <a:lnSpc>
                <a:spcPct val="100000"/>
              </a:lnSpc>
              <a:tabLst>
                <a:tab pos="0" algn="l"/>
              </a:tabLst>
            </a:pPr>
            <a:r>
              <a:rPr lang="de-DE" sz="1400" b="0" strike="noStrike" spc="-1">
                <a:latin typeface="Arial"/>
              </a:rPr>
              <a:t>Now if we look at the throughput of the CISC instruction vs the AutoTVM schedule, we see that they are equal (actually the AutoTVM is a little bit better) until the 64 size workload. After that, the AutoTVM throughput kind of stucks. I have an idea of what I have to change in order to solve this. </a:t>
            </a:r>
            <a:endParaRPr lang="en-US" sz="1400" b="0" strike="noStrike" spc="-1">
              <a:latin typeface="Arial"/>
            </a:endParaRPr>
          </a:p>
        </p:txBody>
      </p:sp>
      <p:sp>
        <p:nvSpPr>
          <p:cNvPr id="795" name="TextShape 3"/>
          <p:cNvSpPr txBox="1"/>
          <p:nvPr/>
        </p:nvSpPr>
        <p:spPr>
          <a:xfrm>
            <a:off x="5418000" y="8604000"/>
            <a:ext cx="1439640" cy="539640"/>
          </a:xfrm>
          <a:prstGeom prst="rect">
            <a:avLst/>
          </a:prstGeom>
          <a:noFill/>
          <a:ln>
            <a:noFill/>
          </a:ln>
        </p:spPr>
        <p:txBody>
          <a:bodyPr lIns="0" tIns="0" rIns="360000" bIns="180000" anchor="b">
            <a:noAutofit/>
          </a:bodyPr>
          <a:lstStyle/>
          <a:p>
            <a:pPr algn="r">
              <a:lnSpc>
                <a:spcPct val="100000"/>
              </a:lnSpc>
            </a:pPr>
            <a:fld id="{CC565B91-7DCD-40BE-A70C-6790B2A8E9E6}" type="slidenum">
              <a:rPr lang="de-DE" sz="1200" b="0" strike="noStrike" spc="-1">
                <a:solidFill>
                  <a:srgbClr val="000000"/>
                </a:solidFill>
                <a:latin typeface="Source Sans Pro"/>
                <a:ea typeface="+mn-ea"/>
              </a:rPr>
              <a:t>12</a:t>
            </a:fld>
            <a:endParaRPr lang="en-US" sz="1200" b="0" strike="noStrike" spc="-1">
              <a:latin typeface="Times New Roman"/>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6" name="PlaceHolder 1"/>
          <p:cNvSpPr>
            <a:spLocks noGrp="1" noRot="1" noChangeAspect="1"/>
          </p:cNvSpPr>
          <p:nvPr>
            <p:ph type="sldImg"/>
          </p:nvPr>
        </p:nvSpPr>
        <p:spPr>
          <a:xfrm>
            <a:off x="360363" y="431800"/>
            <a:ext cx="6137275" cy="3454400"/>
          </a:xfrm>
          <a:prstGeom prst="rect">
            <a:avLst/>
          </a:prstGeom>
        </p:spPr>
      </p:sp>
      <p:sp>
        <p:nvSpPr>
          <p:cNvPr id="797" name="PlaceHolder 2"/>
          <p:cNvSpPr>
            <a:spLocks noGrp="1"/>
          </p:cNvSpPr>
          <p:nvPr>
            <p:ph type="body"/>
          </p:nvPr>
        </p:nvSpPr>
        <p:spPr>
          <a:xfrm>
            <a:off x="360000" y="4248000"/>
            <a:ext cx="6137640" cy="4067640"/>
          </a:xfrm>
          <a:prstGeom prst="rect">
            <a:avLst/>
          </a:prstGeom>
        </p:spPr>
        <p:txBody>
          <a:bodyPr lIns="0" tIns="0" rIns="0" bIns="0">
            <a:noAutofit/>
          </a:bodyPr>
          <a:lstStyle/>
          <a:p>
            <a:pPr>
              <a:lnSpc>
                <a:spcPct val="100000"/>
              </a:lnSpc>
              <a:tabLst>
                <a:tab pos="0" algn="l"/>
              </a:tabLst>
            </a:pPr>
            <a:r>
              <a:rPr lang="de-DE" sz="1400" b="0" strike="noStrike" spc="-1">
                <a:latin typeface="Arial"/>
              </a:rPr>
              <a:t>So, one of our ideas was to try to replicate the result of this paper which was published in a conference in 2020. The goal of this paper was to use AutoTVM to find the best schedules to run different GEMM workloads on Gemmini. This graph condensates our results so far. We have throughput in GOPs in the y axis, and the different workload sizes in the x axis.</a:t>
            </a:r>
            <a:endParaRPr lang="en-US" sz="1400" b="0" strike="noStrike" spc="-1">
              <a:latin typeface="Arial"/>
            </a:endParaRPr>
          </a:p>
          <a:p>
            <a:pPr>
              <a:lnSpc>
                <a:spcPct val="100000"/>
              </a:lnSpc>
              <a:tabLst>
                <a:tab pos="0" algn="l"/>
              </a:tabLst>
            </a:pPr>
            <a:r>
              <a:rPr lang="de-DE" sz="1400" b="0" strike="noStrike" spc="-1">
                <a:latin typeface="Arial"/>
              </a:rPr>
              <a:t>First, look at the paper results (the striped bars). There seems to be a consistency: using AutoTVM achieves better GOPs than the hand tuned kernels from the Gemmini developers. They also note a small improvement in the throughput when using the L2 cache (yellow against blue and green against brown).</a:t>
            </a:r>
            <a:endParaRPr lang="en-US" sz="1400" b="0" strike="noStrike" spc="-1">
              <a:latin typeface="Arial"/>
            </a:endParaRPr>
          </a:p>
          <a:p>
            <a:pPr>
              <a:lnSpc>
                <a:spcPct val="100000"/>
              </a:lnSpc>
              <a:tabLst>
                <a:tab pos="0" algn="l"/>
              </a:tabLst>
            </a:pPr>
            <a:r>
              <a:rPr lang="de-DE" sz="1400" b="0" strike="noStrike" spc="-1">
                <a:latin typeface="Arial"/>
              </a:rPr>
              <a:t>Now lets take a look at our results.</a:t>
            </a:r>
            <a:endParaRPr lang="en-US" sz="1400" b="0" strike="noStrike" spc="-1">
              <a:latin typeface="Arial"/>
            </a:endParaRPr>
          </a:p>
          <a:p>
            <a:pPr>
              <a:lnSpc>
                <a:spcPct val="100000"/>
              </a:lnSpc>
              <a:tabLst>
                <a:tab pos="0" algn="l"/>
              </a:tabLst>
            </a:pPr>
            <a:r>
              <a:rPr lang="de-DE" sz="1400" b="0" strike="noStrike" spc="-1">
                <a:latin typeface="Arial"/>
              </a:rPr>
              <a:t>First look only at the CISC instructions: our results are much faster than the ones from the paper. As far as I was able to understand, this is because there were improvements in the FSM of the CISC instructions in Gemmini after this paper was published (for example, double buffering was added).</a:t>
            </a:r>
            <a:endParaRPr lang="en-US" sz="1400" b="0" strike="noStrike" spc="-1">
              <a:latin typeface="Arial"/>
            </a:endParaRPr>
          </a:p>
          <a:p>
            <a:pPr>
              <a:lnSpc>
                <a:spcPct val="100000"/>
              </a:lnSpc>
              <a:tabLst>
                <a:tab pos="0" algn="l"/>
              </a:tabLst>
            </a:pPr>
            <a:r>
              <a:rPr lang="de-DE" sz="1400" b="0" strike="noStrike" spc="-1">
                <a:latin typeface="Arial"/>
              </a:rPr>
              <a:t>Now lets look only at the AutoTVM results. This results only use the intrinsic instructions to schedule the matrix multiplication, and as you can see the schedules found by our AutoTVM are consistently much faster for all workloads, except for the 512 workload which I still need to check.</a:t>
            </a:r>
            <a:endParaRPr lang="en-US" sz="1400" b="0" strike="noStrike" spc="-1">
              <a:latin typeface="Arial"/>
            </a:endParaRPr>
          </a:p>
          <a:p>
            <a:pPr>
              <a:lnSpc>
                <a:spcPct val="100000"/>
              </a:lnSpc>
              <a:tabLst>
                <a:tab pos="0" algn="l"/>
              </a:tabLst>
            </a:pPr>
            <a:r>
              <a:rPr lang="de-DE" sz="1400" b="0" strike="noStrike" spc="-1">
                <a:latin typeface="Arial"/>
              </a:rPr>
              <a:t>Now if we look at the throughput of the CISC instruction vs the AutoTVM schedule, we see that they are equal (actually the AutoTVM is a little bit better) until the 64 size workload. After that, the AutoTVM throughput kind of stucks. I have an idea of what I have to change in order to solve this. </a:t>
            </a:r>
            <a:endParaRPr lang="en-US" sz="1400" b="0" strike="noStrike" spc="-1">
              <a:latin typeface="Arial"/>
            </a:endParaRPr>
          </a:p>
        </p:txBody>
      </p:sp>
      <p:sp>
        <p:nvSpPr>
          <p:cNvPr id="798" name="TextShape 3"/>
          <p:cNvSpPr txBox="1"/>
          <p:nvPr/>
        </p:nvSpPr>
        <p:spPr>
          <a:xfrm>
            <a:off x="5418000" y="8604000"/>
            <a:ext cx="1439640" cy="539640"/>
          </a:xfrm>
          <a:prstGeom prst="rect">
            <a:avLst/>
          </a:prstGeom>
          <a:noFill/>
          <a:ln>
            <a:noFill/>
          </a:ln>
        </p:spPr>
        <p:txBody>
          <a:bodyPr lIns="0" tIns="0" rIns="360000" bIns="180000" anchor="b">
            <a:noAutofit/>
          </a:bodyPr>
          <a:lstStyle/>
          <a:p>
            <a:pPr algn="r">
              <a:lnSpc>
                <a:spcPct val="100000"/>
              </a:lnSpc>
            </a:pPr>
            <a:fld id="{412D4A73-4FAD-496F-8446-5AE550899393}" type="slidenum">
              <a:rPr lang="de-DE" sz="1200" b="0" strike="noStrike" spc="-1">
                <a:solidFill>
                  <a:srgbClr val="000000"/>
                </a:solidFill>
                <a:latin typeface="Source Sans Pro"/>
                <a:ea typeface="+mn-ea"/>
              </a:rPr>
              <a:t>13</a:t>
            </a:fld>
            <a:endParaRPr lang="en-US" sz="1200" b="0" strike="noStrike" spc="-1">
              <a:latin typeface="Times New Roman"/>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9" name="PlaceHolder 1"/>
          <p:cNvSpPr>
            <a:spLocks noGrp="1" noRot="1" noChangeAspect="1"/>
          </p:cNvSpPr>
          <p:nvPr>
            <p:ph type="sldImg"/>
          </p:nvPr>
        </p:nvSpPr>
        <p:spPr>
          <a:xfrm>
            <a:off x="360363" y="431800"/>
            <a:ext cx="6137275" cy="3454400"/>
          </a:xfrm>
          <a:prstGeom prst="rect">
            <a:avLst/>
          </a:prstGeom>
        </p:spPr>
      </p:sp>
      <p:sp>
        <p:nvSpPr>
          <p:cNvPr id="800" name="PlaceHolder 2"/>
          <p:cNvSpPr>
            <a:spLocks noGrp="1"/>
          </p:cNvSpPr>
          <p:nvPr>
            <p:ph type="body"/>
          </p:nvPr>
        </p:nvSpPr>
        <p:spPr>
          <a:xfrm>
            <a:off x="360000" y="4248000"/>
            <a:ext cx="6137640" cy="4067640"/>
          </a:xfrm>
          <a:prstGeom prst="rect">
            <a:avLst/>
          </a:prstGeom>
        </p:spPr>
        <p:txBody>
          <a:bodyPr lIns="0" tIns="0" rIns="0" bIns="0">
            <a:noAutofit/>
          </a:bodyPr>
          <a:lstStyle/>
          <a:p>
            <a:pPr>
              <a:lnSpc>
                <a:spcPct val="100000"/>
              </a:lnSpc>
              <a:tabLst>
                <a:tab pos="0" algn="l"/>
              </a:tabLst>
            </a:pPr>
            <a:r>
              <a:rPr lang="de-DE" sz="1400" b="0" strike="noStrike" spc="-1">
                <a:latin typeface="Arial"/>
              </a:rPr>
              <a:t>So, one of our ideas was to try to replicate the result of this paper which was published in a conference in 2020. The goal of this paper was to use AutoTVM to find the best schedules to run different GEMM workloads on Gemmini. This graph condensates our results so far. We have throughput in GOPs in the y axis, and the different workload sizes in the x axis.</a:t>
            </a:r>
            <a:endParaRPr lang="en-US" sz="1400" b="0" strike="noStrike" spc="-1">
              <a:latin typeface="Arial"/>
            </a:endParaRPr>
          </a:p>
          <a:p>
            <a:pPr>
              <a:lnSpc>
                <a:spcPct val="100000"/>
              </a:lnSpc>
              <a:tabLst>
                <a:tab pos="0" algn="l"/>
              </a:tabLst>
            </a:pPr>
            <a:r>
              <a:rPr lang="de-DE" sz="1400" b="0" strike="noStrike" spc="-1">
                <a:latin typeface="Arial"/>
              </a:rPr>
              <a:t>First, look at the paper results (the striped bars). There seems to be a consistency: using AutoTVM achieves better GOPs than the hand tuned kernels from the Gemmini developers. They also note a small improvement in the throughput when using the L2 cache (yellow against blue and green against brown).</a:t>
            </a:r>
            <a:endParaRPr lang="en-US" sz="1400" b="0" strike="noStrike" spc="-1">
              <a:latin typeface="Arial"/>
            </a:endParaRPr>
          </a:p>
          <a:p>
            <a:pPr>
              <a:lnSpc>
                <a:spcPct val="100000"/>
              </a:lnSpc>
              <a:tabLst>
                <a:tab pos="0" algn="l"/>
              </a:tabLst>
            </a:pPr>
            <a:r>
              <a:rPr lang="de-DE" sz="1400" b="0" strike="noStrike" spc="-1">
                <a:latin typeface="Arial"/>
              </a:rPr>
              <a:t>Now lets take a look at our results.</a:t>
            </a:r>
            <a:endParaRPr lang="en-US" sz="1400" b="0" strike="noStrike" spc="-1">
              <a:latin typeface="Arial"/>
            </a:endParaRPr>
          </a:p>
          <a:p>
            <a:pPr>
              <a:lnSpc>
                <a:spcPct val="100000"/>
              </a:lnSpc>
              <a:tabLst>
                <a:tab pos="0" algn="l"/>
              </a:tabLst>
            </a:pPr>
            <a:r>
              <a:rPr lang="de-DE" sz="1400" b="0" strike="noStrike" spc="-1">
                <a:latin typeface="Arial"/>
              </a:rPr>
              <a:t>First look only at the CISC instructions: our results are much faster than the ones from the paper. As far as I was able to understand, this is because there were improvements in the FSM of the CISC instructions in Gemmini after this paper was published (for example, double buffering was added).</a:t>
            </a:r>
            <a:endParaRPr lang="en-US" sz="1400" b="0" strike="noStrike" spc="-1">
              <a:latin typeface="Arial"/>
            </a:endParaRPr>
          </a:p>
          <a:p>
            <a:pPr>
              <a:lnSpc>
                <a:spcPct val="100000"/>
              </a:lnSpc>
              <a:tabLst>
                <a:tab pos="0" algn="l"/>
              </a:tabLst>
            </a:pPr>
            <a:r>
              <a:rPr lang="de-DE" sz="1400" b="0" strike="noStrike" spc="-1">
                <a:latin typeface="Arial"/>
              </a:rPr>
              <a:t>Now lets look only at the AutoTVM results. This results only use the intrinsic instructions to schedule the matrix multiplication, and as you can see the schedules found by our AutoTVM are consistently much faster for all workloads, except for the 512 workload which I still need to check.</a:t>
            </a:r>
            <a:endParaRPr lang="en-US" sz="1400" b="0" strike="noStrike" spc="-1">
              <a:latin typeface="Arial"/>
            </a:endParaRPr>
          </a:p>
          <a:p>
            <a:pPr>
              <a:lnSpc>
                <a:spcPct val="100000"/>
              </a:lnSpc>
              <a:tabLst>
                <a:tab pos="0" algn="l"/>
              </a:tabLst>
            </a:pPr>
            <a:r>
              <a:rPr lang="de-DE" sz="1400" b="0" strike="noStrike" spc="-1">
                <a:latin typeface="Arial"/>
              </a:rPr>
              <a:t>Now if we look at the throughput of the CISC instruction vs the AutoTVM schedule, we see that they are equal (actually the AutoTVM is a little bit better) until the 64 size workload. After that, the AutoTVM throughput kind of stucks. I have an idea of what I have to change in order to solve this. </a:t>
            </a:r>
            <a:endParaRPr lang="en-US" sz="1400" b="0" strike="noStrike" spc="-1">
              <a:latin typeface="Arial"/>
            </a:endParaRPr>
          </a:p>
        </p:txBody>
      </p:sp>
      <p:sp>
        <p:nvSpPr>
          <p:cNvPr id="801" name="TextShape 3"/>
          <p:cNvSpPr txBox="1"/>
          <p:nvPr/>
        </p:nvSpPr>
        <p:spPr>
          <a:xfrm>
            <a:off x="5418000" y="8604000"/>
            <a:ext cx="1439640" cy="539640"/>
          </a:xfrm>
          <a:prstGeom prst="rect">
            <a:avLst/>
          </a:prstGeom>
          <a:noFill/>
          <a:ln>
            <a:noFill/>
          </a:ln>
        </p:spPr>
        <p:txBody>
          <a:bodyPr lIns="0" tIns="0" rIns="360000" bIns="180000" anchor="b">
            <a:noAutofit/>
          </a:bodyPr>
          <a:lstStyle/>
          <a:p>
            <a:pPr algn="r">
              <a:lnSpc>
                <a:spcPct val="100000"/>
              </a:lnSpc>
            </a:pPr>
            <a:fld id="{F6A4D8D1-CC29-4618-BD4D-0EF942609384}" type="slidenum">
              <a:rPr lang="de-DE" sz="1200" b="0" strike="noStrike" spc="-1">
                <a:solidFill>
                  <a:srgbClr val="000000"/>
                </a:solidFill>
                <a:latin typeface="Source Sans Pro"/>
                <a:ea typeface="+mn-ea"/>
              </a:rPr>
              <a:t>14</a:t>
            </a:fld>
            <a:endParaRPr lang="en-US" sz="1200" b="0" strike="noStrike" spc="-1">
              <a:latin typeface="Times New Roman"/>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2" name="PlaceHolder 1"/>
          <p:cNvSpPr>
            <a:spLocks noGrp="1" noRot="1" noChangeAspect="1"/>
          </p:cNvSpPr>
          <p:nvPr>
            <p:ph type="sldImg"/>
          </p:nvPr>
        </p:nvSpPr>
        <p:spPr>
          <a:xfrm>
            <a:off x="360363" y="431800"/>
            <a:ext cx="6137275" cy="3454400"/>
          </a:xfrm>
          <a:prstGeom prst="rect">
            <a:avLst/>
          </a:prstGeom>
        </p:spPr>
      </p:sp>
      <p:sp>
        <p:nvSpPr>
          <p:cNvPr id="803" name="PlaceHolder 2"/>
          <p:cNvSpPr>
            <a:spLocks noGrp="1"/>
          </p:cNvSpPr>
          <p:nvPr>
            <p:ph type="body"/>
          </p:nvPr>
        </p:nvSpPr>
        <p:spPr>
          <a:xfrm>
            <a:off x="360000" y="4248000"/>
            <a:ext cx="6137640" cy="4067640"/>
          </a:xfrm>
          <a:prstGeom prst="rect">
            <a:avLst/>
          </a:prstGeom>
        </p:spPr>
        <p:txBody>
          <a:bodyPr lIns="0" tIns="0" rIns="0" bIns="0">
            <a:noAutofit/>
          </a:bodyPr>
          <a:lstStyle/>
          <a:p>
            <a:endParaRPr lang="en-US" sz="2000" b="0" strike="noStrike" spc="-1">
              <a:latin typeface="Arial"/>
            </a:endParaRPr>
          </a:p>
        </p:txBody>
      </p:sp>
      <p:sp>
        <p:nvSpPr>
          <p:cNvPr id="804" name="TextShape 3"/>
          <p:cNvSpPr txBox="1"/>
          <p:nvPr/>
        </p:nvSpPr>
        <p:spPr>
          <a:xfrm>
            <a:off x="5418000" y="8604000"/>
            <a:ext cx="1439640" cy="539640"/>
          </a:xfrm>
          <a:prstGeom prst="rect">
            <a:avLst/>
          </a:prstGeom>
          <a:noFill/>
          <a:ln>
            <a:noFill/>
          </a:ln>
        </p:spPr>
        <p:txBody>
          <a:bodyPr lIns="0" tIns="0" rIns="360000" bIns="180000" anchor="b">
            <a:noAutofit/>
          </a:bodyPr>
          <a:lstStyle/>
          <a:p>
            <a:pPr algn="r">
              <a:lnSpc>
                <a:spcPct val="100000"/>
              </a:lnSpc>
            </a:pPr>
            <a:fld id="{94A693F2-91B6-41BB-A2DD-8E5A1C318E11}" type="slidenum">
              <a:rPr lang="de-DE" sz="1200" b="0" strike="noStrike" spc="-1">
                <a:solidFill>
                  <a:srgbClr val="000000"/>
                </a:solidFill>
                <a:latin typeface="Source Sans Pro"/>
                <a:ea typeface="+mn-ea"/>
              </a:rPr>
              <a:t>15</a:t>
            </a:fld>
            <a:endParaRPr lang="en-US" sz="1200" b="0" strike="noStrike" spc="-1">
              <a:latin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4" name="PlaceHolder 1"/>
          <p:cNvSpPr>
            <a:spLocks noGrp="1" noRot="1" noChangeAspect="1"/>
          </p:cNvSpPr>
          <p:nvPr>
            <p:ph type="sldImg"/>
          </p:nvPr>
        </p:nvSpPr>
        <p:spPr>
          <a:xfrm>
            <a:off x="360363" y="431800"/>
            <a:ext cx="6137275" cy="3454400"/>
          </a:xfrm>
          <a:prstGeom prst="rect">
            <a:avLst/>
          </a:prstGeom>
        </p:spPr>
      </p:sp>
      <p:sp>
        <p:nvSpPr>
          <p:cNvPr id="755" name="PlaceHolder 2"/>
          <p:cNvSpPr>
            <a:spLocks noGrp="1"/>
          </p:cNvSpPr>
          <p:nvPr>
            <p:ph type="body"/>
          </p:nvPr>
        </p:nvSpPr>
        <p:spPr>
          <a:xfrm>
            <a:off x="360000" y="4248000"/>
            <a:ext cx="6137640" cy="4067640"/>
          </a:xfrm>
          <a:prstGeom prst="rect">
            <a:avLst/>
          </a:prstGeom>
        </p:spPr>
        <p:txBody>
          <a:bodyPr lIns="0" tIns="0" rIns="0" bIns="0">
            <a:noAutofit/>
          </a:bodyPr>
          <a:lstStyle/>
          <a:p>
            <a:pPr>
              <a:lnSpc>
                <a:spcPct val="100000"/>
              </a:lnSpc>
              <a:tabLst>
                <a:tab pos="0" algn="l"/>
              </a:tabLst>
            </a:pPr>
            <a:r>
              <a:rPr lang="de-DE" sz="2000" b="0" strike="noStrike" spc="-1">
                <a:latin typeface="Arial"/>
              </a:rPr>
              <a:t>We want to generate a C code to run this operation on our accelerator. But how? Scheduling is not a trivial problem! The way you choose to partition this operation to be run in your accelerator modifies how you enter data into the accelerator and how you take it out, and also the data reuse that you are going to implement. This modifies the energy consumption of the entire operation and how long it takes to execute it. </a:t>
            </a:r>
            <a:endParaRPr lang="en-US" sz="2000" b="0" strike="noStrike" spc="-1">
              <a:latin typeface="Arial"/>
            </a:endParaRPr>
          </a:p>
          <a:p>
            <a:pPr>
              <a:lnSpc>
                <a:spcPct val="100000"/>
              </a:lnSpc>
              <a:tabLst>
                <a:tab pos="0" algn="l"/>
              </a:tabLst>
            </a:pPr>
            <a:endParaRPr lang="en-US" sz="2000" b="0" strike="noStrike" spc="-1">
              <a:latin typeface="Arial"/>
            </a:endParaRPr>
          </a:p>
        </p:txBody>
      </p:sp>
      <p:sp>
        <p:nvSpPr>
          <p:cNvPr id="756" name="TextShape 3"/>
          <p:cNvSpPr txBox="1"/>
          <p:nvPr/>
        </p:nvSpPr>
        <p:spPr>
          <a:xfrm>
            <a:off x="5418000" y="8604000"/>
            <a:ext cx="1439640" cy="539640"/>
          </a:xfrm>
          <a:prstGeom prst="rect">
            <a:avLst/>
          </a:prstGeom>
          <a:noFill/>
          <a:ln>
            <a:noFill/>
          </a:ln>
        </p:spPr>
        <p:txBody>
          <a:bodyPr lIns="0" tIns="0" rIns="360000" bIns="180000" anchor="b">
            <a:noAutofit/>
          </a:bodyPr>
          <a:lstStyle/>
          <a:p>
            <a:pPr algn="r">
              <a:lnSpc>
                <a:spcPct val="100000"/>
              </a:lnSpc>
            </a:pPr>
            <a:fld id="{CEEAACD8-E817-4227-B2DE-0E35C5C22808}" type="slidenum">
              <a:rPr lang="de-DE" sz="1200" b="0" strike="noStrike" spc="-1">
                <a:solidFill>
                  <a:srgbClr val="000000"/>
                </a:solidFill>
                <a:latin typeface="Source Sans Pro"/>
                <a:ea typeface="+mn-ea"/>
              </a:rPr>
              <a:t>2</a:t>
            </a:fld>
            <a:endParaRPr lang="en-US" sz="1200" b="0" strike="noStrike" spc="-1">
              <a:latin typeface="Times New Roma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 name="PlaceHolder 1"/>
          <p:cNvSpPr>
            <a:spLocks noGrp="1" noRot="1" noChangeAspect="1"/>
          </p:cNvSpPr>
          <p:nvPr>
            <p:ph type="sldImg"/>
          </p:nvPr>
        </p:nvSpPr>
        <p:spPr>
          <a:xfrm>
            <a:off x="360363" y="431800"/>
            <a:ext cx="6137275" cy="3454400"/>
          </a:xfrm>
          <a:prstGeom prst="rect">
            <a:avLst/>
          </a:prstGeom>
        </p:spPr>
      </p:sp>
      <p:sp>
        <p:nvSpPr>
          <p:cNvPr id="758" name="PlaceHolder 2"/>
          <p:cNvSpPr>
            <a:spLocks noGrp="1"/>
          </p:cNvSpPr>
          <p:nvPr>
            <p:ph type="body"/>
          </p:nvPr>
        </p:nvSpPr>
        <p:spPr>
          <a:xfrm>
            <a:off x="360000" y="4248000"/>
            <a:ext cx="6137640" cy="4067640"/>
          </a:xfrm>
          <a:prstGeom prst="rect">
            <a:avLst/>
          </a:prstGeom>
        </p:spPr>
        <p:txBody>
          <a:bodyPr lIns="0" tIns="0" rIns="0" bIns="0">
            <a:noAutofit/>
          </a:bodyPr>
          <a:lstStyle/>
          <a:p>
            <a:pPr>
              <a:lnSpc>
                <a:spcPct val="100000"/>
              </a:lnSpc>
              <a:tabLst>
                <a:tab pos="0" algn="l"/>
              </a:tabLst>
            </a:pPr>
            <a:r>
              <a:rPr lang="de-DE" sz="2000" b="0" strike="noStrike" spc="-1">
                <a:latin typeface="Arial"/>
              </a:rPr>
              <a:t>We want to generate a C code to run this operation on our accelerator. But how? Scheduling is not a trivial problem! The way you choose to partition this operation to be run in your accelerator modifies how you enter data into the accelerator and how you take it out, and also the data reuse that you are going to implement. This modifies the energy consumption of the entire operation and how long it takes to execute it. </a:t>
            </a:r>
            <a:endParaRPr lang="en-US" sz="2000" b="0" strike="noStrike" spc="-1">
              <a:latin typeface="Arial"/>
            </a:endParaRPr>
          </a:p>
          <a:p>
            <a:pPr>
              <a:lnSpc>
                <a:spcPct val="100000"/>
              </a:lnSpc>
              <a:tabLst>
                <a:tab pos="0" algn="l"/>
              </a:tabLst>
            </a:pPr>
            <a:endParaRPr lang="en-US" sz="2000" b="0" strike="noStrike" spc="-1">
              <a:latin typeface="Arial"/>
            </a:endParaRPr>
          </a:p>
        </p:txBody>
      </p:sp>
      <p:sp>
        <p:nvSpPr>
          <p:cNvPr id="759" name="TextShape 3"/>
          <p:cNvSpPr txBox="1"/>
          <p:nvPr/>
        </p:nvSpPr>
        <p:spPr>
          <a:xfrm>
            <a:off x="5418000" y="8604000"/>
            <a:ext cx="1439640" cy="539640"/>
          </a:xfrm>
          <a:prstGeom prst="rect">
            <a:avLst/>
          </a:prstGeom>
          <a:noFill/>
          <a:ln>
            <a:noFill/>
          </a:ln>
        </p:spPr>
        <p:txBody>
          <a:bodyPr lIns="0" tIns="0" rIns="360000" bIns="180000" anchor="b">
            <a:noAutofit/>
          </a:bodyPr>
          <a:lstStyle/>
          <a:p>
            <a:pPr algn="r">
              <a:lnSpc>
                <a:spcPct val="100000"/>
              </a:lnSpc>
            </a:pPr>
            <a:fld id="{84A1A0DC-D47B-4DB6-9EF0-2A5065FAB1EC}" type="slidenum">
              <a:rPr lang="de-DE" sz="1200" b="0" strike="noStrike" spc="-1">
                <a:solidFill>
                  <a:srgbClr val="000000"/>
                </a:solidFill>
                <a:latin typeface="Source Sans Pro"/>
                <a:ea typeface="+mn-ea"/>
              </a:rPr>
              <a:t>3</a:t>
            </a:fld>
            <a:endParaRPr lang="en-US" sz="1200" b="0" strike="noStrike" spc="-1">
              <a:latin typeface="Times New Roman"/>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0" name="PlaceHolder 1"/>
          <p:cNvSpPr>
            <a:spLocks noGrp="1" noRot="1" noChangeAspect="1"/>
          </p:cNvSpPr>
          <p:nvPr>
            <p:ph type="sldImg"/>
          </p:nvPr>
        </p:nvSpPr>
        <p:spPr>
          <a:xfrm>
            <a:off x="360363" y="431800"/>
            <a:ext cx="6137275" cy="3454400"/>
          </a:xfrm>
          <a:prstGeom prst="rect">
            <a:avLst/>
          </a:prstGeom>
        </p:spPr>
      </p:sp>
      <p:sp>
        <p:nvSpPr>
          <p:cNvPr id="761" name="PlaceHolder 2"/>
          <p:cNvSpPr>
            <a:spLocks noGrp="1"/>
          </p:cNvSpPr>
          <p:nvPr>
            <p:ph type="body"/>
          </p:nvPr>
        </p:nvSpPr>
        <p:spPr>
          <a:xfrm>
            <a:off x="360000" y="4248000"/>
            <a:ext cx="6137640" cy="4067640"/>
          </a:xfrm>
          <a:prstGeom prst="rect">
            <a:avLst/>
          </a:prstGeom>
        </p:spPr>
        <p:txBody>
          <a:bodyPr lIns="0" tIns="0" rIns="0" bIns="0">
            <a:noAutofit/>
          </a:bodyPr>
          <a:lstStyle/>
          <a:p>
            <a:pPr>
              <a:lnSpc>
                <a:spcPct val="100000"/>
              </a:lnSpc>
              <a:tabLst>
                <a:tab pos="0" algn="l"/>
              </a:tabLst>
            </a:pPr>
            <a:r>
              <a:rPr lang="de-DE" sz="2000" b="0" strike="noStrike" spc="-1">
                <a:latin typeface="Arial"/>
              </a:rPr>
              <a:t>We want to generate a C code to run this operation on our accelerator. But how? Scheduling is not a trivial problem! The way you choose to partition this operation to be run in your accelerator modifies how you enter data into the accelerator and how you take it out, and also the data reuse that you are going to implement. This modifies the energy consumption of the entire operation and how long it takes to execute it. </a:t>
            </a:r>
            <a:endParaRPr lang="en-US" sz="2000" b="0" strike="noStrike" spc="-1">
              <a:latin typeface="Arial"/>
            </a:endParaRPr>
          </a:p>
          <a:p>
            <a:pPr>
              <a:lnSpc>
                <a:spcPct val="100000"/>
              </a:lnSpc>
              <a:tabLst>
                <a:tab pos="0" algn="l"/>
              </a:tabLst>
            </a:pPr>
            <a:endParaRPr lang="en-US" sz="2000" b="0" strike="noStrike" spc="-1">
              <a:latin typeface="Arial"/>
            </a:endParaRPr>
          </a:p>
        </p:txBody>
      </p:sp>
      <p:sp>
        <p:nvSpPr>
          <p:cNvPr id="762" name="TextShape 3"/>
          <p:cNvSpPr txBox="1"/>
          <p:nvPr/>
        </p:nvSpPr>
        <p:spPr>
          <a:xfrm>
            <a:off x="5418000" y="8604000"/>
            <a:ext cx="1439640" cy="539640"/>
          </a:xfrm>
          <a:prstGeom prst="rect">
            <a:avLst/>
          </a:prstGeom>
          <a:noFill/>
          <a:ln>
            <a:noFill/>
          </a:ln>
        </p:spPr>
        <p:txBody>
          <a:bodyPr lIns="0" tIns="0" rIns="360000" bIns="180000" anchor="b">
            <a:noAutofit/>
          </a:bodyPr>
          <a:lstStyle/>
          <a:p>
            <a:pPr algn="r">
              <a:lnSpc>
                <a:spcPct val="100000"/>
              </a:lnSpc>
            </a:pPr>
            <a:fld id="{875C511B-F90F-45B6-8D1B-6F218D972572}" type="slidenum">
              <a:rPr lang="de-DE" sz="1200" b="0" strike="noStrike" spc="-1">
                <a:solidFill>
                  <a:srgbClr val="000000"/>
                </a:solidFill>
                <a:latin typeface="Source Sans Pro"/>
                <a:ea typeface="+mn-ea"/>
              </a:rPr>
              <a:t>4</a:t>
            </a:fld>
            <a:endParaRPr lang="en-US" sz="1200" b="0" strike="noStrike" spc="-1">
              <a:latin typeface="Times New Roman"/>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3" name="PlaceHolder 1"/>
          <p:cNvSpPr>
            <a:spLocks noGrp="1" noRot="1" noChangeAspect="1"/>
          </p:cNvSpPr>
          <p:nvPr>
            <p:ph type="sldImg"/>
          </p:nvPr>
        </p:nvSpPr>
        <p:spPr>
          <a:xfrm>
            <a:off x="360363" y="431800"/>
            <a:ext cx="6137275" cy="3454400"/>
          </a:xfrm>
          <a:prstGeom prst="rect">
            <a:avLst/>
          </a:prstGeom>
        </p:spPr>
      </p:sp>
      <p:sp>
        <p:nvSpPr>
          <p:cNvPr id="764" name="PlaceHolder 2"/>
          <p:cNvSpPr>
            <a:spLocks noGrp="1"/>
          </p:cNvSpPr>
          <p:nvPr>
            <p:ph type="body"/>
          </p:nvPr>
        </p:nvSpPr>
        <p:spPr>
          <a:xfrm>
            <a:off x="360000" y="4248000"/>
            <a:ext cx="6137640" cy="4067640"/>
          </a:xfrm>
          <a:prstGeom prst="rect">
            <a:avLst/>
          </a:prstGeom>
        </p:spPr>
        <p:txBody>
          <a:bodyPr lIns="0" tIns="0" rIns="0" bIns="0">
            <a:noAutofit/>
          </a:bodyPr>
          <a:lstStyle/>
          <a:p>
            <a:pPr>
              <a:lnSpc>
                <a:spcPct val="100000"/>
              </a:lnSpc>
              <a:tabLst>
                <a:tab pos="0" algn="l"/>
              </a:tabLst>
            </a:pPr>
            <a:r>
              <a:rPr lang="de-DE" sz="2000" b="0" strike="noStrike" spc="-1">
                <a:latin typeface="Arial"/>
              </a:rPr>
              <a:t>We want to generate a C code to run this operation on our accelerator. But how? Scheduling is not a trivial problem! The way you choose to partition this operation to be run in your accelerator modifies how you enter data into the accelerator and how you take it out, and also the data reuse that you are going to implement. This modifies the energy consumption of the entire operation and how long it takes to execute it. </a:t>
            </a:r>
            <a:endParaRPr lang="en-US" sz="2000" b="0" strike="noStrike" spc="-1">
              <a:latin typeface="Arial"/>
            </a:endParaRPr>
          </a:p>
          <a:p>
            <a:pPr>
              <a:lnSpc>
                <a:spcPct val="100000"/>
              </a:lnSpc>
              <a:tabLst>
                <a:tab pos="0" algn="l"/>
              </a:tabLst>
            </a:pPr>
            <a:endParaRPr lang="en-US" sz="2000" b="0" strike="noStrike" spc="-1">
              <a:latin typeface="Arial"/>
            </a:endParaRPr>
          </a:p>
        </p:txBody>
      </p:sp>
      <p:sp>
        <p:nvSpPr>
          <p:cNvPr id="765" name="TextShape 3"/>
          <p:cNvSpPr txBox="1"/>
          <p:nvPr/>
        </p:nvSpPr>
        <p:spPr>
          <a:xfrm>
            <a:off x="5418000" y="8604000"/>
            <a:ext cx="1439640" cy="539640"/>
          </a:xfrm>
          <a:prstGeom prst="rect">
            <a:avLst/>
          </a:prstGeom>
          <a:noFill/>
          <a:ln>
            <a:noFill/>
          </a:ln>
        </p:spPr>
        <p:txBody>
          <a:bodyPr lIns="0" tIns="0" rIns="360000" bIns="180000" anchor="b">
            <a:noAutofit/>
          </a:bodyPr>
          <a:lstStyle/>
          <a:p>
            <a:pPr algn="r">
              <a:lnSpc>
                <a:spcPct val="100000"/>
              </a:lnSpc>
            </a:pPr>
            <a:fld id="{CB2AE710-D24A-49D5-9CA6-18CA55691AC4}" type="slidenum">
              <a:rPr lang="de-DE" sz="1200" b="0" strike="noStrike" spc="-1">
                <a:solidFill>
                  <a:srgbClr val="000000"/>
                </a:solidFill>
                <a:latin typeface="Source Sans Pro"/>
                <a:ea typeface="+mn-ea"/>
              </a:rPr>
              <a:t>5</a:t>
            </a:fld>
            <a:endParaRPr lang="en-US" sz="1200" b="0" strike="noStrike" spc="-1">
              <a:latin typeface="Times New Roman"/>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9" name="PlaceHolder 1"/>
          <p:cNvSpPr>
            <a:spLocks noGrp="1" noRot="1" noChangeAspect="1"/>
          </p:cNvSpPr>
          <p:nvPr>
            <p:ph type="sldImg"/>
          </p:nvPr>
        </p:nvSpPr>
        <p:spPr>
          <a:xfrm>
            <a:off x="360363" y="431800"/>
            <a:ext cx="6137275" cy="3454400"/>
          </a:xfrm>
          <a:prstGeom prst="rect">
            <a:avLst/>
          </a:prstGeom>
        </p:spPr>
      </p:sp>
      <p:sp>
        <p:nvSpPr>
          <p:cNvPr id="770" name="PlaceHolder 2"/>
          <p:cNvSpPr>
            <a:spLocks noGrp="1"/>
          </p:cNvSpPr>
          <p:nvPr>
            <p:ph type="body"/>
          </p:nvPr>
        </p:nvSpPr>
        <p:spPr>
          <a:xfrm>
            <a:off x="360000" y="4248000"/>
            <a:ext cx="6137640" cy="4067640"/>
          </a:xfrm>
          <a:prstGeom prst="rect">
            <a:avLst/>
          </a:prstGeom>
        </p:spPr>
        <p:txBody>
          <a:bodyPr lIns="0" tIns="0" rIns="0" bIns="0">
            <a:noAutofit/>
          </a:bodyPr>
          <a:lstStyle/>
          <a:p>
            <a:endParaRPr lang="en-US" sz="2000" b="0" strike="noStrike" spc="-1">
              <a:latin typeface="Arial"/>
            </a:endParaRPr>
          </a:p>
        </p:txBody>
      </p:sp>
      <p:sp>
        <p:nvSpPr>
          <p:cNvPr id="771" name="TextShape 3"/>
          <p:cNvSpPr txBox="1"/>
          <p:nvPr/>
        </p:nvSpPr>
        <p:spPr>
          <a:xfrm>
            <a:off x="5418000" y="8604000"/>
            <a:ext cx="1439640" cy="539640"/>
          </a:xfrm>
          <a:prstGeom prst="rect">
            <a:avLst/>
          </a:prstGeom>
          <a:noFill/>
          <a:ln>
            <a:noFill/>
          </a:ln>
        </p:spPr>
        <p:txBody>
          <a:bodyPr lIns="0" tIns="0" rIns="360000" bIns="180000" anchor="b">
            <a:noAutofit/>
          </a:bodyPr>
          <a:lstStyle/>
          <a:p>
            <a:pPr algn="r">
              <a:lnSpc>
                <a:spcPct val="100000"/>
              </a:lnSpc>
            </a:pPr>
            <a:fld id="{E429E1B1-9645-4BF2-8A50-14F819C4CAD3}" type="slidenum">
              <a:rPr lang="de-DE" sz="1200" b="0" strike="noStrike" spc="-1">
                <a:solidFill>
                  <a:srgbClr val="000000"/>
                </a:solidFill>
                <a:latin typeface="Source Sans Pro"/>
                <a:ea typeface="+mn-ea"/>
              </a:rPr>
              <a:t>6</a:t>
            </a:fld>
            <a:endParaRPr lang="en-US" sz="1200" b="0" strike="noStrike" spc="-1">
              <a:latin typeface="Times New Roman"/>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2" name="PlaceHolder 1"/>
          <p:cNvSpPr>
            <a:spLocks noGrp="1" noRot="1" noChangeAspect="1"/>
          </p:cNvSpPr>
          <p:nvPr>
            <p:ph type="sldImg"/>
          </p:nvPr>
        </p:nvSpPr>
        <p:spPr>
          <a:xfrm>
            <a:off x="360363" y="431800"/>
            <a:ext cx="6137275" cy="3454400"/>
          </a:xfrm>
          <a:prstGeom prst="rect">
            <a:avLst/>
          </a:prstGeom>
        </p:spPr>
      </p:sp>
      <p:sp>
        <p:nvSpPr>
          <p:cNvPr id="773" name="PlaceHolder 2"/>
          <p:cNvSpPr>
            <a:spLocks noGrp="1"/>
          </p:cNvSpPr>
          <p:nvPr>
            <p:ph type="body"/>
          </p:nvPr>
        </p:nvSpPr>
        <p:spPr>
          <a:xfrm>
            <a:off x="360000" y="4248000"/>
            <a:ext cx="6137640" cy="4067640"/>
          </a:xfrm>
          <a:prstGeom prst="rect">
            <a:avLst/>
          </a:prstGeom>
        </p:spPr>
        <p:txBody>
          <a:bodyPr lIns="0" tIns="0" rIns="0" bIns="0">
            <a:noAutofit/>
          </a:bodyPr>
          <a:lstStyle/>
          <a:p>
            <a:endParaRPr lang="en-US" sz="2000" b="0" strike="noStrike" spc="-1">
              <a:latin typeface="Arial"/>
            </a:endParaRPr>
          </a:p>
        </p:txBody>
      </p:sp>
      <p:sp>
        <p:nvSpPr>
          <p:cNvPr id="774" name="TextShape 3"/>
          <p:cNvSpPr txBox="1"/>
          <p:nvPr/>
        </p:nvSpPr>
        <p:spPr>
          <a:xfrm>
            <a:off x="5418000" y="8604000"/>
            <a:ext cx="1439640" cy="539640"/>
          </a:xfrm>
          <a:prstGeom prst="rect">
            <a:avLst/>
          </a:prstGeom>
          <a:noFill/>
          <a:ln>
            <a:noFill/>
          </a:ln>
        </p:spPr>
        <p:txBody>
          <a:bodyPr lIns="0" tIns="0" rIns="360000" bIns="180000" anchor="b">
            <a:noAutofit/>
          </a:bodyPr>
          <a:lstStyle/>
          <a:p>
            <a:pPr algn="r">
              <a:lnSpc>
                <a:spcPct val="100000"/>
              </a:lnSpc>
            </a:pPr>
            <a:fld id="{DB10031A-F401-4423-96DB-8D8B8C000015}" type="slidenum">
              <a:rPr lang="de-DE" sz="1200" b="0" strike="noStrike" spc="-1">
                <a:solidFill>
                  <a:srgbClr val="000000"/>
                </a:solidFill>
                <a:latin typeface="Source Sans Pro"/>
                <a:ea typeface="+mn-ea"/>
              </a:rPr>
              <a:t>7</a:t>
            </a:fld>
            <a:endParaRPr lang="en-US" sz="1200" b="0" strike="noStrike" spc="-1">
              <a:latin typeface="Times New Roman"/>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1" name="PlaceHolder 1"/>
          <p:cNvSpPr>
            <a:spLocks noGrp="1" noRot="1" noChangeAspect="1"/>
          </p:cNvSpPr>
          <p:nvPr>
            <p:ph type="sldImg"/>
          </p:nvPr>
        </p:nvSpPr>
        <p:spPr>
          <a:xfrm>
            <a:off x="360363" y="431800"/>
            <a:ext cx="6137275" cy="3454400"/>
          </a:xfrm>
          <a:prstGeom prst="rect">
            <a:avLst/>
          </a:prstGeom>
        </p:spPr>
      </p:sp>
      <p:sp>
        <p:nvSpPr>
          <p:cNvPr id="782" name="PlaceHolder 2"/>
          <p:cNvSpPr>
            <a:spLocks noGrp="1"/>
          </p:cNvSpPr>
          <p:nvPr>
            <p:ph type="body"/>
          </p:nvPr>
        </p:nvSpPr>
        <p:spPr>
          <a:xfrm>
            <a:off x="360000" y="4248000"/>
            <a:ext cx="6137640" cy="4067640"/>
          </a:xfrm>
          <a:prstGeom prst="rect">
            <a:avLst/>
          </a:prstGeom>
        </p:spPr>
        <p:txBody>
          <a:bodyPr lIns="0" tIns="0" rIns="0" bIns="0">
            <a:noAutofit/>
          </a:bodyPr>
          <a:lstStyle/>
          <a:p>
            <a:pPr>
              <a:lnSpc>
                <a:spcPct val="100000"/>
              </a:lnSpc>
              <a:tabLst>
                <a:tab pos="0" algn="l"/>
              </a:tabLst>
            </a:pPr>
            <a:r>
              <a:rPr lang="de-DE" sz="2000" b="0" strike="noStrike" spc="-1">
                <a:latin typeface="Arial"/>
              </a:rPr>
              <a:t>We insert a model exported from Tensorflow Lite (this is the frontend we are currently using). Then, we obtain this TVM operator graph, which we preprocess CLICK by grouping together the operators that can be runned into our accelerator, and we tag each operator (operators that are not supported by Gemmini are defaulted to the CPU).</a:t>
            </a:r>
            <a:endParaRPr lang="en-US" sz="2000" b="0" strike="noStrike" spc="-1">
              <a:latin typeface="Arial"/>
            </a:endParaRPr>
          </a:p>
          <a:p>
            <a:pPr>
              <a:lnSpc>
                <a:spcPct val="100000"/>
              </a:lnSpc>
              <a:tabLst>
                <a:tab pos="0" algn="l"/>
              </a:tabLst>
            </a:pPr>
            <a:r>
              <a:rPr lang="de-DE" sz="2000" b="0" strike="noStrike" spc="-1">
                <a:latin typeface="Arial"/>
              </a:rPr>
              <a:t>Finally, CLICK the TVM build selects the parameters to generate the best schedule for each operator (this is the AutoTVM process, if no AutoTVM log is available, default parameters are chosen) and we obtain a C language project, where each operator is a different C function, and we have a main entry point to run the complete network.</a:t>
            </a:r>
            <a:endParaRPr lang="en-US" sz="2000" b="0" strike="noStrike" spc="-1">
              <a:latin typeface="Arial"/>
            </a:endParaRPr>
          </a:p>
        </p:txBody>
      </p:sp>
      <p:sp>
        <p:nvSpPr>
          <p:cNvPr id="783" name="TextShape 3"/>
          <p:cNvSpPr txBox="1"/>
          <p:nvPr/>
        </p:nvSpPr>
        <p:spPr>
          <a:xfrm>
            <a:off x="5418000" y="8604000"/>
            <a:ext cx="1439640" cy="539640"/>
          </a:xfrm>
          <a:prstGeom prst="rect">
            <a:avLst/>
          </a:prstGeom>
          <a:noFill/>
          <a:ln>
            <a:noFill/>
          </a:ln>
        </p:spPr>
        <p:txBody>
          <a:bodyPr lIns="0" tIns="0" rIns="360000" bIns="180000" anchor="b">
            <a:noAutofit/>
          </a:bodyPr>
          <a:lstStyle/>
          <a:p>
            <a:pPr algn="r">
              <a:lnSpc>
                <a:spcPct val="100000"/>
              </a:lnSpc>
            </a:pPr>
            <a:fld id="{16B9B595-DACA-4A26-8B63-18B80F69C898}" type="slidenum">
              <a:rPr lang="de-DE" sz="1200" b="0" strike="noStrike" spc="-1">
                <a:solidFill>
                  <a:srgbClr val="000000"/>
                </a:solidFill>
                <a:latin typeface="Source Sans Pro"/>
                <a:ea typeface="+mn-ea"/>
              </a:rPr>
              <a:t>8</a:t>
            </a:fld>
            <a:endParaRPr lang="en-US" sz="1200" b="0" strike="noStrike" spc="-1">
              <a:latin typeface="Times New Roman"/>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4" name="PlaceHolder 1"/>
          <p:cNvSpPr>
            <a:spLocks noGrp="1" noRot="1" noChangeAspect="1"/>
          </p:cNvSpPr>
          <p:nvPr>
            <p:ph type="sldImg"/>
          </p:nvPr>
        </p:nvSpPr>
        <p:spPr>
          <a:xfrm>
            <a:off x="360363" y="431800"/>
            <a:ext cx="6137275" cy="3454400"/>
          </a:xfrm>
          <a:prstGeom prst="rect">
            <a:avLst/>
          </a:prstGeom>
        </p:spPr>
      </p:sp>
      <p:sp>
        <p:nvSpPr>
          <p:cNvPr id="785" name="PlaceHolder 2"/>
          <p:cNvSpPr>
            <a:spLocks noGrp="1"/>
          </p:cNvSpPr>
          <p:nvPr>
            <p:ph type="body"/>
          </p:nvPr>
        </p:nvSpPr>
        <p:spPr>
          <a:xfrm>
            <a:off x="360000" y="4248000"/>
            <a:ext cx="6137640" cy="4067640"/>
          </a:xfrm>
          <a:prstGeom prst="rect">
            <a:avLst/>
          </a:prstGeom>
        </p:spPr>
        <p:txBody>
          <a:bodyPr lIns="0" tIns="0" rIns="0" bIns="0">
            <a:noAutofit/>
          </a:bodyPr>
          <a:lstStyle/>
          <a:p>
            <a:pPr>
              <a:lnSpc>
                <a:spcPct val="100000"/>
              </a:lnSpc>
              <a:tabLst>
                <a:tab pos="0" algn="l"/>
              </a:tabLst>
            </a:pPr>
            <a:r>
              <a:rPr lang="de-DE" sz="2000" b="0" strike="noStrike" spc="-1">
                <a:latin typeface="Arial"/>
              </a:rPr>
              <a:t>We insert a model exported from Tensorflow Lite (this is the frontend we are currently using). Then, we obtain this TVM operator graph, which we preprocess CLICK by grouping together the operators that can be runned into our accelerator, and we tag each operator (operators that are not supported by Gemmini are defaulted to the CPU).</a:t>
            </a:r>
            <a:endParaRPr lang="en-US" sz="2000" b="0" strike="noStrike" spc="-1">
              <a:latin typeface="Arial"/>
            </a:endParaRPr>
          </a:p>
          <a:p>
            <a:pPr>
              <a:lnSpc>
                <a:spcPct val="100000"/>
              </a:lnSpc>
              <a:tabLst>
                <a:tab pos="0" algn="l"/>
              </a:tabLst>
            </a:pPr>
            <a:r>
              <a:rPr lang="de-DE" sz="2000" b="0" strike="noStrike" spc="-1">
                <a:latin typeface="Arial"/>
              </a:rPr>
              <a:t>Finally, CLICK the TVM build selects the parameters to generate the best schedule for each operator (this is the AutoTVM process, if no AutoTVM log is available, default parameters are chosen) and we obtain a C language project, where each operator is a different C function, and we have a main entry point to run the complete network.</a:t>
            </a:r>
            <a:endParaRPr lang="en-US" sz="2000" b="0" strike="noStrike" spc="-1">
              <a:latin typeface="Arial"/>
            </a:endParaRPr>
          </a:p>
        </p:txBody>
      </p:sp>
      <p:sp>
        <p:nvSpPr>
          <p:cNvPr id="786" name="TextShape 3"/>
          <p:cNvSpPr txBox="1"/>
          <p:nvPr/>
        </p:nvSpPr>
        <p:spPr>
          <a:xfrm>
            <a:off x="5418000" y="8604000"/>
            <a:ext cx="1439640" cy="539640"/>
          </a:xfrm>
          <a:prstGeom prst="rect">
            <a:avLst/>
          </a:prstGeom>
          <a:noFill/>
          <a:ln>
            <a:noFill/>
          </a:ln>
        </p:spPr>
        <p:txBody>
          <a:bodyPr lIns="0" tIns="0" rIns="360000" bIns="180000" anchor="b">
            <a:noAutofit/>
          </a:bodyPr>
          <a:lstStyle/>
          <a:p>
            <a:pPr algn="r">
              <a:lnSpc>
                <a:spcPct val="100000"/>
              </a:lnSpc>
            </a:pPr>
            <a:fld id="{50430FE0-4D53-4E63-8217-DDB840B4E50C}" type="slidenum">
              <a:rPr lang="de-DE" sz="1200" b="0" strike="noStrike" spc="-1">
                <a:solidFill>
                  <a:srgbClr val="000000"/>
                </a:solidFill>
                <a:latin typeface="Source Sans Pro"/>
                <a:ea typeface="+mn-ea"/>
              </a:rPr>
              <a:t>9</a:t>
            </a:fld>
            <a:endParaRPr lang="en-US" sz="1200" b="0" strike="noStrike" spc="-1">
              <a:latin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0" y="0"/>
            <a:ext cx="12189960" cy="6857640"/>
          </a:xfrm>
          <a:prstGeom prst="rect">
            <a:avLst/>
          </a:prstGeom>
        </p:spPr>
        <p:txBody>
          <a:bodyPr lIns="0" tIns="0" rIns="0" bIns="0" anchor="ctr">
            <a:noAutofit/>
          </a:bodyPr>
          <a:lstStyle/>
          <a:p>
            <a:endParaRPr lang="en-US" sz="1800" b="0" strike="noStrike" spc="-1">
              <a:solidFill>
                <a:srgbClr val="1A1A1A"/>
              </a:solidFill>
              <a:latin typeface="Arial"/>
            </a:endParaRPr>
          </a:p>
        </p:txBody>
      </p:sp>
      <p:sp>
        <p:nvSpPr>
          <p:cNvPr id="28" name="PlaceHolder 2"/>
          <p:cNvSpPr>
            <a:spLocks noGrp="1"/>
          </p:cNvSpPr>
          <p:nvPr>
            <p:ph type="body"/>
          </p:nvPr>
        </p:nvSpPr>
        <p:spPr>
          <a:xfrm>
            <a:off x="0" y="0"/>
            <a:ext cx="12189960" cy="3270960"/>
          </a:xfrm>
          <a:prstGeom prst="rect">
            <a:avLst/>
          </a:prstGeom>
        </p:spPr>
        <p:txBody>
          <a:bodyPr lIns="0" tIns="0" rIns="0" bIns="0">
            <a:normAutofit/>
          </a:bodyPr>
          <a:lstStyle/>
          <a:p>
            <a:endParaRPr lang="en-US" sz="1600" b="0" strike="noStrike" spc="-1">
              <a:solidFill>
                <a:srgbClr val="262626"/>
              </a:solidFill>
              <a:latin typeface="Source Sans Pro"/>
            </a:endParaRPr>
          </a:p>
        </p:txBody>
      </p:sp>
      <p:sp>
        <p:nvSpPr>
          <p:cNvPr id="29" name="PlaceHolder 3"/>
          <p:cNvSpPr>
            <a:spLocks noGrp="1"/>
          </p:cNvSpPr>
          <p:nvPr>
            <p:ph type="body"/>
          </p:nvPr>
        </p:nvSpPr>
        <p:spPr>
          <a:xfrm>
            <a:off x="0" y="3582000"/>
            <a:ext cx="12189960" cy="3270960"/>
          </a:xfrm>
          <a:prstGeom prst="rect">
            <a:avLst/>
          </a:prstGeom>
        </p:spPr>
        <p:txBody>
          <a:bodyPr lIns="0" tIns="0" rIns="0" bIns="0">
            <a:normAutofit/>
          </a:bodyPr>
          <a:lstStyle/>
          <a:p>
            <a:endParaRPr lang="en-US" sz="1600" b="0" strike="noStrike" spc="-1">
              <a:solidFill>
                <a:srgbClr val="262626"/>
              </a:solidFill>
              <a:latin typeface="Source Sans Pro"/>
            </a:endParaRPr>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53" name="PlaceHolder 1"/>
          <p:cNvSpPr>
            <a:spLocks noGrp="1"/>
          </p:cNvSpPr>
          <p:nvPr>
            <p:ph type="title"/>
          </p:nvPr>
        </p:nvSpPr>
        <p:spPr>
          <a:xfrm>
            <a:off x="0" y="0"/>
            <a:ext cx="12189960" cy="6857640"/>
          </a:xfrm>
          <a:prstGeom prst="rect">
            <a:avLst/>
          </a:prstGeom>
        </p:spPr>
        <p:txBody>
          <a:bodyPr lIns="0" tIns="0" rIns="0" bIns="0" anchor="ctr">
            <a:noAutofit/>
          </a:bodyPr>
          <a:lstStyle/>
          <a:p>
            <a:endParaRPr lang="en-US" sz="1800" b="0" strike="noStrike" spc="-1">
              <a:solidFill>
                <a:srgbClr val="1A1A1A"/>
              </a:solidFill>
              <a:latin typeface="Arial"/>
            </a:endParaRPr>
          </a:p>
        </p:txBody>
      </p:sp>
      <p:sp>
        <p:nvSpPr>
          <p:cNvPr id="454" name="PlaceHolder 2"/>
          <p:cNvSpPr>
            <a:spLocks noGrp="1"/>
          </p:cNvSpPr>
          <p:nvPr>
            <p:ph type="body"/>
          </p:nvPr>
        </p:nvSpPr>
        <p:spPr>
          <a:xfrm>
            <a:off x="0" y="0"/>
            <a:ext cx="5948640" cy="6857640"/>
          </a:xfrm>
          <a:prstGeom prst="rect">
            <a:avLst/>
          </a:prstGeom>
        </p:spPr>
        <p:txBody>
          <a:bodyPr lIns="0" tIns="0" rIns="0" bIns="0">
            <a:normAutofit/>
          </a:bodyPr>
          <a:lstStyle/>
          <a:p>
            <a:endParaRPr lang="en-US" sz="1600" b="0" strike="noStrike" spc="-1">
              <a:solidFill>
                <a:srgbClr val="262626"/>
              </a:solidFill>
              <a:latin typeface="Source Sans Pro"/>
            </a:endParaRPr>
          </a:p>
        </p:txBody>
      </p:sp>
      <p:sp>
        <p:nvSpPr>
          <p:cNvPr id="455" name="PlaceHolder 3"/>
          <p:cNvSpPr>
            <a:spLocks noGrp="1"/>
          </p:cNvSpPr>
          <p:nvPr>
            <p:ph type="body"/>
          </p:nvPr>
        </p:nvSpPr>
        <p:spPr>
          <a:xfrm>
            <a:off x="6246360" y="0"/>
            <a:ext cx="5948640" cy="6857640"/>
          </a:xfrm>
          <a:prstGeom prst="rect">
            <a:avLst/>
          </a:prstGeom>
        </p:spPr>
        <p:txBody>
          <a:bodyPr lIns="0" tIns="0" rIns="0" bIns="0">
            <a:normAutofit/>
          </a:bodyPr>
          <a:lstStyle/>
          <a:p>
            <a:endParaRPr lang="en-US" sz="1600" b="0" strike="noStrike" spc="-1">
              <a:solidFill>
                <a:srgbClr val="262626"/>
              </a:solidFill>
              <a:latin typeface="Source Sans Pro"/>
            </a:endParaRPr>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56" name="PlaceHolder 1"/>
          <p:cNvSpPr>
            <a:spLocks noGrp="1"/>
          </p:cNvSpPr>
          <p:nvPr>
            <p:ph type="title"/>
          </p:nvPr>
        </p:nvSpPr>
        <p:spPr>
          <a:xfrm>
            <a:off x="0" y="0"/>
            <a:ext cx="12189960" cy="6857640"/>
          </a:xfrm>
          <a:prstGeom prst="rect">
            <a:avLst/>
          </a:prstGeom>
        </p:spPr>
        <p:txBody>
          <a:bodyPr lIns="0" tIns="0" rIns="0" bIns="0" anchor="ctr">
            <a:noAutofit/>
          </a:bodyPr>
          <a:lstStyle/>
          <a:p>
            <a:endParaRPr lang="en-US" sz="1800" b="0" strike="noStrike" spc="-1">
              <a:solidFill>
                <a:srgbClr val="1A1A1A"/>
              </a:solidFill>
              <a:latin typeface="Arial"/>
            </a:endParaRPr>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57" name="PlaceHolder 1"/>
          <p:cNvSpPr>
            <a:spLocks noGrp="1"/>
          </p:cNvSpPr>
          <p:nvPr>
            <p:ph type="subTitle"/>
          </p:nvPr>
        </p:nvSpPr>
        <p:spPr>
          <a:xfrm>
            <a:off x="0" y="9036360"/>
            <a:ext cx="12189960" cy="1371600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58" name="PlaceHolder 1"/>
          <p:cNvSpPr>
            <a:spLocks noGrp="1"/>
          </p:cNvSpPr>
          <p:nvPr>
            <p:ph type="title"/>
          </p:nvPr>
        </p:nvSpPr>
        <p:spPr>
          <a:xfrm>
            <a:off x="0" y="0"/>
            <a:ext cx="12189960" cy="6857640"/>
          </a:xfrm>
          <a:prstGeom prst="rect">
            <a:avLst/>
          </a:prstGeom>
        </p:spPr>
        <p:txBody>
          <a:bodyPr lIns="0" tIns="0" rIns="0" bIns="0" anchor="ctr">
            <a:noAutofit/>
          </a:bodyPr>
          <a:lstStyle/>
          <a:p>
            <a:endParaRPr lang="en-US" sz="1800" b="0" strike="noStrike" spc="-1">
              <a:solidFill>
                <a:srgbClr val="1A1A1A"/>
              </a:solidFill>
              <a:latin typeface="Arial"/>
            </a:endParaRPr>
          </a:p>
        </p:txBody>
      </p:sp>
      <p:sp>
        <p:nvSpPr>
          <p:cNvPr id="459" name="PlaceHolder 2"/>
          <p:cNvSpPr>
            <a:spLocks noGrp="1"/>
          </p:cNvSpPr>
          <p:nvPr>
            <p:ph type="body"/>
          </p:nvPr>
        </p:nvSpPr>
        <p:spPr>
          <a:xfrm>
            <a:off x="0" y="0"/>
            <a:ext cx="5948640" cy="3270960"/>
          </a:xfrm>
          <a:prstGeom prst="rect">
            <a:avLst/>
          </a:prstGeom>
        </p:spPr>
        <p:txBody>
          <a:bodyPr lIns="0" tIns="0" rIns="0" bIns="0">
            <a:normAutofit/>
          </a:bodyPr>
          <a:lstStyle/>
          <a:p>
            <a:endParaRPr lang="en-US" sz="1600" b="0" strike="noStrike" spc="-1">
              <a:solidFill>
                <a:srgbClr val="262626"/>
              </a:solidFill>
              <a:latin typeface="Source Sans Pro"/>
            </a:endParaRPr>
          </a:p>
        </p:txBody>
      </p:sp>
      <p:sp>
        <p:nvSpPr>
          <p:cNvPr id="460" name="PlaceHolder 3"/>
          <p:cNvSpPr>
            <a:spLocks noGrp="1"/>
          </p:cNvSpPr>
          <p:nvPr>
            <p:ph type="body"/>
          </p:nvPr>
        </p:nvSpPr>
        <p:spPr>
          <a:xfrm>
            <a:off x="6246360" y="0"/>
            <a:ext cx="5948640" cy="6857640"/>
          </a:xfrm>
          <a:prstGeom prst="rect">
            <a:avLst/>
          </a:prstGeom>
        </p:spPr>
        <p:txBody>
          <a:bodyPr lIns="0" tIns="0" rIns="0" bIns="0">
            <a:normAutofit/>
          </a:bodyPr>
          <a:lstStyle/>
          <a:p>
            <a:endParaRPr lang="en-US" sz="1600" b="0" strike="noStrike" spc="-1">
              <a:solidFill>
                <a:srgbClr val="262626"/>
              </a:solidFill>
              <a:latin typeface="Source Sans Pro"/>
            </a:endParaRPr>
          </a:p>
        </p:txBody>
      </p:sp>
      <p:sp>
        <p:nvSpPr>
          <p:cNvPr id="461" name="PlaceHolder 4"/>
          <p:cNvSpPr>
            <a:spLocks noGrp="1"/>
          </p:cNvSpPr>
          <p:nvPr>
            <p:ph type="body"/>
          </p:nvPr>
        </p:nvSpPr>
        <p:spPr>
          <a:xfrm>
            <a:off x="0" y="3582000"/>
            <a:ext cx="5948640" cy="3270960"/>
          </a:xfrm>
          <a:prstGeom prst="rect">
            <a:avLst/>
          </a:prstGeom>
        </p:spPr>
        <p:txBody>
          <a:bodyPr lIns="0" tIns="0" rIns="0" bIns="0">
            <a:normAutofit/>
          </a:bodyPr>
          <a:lstStyle/>
          <a:p>
            <a:endParaRPr lang="en-US" sz="1600" b="0" strike="noStrike" spc="-1">
              <a:solidFill>
                <a:srgbClr val="262626"/>
              </a:solidFill>
              <a:latin typeface="Source Sans Pro"/>
            </a:endParaRPr>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462" name="PlaceHolder 1"/>
          <p:cNvSpPr>
            <a:spLocks noGrp="1"/>
          </p:cNvSpPr>
          <p:nvPr>
            <p:ph type="title"/>
          </p:nvPr>
        </p:nvSpPr>
        <p:spPr>
          <a:xfrm>
            <a:off x="0" y="0"/>
            <a:ext cx="12189960" cy="6857640"/>
          </a:xfrm>
          <a:prstGeom prst="rect">
            <a:avLst/>
          </a:prstGeom>
        </p:spPr>
        <p:txBody>
          <a:bodyPr lIns="0" tIns="0" rIns="0" bIns="0" anchor="ctr">
            <a:noAutofit/>
          </a:bodyPr>
          <a:lstStyle/>
          <a:p>
            <a:endParaRPr lang="en-US" sz="1800" b="0" strike="noStrike" spc="-1">
              <a:solidFill>
                <a:srgbClr val="1A1A1A"/>
              </a:solidFill>
              <a:latin typeface="Arial"/>
            </a:endParaRPr>
          </a:p>
        </p:txBody>
      </p:sp>
      <p:sp>
        <p:nvSpPr>
          <p:cNvPr id="463" name="PlaceHolder 2"/>
          <p:cNvSpPr>
            <a:spLocks noGrp="1"/>
          </p:cNvSpPr>
          <p:nvPr>
            <p:ph type="body"/>
          </p:nvPr>
        </p:nvSpPr>
        <p:spPr>
          <a:xfrm>
            <a:off x="0" y="0"/>
            <a:ext cx="5948640" cy="6857640"/>
          </a:xfrm>
          <a:prstGeom prst="rect">
            <a:avLst/>
          </a:prstGeom>
        </p:spPr>
        <p:txBody>
          <a:bodyPr lIns="0" tIns="0" rIns="0" bIns="0">
            <a:normAutofit/>
          </a:bodyPr>
          <a:lstStyle/>
          <a:p>
            <a:endParaRPr lang="en-US" sz="1600" b="0" strike="noStrike" spc="-1">
              <a:solidFill>
                <a:srgbClr val="262626"/>
              </a:solidFill>
              <a:latin typeface="Source Sans Pro"/>
            </a:endParaRPr>
          </a:p>
        </p:txBody>
      </p:sp>
      <p:sp>
        <p:nvSpPr>
          <p:cNvPr id="464" name="PlaceHolder 3"/>
          <p:cNvSpPr>
            <a:spLocks noGrp="1"/>
          </p:cNvSpPr>
          <p:nvPr>
            <p:ph type="body"/>
          </p:nvPr>
        </p:nvSpPr>
        <p:spPr>
          <a:xfrm>
            <a:off x="6246360" y="0"/>
            <a:ext cx="5948640" cy="3270960"/>
          </a:xfrm>
          <a:prstGeom prst="rect">
            <a:avLst/>
          </a:prstGeom>
        </p:spPr>
        <p:txBody>
          <a:bodyPr lIns="0" tIns="0" rIns="0" bIns="0">
            <a:normAutofit/>
          </a:bodyPr>
          <a:lstStyle/>
          <a:p>
            <a:endParaRPr lang="en-US" sz="1600" b="0" strike="noStrike" spc="-1">
              <a:solidFill>
                <a:srgbClr val="262626"/>
              </a:solidFill>
              <a:latin typeface="Source Sans Pro"/>
            </a:endParaRPr>
          </a:p>
        </p:txBody>
      </p:sp>
      <p:sp>
        <p:nvSpPr>
          <p:cNvPr id="465" name="PlaceHolder 4"/>
          <p:cNvSpPr>
            <a:spLocks noGrp="1"/>
          </p:cNvSpPr>
          <p:nvPr>
            <p:ph type="body"/>
          </p:nvPr>
        </p:nvSpPr>
        <p:spPr>
          <a:xfrm>
            <a:off x="6246360" y="3582000"/>
            <a:ext cx="5948640" cy="3270960"/>
          </a:xfrm>
          <a:prstGeom prst="rect">
            <a:avLst/>
          </a:prstGeom>
        </p:spPr>
        <p:txBody>
          <a:bodyPr lIns="0" tIns="0" rIns="0" bIns="0">
            <a:normAutofit/>
          </a:bodyPr>
          <a:lstStyle/>
          <a:p>
            <a:endParaRPr lang="en-US" sz="1600" b="0" strike="noStrike" spc="-1">
              <a:solidFill>
                <a:srgbClr val="262626"/>
              </a:solidFill>
              <a:latin typeface="Source Sans Pro"/>
            </a:endParaRPr>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466" name="PlaceHolder 1"/>
          <p:cNvSpPr>
            <a:spLocks noGrp="1"/>
          </p:cNvSpPr>
          <p:nvPr>
            <p:ph type="title"/>
          </p:nvPr>
        </p:nvSpPr>
        <p:spPr>
          <a:xfrm>
            <a:off x="0" y="0"/>
            <a:ext cx="12189960" cy="6857640"/>
          </a:xfrm>
          <a:prstGeom prst="rect">
            <a:avLst/>
          </a:prstGeom>
        </p:spPr>
        <p:txBody>
          <a:bodyPr lIns="0" tIns="0" rIns="0" bIns="0" anchor="ctr">
            <a:noAutofit/>
          </a:bodyPr>
          <a:lstStyle/>
          <a:p>
            <a:endParaRPr lang="en-US" sz="1800" b="0" strike="noStrike" spc="-1">
              <a:solidFill>
                <a:srgbClr val="1A1A1A"/>
              </a:solidFill>
              <a:latin typeface="Arial"/>
            </a:endParaRPr>
          </a:p>
        </p:txBody>
      </p:sp>
      <p:sp>
        <p:nvSpPr>
          <p:cNvPr id="467" name="PlaceHolder 2"/>
          <p:cNvSpPr>
            <a:spLocks noGrp="1"/>
          </p:cNvSpPr>
          <p:nvPr>
            <p:ph type="body"/>
          </p:nvPr>
        </p:nvSpPr>
        <p:spPr>
          <a:xfrm>
            <a:off x="0" y="0"/>
            <a:ext cx="5948640" cy="3270960"/>
          </a:xfrm>
          <a:prstGeom prst="rect">
            <a:avLst/>
          </a:prstGeom>
        </p:spPr>
        <p:txBody>
          <a:bodyPr lIns="0" tIns="0" rIns="0" bIns="0">
            <a:normAutofit/>
          </a:bodyPr>
          <a:lstStyle/>
          <a:p>
            <a:endParaRPr lang="en-US" sz="1600" b="0" strike="noStrike" spc="-1">
              <a:solidFill>
                <a:srgbClr val="262626"/>
              </a:solidFill>
              <a:latin typeface="Source Sans Pro"/>
            </a:endParaRPr>
          </a:p>
        </p:txBody>
      </p:sp>
      <p:sp>
        <p:nvSpPr>
          <p:cNvPr id="468" name="PlaceHolder 3"/>
          <p:cNvSpPr>
            <a:spLocks noGrp="1"/>
          </p:cNvSpPr>
          <p:nvPr>
            <p:ph type="body"/>
          </p:nvPr>
        </p:nvSpPr>
        <p:spPr>
          <a:xfrm>
            <a:off x="6246360" y="0"/>
            <a:ext cx="5948640" cy="3270960"/>
          </a:xfrm>
          <a:prstGeom prst="rect">
            <a:avLst/>
          </a:prstGeom>
        </p:spPr>
        <p:txBody>
          <a:bodyPr lIns="0" tIns="0" rIns="0" bIns="0">
            <a:normAutofit/>
          </a:bodyPr>
          <a:lstStyle/>
          <a:p>
            <a:endParaRPr lang="en-US" sz="1600" b="0" strike="noStrike" spc="-1">
              <a:solidFill>
                <a:srgbClr val="262626"/>
              </a:solidFill>
              <a:latin typeface="Source Sans Pro"/>
            </a:endParaRPr>
          </a:p>
        </p:txBody>
      </p:sp>
      <p:sp>
        <p:nvSpPr>
          <p:cNvPr id="469" name="PlaceHolder 4"/>
          <p:cNvSpPr>
            <a:spLocks noGrp="1"/>
          </p:cNvSpPr>
          <p:nvPr>
            <p:ph type="body"/>
          </p:nvPr>
        </p:nvSpPr>
        <p:spPr>
          <a:xfrm>
            <a:off x="0" y="3582000"/>
            <a:ext cx="12189960" cy="3270960"/>
          </a:xfrm>
          <a:prstGeom prst="rect">
            <a:avLst/>
          </a:prstGeom>
        </p:spPr>
        <p:txBody>
          <a:bodyPr lIns="0" tIns="0" rIns="0" bIns="0">
            <a:normAutofit/>
          </a:bodyPr>
          <a:lstStyle/>
          <a:p>
            <a:endParaRPr lang="en-US" sz="1600" b="0" strike="noStrike" spc="-1">
              <a:solidFill>
                <a:srgbClr val="262626"/>
              </a:solidFill>
              <a:latin typeface="Source Sans Pro"/>
            </a:endParaRPr>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470" name="PlaceHolder 1"/>
          <p:cNvSpPr>
            <a:spLocks noGrp="1"/>
          </p:cNvSpPr>
          <p:nvPr>
            <p:ph type="title"/>
          </p:nvPr>
        </p:nvSpPr>
        <p:spPr>
          <a:xfrm>
            <a:off x="0" y="0"/>
            <a:ext cx="12189960" cy="6857640"/>
          </a:xfrm>
          <a:prstGeom prst="rect">
            <a:avLst/>
          </a:prstGeom>
        </p:spPr>
        <p:txBody>
          <a:bodyPr lIns="0" tIns="0" rIns="0" bIns="0" anchor="ctr">
            <a:noAutofit/>
          </a:bodyPr>
          <a:lstStyle/>
          <a:p>
            <a:endParaRPr lang="en-US" sz="1800" b="0" strike="noStrike" spc="-1">
              <a:solidFill>
                <a:srgbClr val="1A1A1A"/>
              </a:solidFill>
              <a:latin typeface="Arial"/>
            </a:endParaRPr>
          </a:p>
        </p:txBody>
      </p:sp>
      <p:sp>
        <p:nvSpPr>
          <p:cNvPr id="471" name="PlaceHolder 2"/>
          <p:cNvSpPr>
            <a:spLocks noGrp="1"/>
          </p:cNvSpPr>
          <p:nvPr>
            <p:ph type="body"/>
          </p:nvPr>
        </p:nvSpPr>
        <p:spPr>
          <a:xfrm>
            <a:off x="0" y="0"/>
            <a:ext cx="12189960" cy="3270960"/>
          </a:xfrm>
          <a:prstGeom prst="rect">
            <a:avLst/>
          </a:prstGeom>
        </p:spPr>
        <p:txBody>
          <a:bodyPr lIns="0" tIns="0" rIns="0" bIns="0">
            <a:normAutofit/>
          </a:bodyPr>
          <a:lstStyle/>
          <a:p>
            <a:endParaRPr lang="en-US" sz="1600" b="0" strike="noStrike" spc="-1">
              <a:solidFill>
                <a:srgbClr val="262626"/>
              </a:solidFill>
              <a:latin typeface="Source Sans Pro"/>
            </a:endParaRPr>
          </a:p>
        </p:txBody>
      </p:sp>
      <p:sp>
        <p:nvSpPr>
          <p:cNvPr id="472" name="PlaceHolder 3"/>
          <p:cNvSpPr>
            <a:spLocks noGrp="1"/>
          </p:cNvSpPr>
          <p:nvPr>
            <p:ph type="body"/>
          </p:nvPr>
        </p:nvSpPr>
        <p:spPr>
          <a:xfrm>
            <a:off x="0" y="3582000"/>
            <a:ext cx="12189960" cy="3270960"/>
          </a:xfrm>
          <a:prstGeom prst="rect">
            <a:avLst/>
          </a:prstGeom>
        </p:spPr>
        <p:txBody>
          <a:bodyPr lIns="0" tIns="0" rIns="0" bIns="0">
            <a:normAutofit/>
          </a:bodyPr>
          <a:lstStyle/>
          <a:p>
            <a:endParaRPr lang="en-US" sz="1600" b="0" strike="noStrike" spc="-1">
              <a:solidFill>
                <a:srgbClr val="262626"/>
              </a:solidFill>
              <a:latin typeface="Source Sans Pro"/>
            </a:endParaRPr>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473" name="PlaceHolder 1"/>
          <p:cNvSpPr>
            <a:spLocks noGrp="1"/>
          </p:cNvSpPr>
          <p:nvPr>
            <p:ph type="title"/>
          </p:nvPr>
        </p:nvSpPr>
        <p:spPr>
          <a:xfrm>
            <a:off x="0" y="0"/>
            <a:ext cx="12189960" cy="6857640"/>
          </a:xfrm>
          <a:prstGeom prst="rect">
            <a:avLst/>
          </a:prstGeom>
        </p:spPr>
        <p:txBody>
          <a:bodyPr lIns="0" tIns="0" rIns="0" bIns="0" anchor="ctr">
            <a:noAutofit/>
          </a:bodyPr>
          <a:lstStyle/>
          <a:p>
            <a:endParaRPr lang="en-US" sz="1800" b="0" strike="noStrike" spc="-1">
              <a:solidFill>
                <a:srgbClr val="1A1A1A"/>
              </a:solidFill>
              <a:latin typeface="Arial"/>
            </a:endParaRPr>
          </a:p>
        </p:txBody>
      </p:sp>
      <p:sp>
        <p:nvSpPr>
          <p:cNvPr id="474" name="PlaceHolder 2"/>
          <p:cNvSpPr>
            <a:spLocks noGrp="1"/>
          </p:cNvSpPr>
          <p:nvPr>
            <p:ph type="body"/>
          </p:nvPr>
        </p:nvSpPr>
        <p:spPr>
          <a:xfrm>
            <a:off x="0" y="0"/>
            <a:ext cx="5948640" cy="3270960"/>
          </a:xfrm>
          <a:prstGeom prst="rect">
            <a:avLst/>
          </a:prstGeom>
        </p:spPr>
        <p:txBody>
          <a:bodyPr lIns="0" tIns="0" rIns="0" bIns="0">
            <a:normAutofit/>
          </a:bodyPr>
          <a:lstStyle/>
          <a:p>
            <a:endParaRPr lang="en-US" sz="1600" b="0" strike="noStrike" spc="-1">
              <a:solidFill>
                <a:srgbClr val="262626"/>
              </a:solidFill>
              <a:latin typeface="Source Sans Pro"/>
            </a:endParaRPr>
          </a:p>
        </p:txBody>
      </p:sp>
      <p:sp>
        <p:nvSpPr>
          <p:cNvPr id="475" name="PlaceHolder 3"/>
          <p:cNvSpPr>
            <a:spLocks noGrp="1"/>
          </p:cNvSpPr>
          <p:nvPr>
            <p:ph type="body"/>
          </p:nvPr>
        </p:nvSpPr>
        <p:spPr>
          <a:xfrm>
            <a:off x="6246360" y="0"/>
            <a:ext cx="5948640" cy="3270960"/>
          </a:xfrm>
          <a:prstGeom prst="rect">
            <a:avLst/>
          </a:prstGeom>
        </p:spPr>
        <p:txBody>
          <a:bodyPr lIns="0" tIns="0" rIns="0" bIns="0">
            <a:normAutofit/>
          </a:bodyPr>
          <a:lstStyle/>
          <a:p>
            <a:endParaRPr lang="en-US" sz="1600" b="0" strike="noStrike" spc="-1">
              <a:solidFill>
                <a:srgbClr val="262626"/>
              </a:solidFill>
              <a:latin typeface="Source Sans Pro"/>
            </a:endParaRPr>
          </a:p>
        </p:txBody>
      </p:sp>
      <p:sp>
        <p:nvSpPr>
          <p:cNvPr id="476" name="PlaceHolder 4"/>
          <p:cNvSpPr>
            <a:spLocks noGrp="1"/>
          </p:cNvSpPr>
          <p:nvPr>
            <p:ph type="body"/>
          </p:nvPr>
        </p:nvSpPr>
        <p:spPr>
          <a:xfrm>
            <a:off x="0" y="3582000"/>
            <a:ext cx="5948640" cy="3270960"/>
          </a:xfrm>
          <a:prstGeom prst="rect">
            <a:avLst/>
          </a:prstGeom>
        </p:spPr>
        <p:txBody>
          <a:bodyPr lIns="0" tIns="0" rIns="0" bIns="0">
            <a:normAutofit/>
          </a:bodyPr>
          <a:lstStyle/>
          <a:p>
            <a:endParaRPr lang="en-US" sz="1600" b="0" strike="noStrike" spc="-1">
              <a:solidFill>
                <a:srgbClr val="262626"/>
              </a:solidFill>
              <a:latin typeface="Source Sans Pro"/>
            </a:endParaRPr>
          </a:p>
        </p:txBody>
      </p:sp>
      <p:sp>
        <p:nvSpPr>
          <p:cNvPr id="477" name="PlaceHolder 5"/>
          <p:cNvSpPr>
            <a:spLocks noGrp="1"/>
          </p:cNvSpPr>
          <p:nvPr>
            <p:ph type="body"/>
          </p:nvPr>
        </p:nvSpPr>
        <p:spPr>
          <a:xfrm>
            <a:off x="6246360" y="3582000"/>
            <a:ext cx="5948640" cy="3270960"/>
          </a:xfrm>
          <a:prstGeom prst="rect">
            <a:avLst/>
          </a:prstGeom>
        </p:spPr>
        <p:txBody>
          <a:bodyPr lIns="0" tIns="0" rIns="0" bIns="0">
            <a:normAutofit/>
          </a:bodyPr>
          <a:lstStyle/>
          <a:p>
            <a:endParaRPr lang="en-US" sz="1600" b="0" strike="noStrike" spc="-1">
              <a:solidFill>
                <a:srgbClr val="262626"/>
              </a:solidFill>
              <a:latin typeface="Source Sans Pro"/>
            </a:endParaRPr>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78" name="PlaceHolder 1"/>
          <p:cNvSpPr>
            <a:spLocks noGrp="1"/>
          </p:cNvSpPr>
          <p:nvPr>
            <p:ph type="title"/>
          </p:nvPr>
        </p:nvSpPr>
        <p:spPr>
          <a:xfrm>
            <a:off x="0" y="0"/>
            <a:ext cx="12189960" cy="6857640"/>
          </a:xfrm>
          <a:prstGeom prst="rect">
            <a:avLst/>
          </a:prstGeom>
        </p:spPr>
        <p:txBody>
          <a:bodyPr lIns="0" tIns="0" rIns="0" bIns="0" anchor="ctr">
            <a:noAutofit/>
          </a:bodyPr>
          <a:lstStyle/>
          <a:p>
            <a:endParaRPr lang="en-US" sz="1800" b="0" strike="noStrike" spc="-1">
              <a:solidFill>
                <a:srgbClr val="1A1A1A"/>
              </a:solidFill>
              <a:latin typeface="Arial"/>
            </a:endParaRPr>
          </a:p>
        </p:txBody>
      </p:sp>
      <p:sp>
        <p:nvSpPr>
          <p:cNvPr id="479" name="PlaceHolder 2"/>
          <p:cNvSpPr>
            <a:spLocks noGrp="1"/>
          </p:cNvSpPr>
          <p:nvPr>
            <p:ph type="body"/>
          </p:nvPr>
        </p:nvSpPr>
        <p:spPr>
          <a:xfrm>
            <a:off x="0" y="0"/>
            <a:ext cx="3925080" cy="3270960"/>
          </a:xfrm>
          <a:prstGeom prst="rect">
            <a:avLst/>
          </a:prstGeom>
        </p:spPr>
        <p:txBody>
          <a:bodyPr lIns="0" tIns="0" rIns="0" bIns="0">
            <a:normAutofit/>
          </a:bodyPr>
          <a:lstStyle/>
          <a:p>
            <a:endParaRPr lang="en-US" sz="1600" b="0" strike="noStrike" spc="-1">
              <a:solidFill>
                <a:srgbClr val="262626"/>
              </a:solidFill>
              <a:latin typeface="Source Sans Pro"/>
            </a:endParaRPr>
          </a:p>
        </p:txBody>
      </p:sp>
      <p:sp>
        <p:nvSpPr>
          <p:cNvPr id="480" name="PlaceHolder 3"/>
          <p:cNvSpPr>
            <a:spLocks noGrp="1"/>
          </p:cNvSpPr>
          <p:nvPr>
            <p:ph type="body"/>
          </p:nvPr>
        </p:nvSpPr>
        <p:spPr>
          <a:xfrm>
            <a:off x="4121640" y="0"/>
            <a:ext cx="3925080" cy="3270960"/>
          </a:xfrm>
          <a:prstGeom prst="rect">
            <a:avLst/>
          </a:prstGeom>
        </p:spPr>
        <p:txBody>
          <a:bodyPr lIns="0" tIns="0" rIns="0" bIns="0">
            <a:normAutofit/>
          </a:bodyPr>
          <a:lstStyle/>
          <a:p>
            <a:endParaRPr lang="en-US" sz="1600" b="0" strike="noStrike" spc="-1">
              <a:solidFill>
                <a:srgbClr val="262626"/>
              </a:solidFill>
              <a:latin typeface="Source Sans Pro"/>
            </a:endParaRPr>
          </a:p>
        </p:txBody>
      </p:sp>
      <p:sp>
        <p:nvSpPr>
          <p:cNvPr id="481" name="PlaceHolder 4"/>
          <p:cNvSpPr>
            <a:spLocks noGrp="1"/>
          </p:cNvSpPr>
          <p:nvPr>
            <p:ph type="body"/>
          </p:nvPr>
        </p:nvSpPr>
        <p:spPr>
          <a:xfrm>
            <a:off x="8243280" y="0"/>
            <a:ext cx="3925080" cy="3270960"/>
          </a:xfrm>
          <a:prstGeom prst="rect">
            <a:avLst/>
          </a:prstGeom>
        </p:spPr>
        <p:txBody>
          <a:bodyPr lIns="0" tIns="0" rIns="0" bIns="0">
            <a:normAutofit/>
          </a:bodyPr>
          <a:lstStyle/>
          <a:p>
            <a:endParaRPr lang="en-US" sz="1600" b="0" strike="noStrike" spc="-1">
              <a:solidFill>
                <a:srgbClr val="262626"/>
              </a:solidFill>
              <a:latin typeface="Source Sans Pro"/>
            </a:endParaRPr>
          </a:p>
        </p:txBody>
      </p:sp>
      <p:sp>
        <p:nvSpPr>
          <p:cNvPr id="482" name="PlaceHolder 5"/>
          <p:cNvSpPr>
            <a:spLocks noGrp="1"/>
          </p:cNvSpPr>
          <p:nvPr>
            <p:ph type="body"/>
          </p:nvPr>
        </p:nvSpPr>
        <p:spPr>
          <a:xfrm>
            <a:off x="0" y="3582000"/>
            <a:ext cx="3925080" cy="3270960"/>
          </a:xfrm>
          <a:prstGeom prst="rect">
            <a:avLst/>
          </a:prstGeom>
        </p:spPr>
        <p:txBody>
          <a:bodyPr lIns="0" tIns="0" rIns="0" bIns="0">
            <a:normAutofit/>
          </a:bodyPr>
          <a:lstStyle/>
          <a:p>
            <a:endParaRPr lang="en-US" sz="1600" b="0" strike="noStrike" spc="-1">
              <a:solidFill>
                <a:srgbClr val="262626"/>
              </a:solidFill>
              <a:latin typeface="Source Sans Pro"/>
            </a:endParaRPr>
          </a:p>
        </p:txBody>
      </p:sp>
      <p:sp>
        <p:nvSpPr>
          <p:cNvPr id="483" name="PlaceHolder 6"/>
          <p:cNvSpPr>
            <a:spLocks noGrp="1"/>
          </p:cNvSpPr>
          <p:nvPr>
            <p:ph type="body"/>
          </p:nvPr>
        </p:nvSpPr>
        <p:spPr>
          <a:xfrm>
            <a:off x="4121640" y="3582000"/>
            <a:ext cx="3925080" cy="3270960"/>
          </a:xfrm>
          <a:prstGeom prst="rect">
            <a:avLst/>
          </a:prstGeom>
        </p:spPr>
        <p:txBody>
          <a:bodyPr lIns="0" tIns="0" rIns="0" bIns="0">
            <a:normAutofit/>
          </a:bodyPr>
          <a:lstStyle/>
          <a:p>
            <a:endParaRPr lang="en-US" sz="1600" b="0" strike="noStrike" spc="-1">
              <a:solidFill>
                <a:srgbClr val="262626"/>
              </a:solidFill>
              <a:latin typeface="Source Sans Pro"/>
            </a:endParaRPr>
          </a:p>
        </p:txBody>
      </p:sp>
      <p:sp>
        <p:nvSpPr>
          <p:cNvPr id="484" name="PlaceHolder 7"/>
          <p:cNvSpPr>
            <a:spLocks noGrp="1"/>
          </p:cNvSpPr>
          <p:nvPr>
            <p:ph type="body"/>
          </p:nvPr>
        </p:nvSpPr>
        <p:spPr>
          <a:xfrm>
            <a:off x="8243280" y="3582000"/>
            <a:ext cx="3925080" cy="3270960"/>
          </a:xfrm>
          <a:prstGeom prst="rect">
            <a:avLst/>
          </a:prstGeom>
        </p:spPr>
        <p:txBody>
          <a:bodyPr lIns="0" tIns="0" rIns="0" bIns="0">
            <a:normAutofit/>
          </a:bodyPr>
          <a:lstStyle/>
          <a:p>
            <a:endParaRPr lang="en-US" sz="1600" b="0" strike="noStrike" spc="-1">
              <a:solidFill>
                <a:srgbClr val="262626"/>
              </a:solidFill>
              <a:latin typeface="Source Sans Pro"/>
            </a:endParaRPr>
          </a:p>
        </p:txBody>
      </p:sp>
    </p:spTree>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0" y="0"/>
            <a:ext cx="12189960" cy="6857640"/>
          </a:xfrm>
          <a:prstGeom prst="rect">
            <a:avLst/>
          </a:prstGeom>
        </p:spPr>
        <p:txBody>
          <a:bodyPr lIns="0" tIns="0" rIns="0" bIns="0" anchor="ctr">
            <a:noAutofit/>
          </a:bodyPr>
          <a:lstStyle/>
          <a:p>
            <a:endParaRPr lang="en-US" sz="1800" b="0" strike="noStrike" spc="-1">
              <a:solidFill>
                <a:srgbClr val="1A1A1A"/>
              </a:solidFill>
              <a:latin typeface="Arial"/>
            </a:endParaRPr>
          </a:p>
        </p:txBody>
      </p:sp>
      <p:sp>
        <p:nvSpPr>
          <p:cNvPr id="31" name="PlaceHolder 2"/>
          <p:cNvSpPr>
            <a:spLocks noGrp="1"/>
          </p:cNvSpPr>
          <p:nvPr>
            <p:ph type="body"/>
          </p:nvPr>
        </p:nvSpPr>
        <p:spPr>
          <a:xfrm>
            <a:off x="0" y="0"/>
            <a:ext cx="5948640" cy="3270960"/>
          </a:xfrm>
          <a:prstGeom prst="rect">
            <a:avLst/>
          </a:prstGeom>
        </p:spPr>
        <p:txBody>
          <a:bodyPr lIns="0" tIns="0" rIns="0" bIns="0">
            <a:normAutofit/>
          </a:bodyPr>
          <a:lstStyle/>
          <a:p>
            <a:endParaRPr lang="en-US" sz="1600" b="0" strike="noStrike" spc="-1">
              <a:solidFill>
                <a:srgbClr val="262626"/>
              </a:solidFill>
              <a:latin typeface="Source Sans Pro"/>
            </a:endParaRPr>
          </a:p>
        </p:txBody>
      </p:sp>
      <p:sp>
        <p:nvSpPr>
          <p:cNvPr id="32" name="PlaceHolder 3"/>
          <p:cNvSpPr>
            <a:spLocks noGrp="1"/>
          </p:cNvSpPr>
          <p:nvPr>
            <p:ph type="body"/>
          </p:nvPr>
        </p:nvSpPr>
        <p:spPr>
          <a:xfrm>
            <a:off x="6246360" y="0"/>
            <a:ext cx="5948640" cy="3270960"/>
          </a:xfrm>
          <a:prstGeom prst="rect">
            <a:avLst/>
          </a:prstGeom>
        </p:spPr>
        <p:txBody>
          <a:bodyPr lIns="0" tIns="0" rIns="0" bIns="0">
            <a:normAutofit/>
          </a:bodyPr>
          <a:lstStyle/>
          <a:p>
            <a:endParaRPr lang="en-US" sz="1600" b="0" strike="noStrike" spc="-1">
              <a:solidFill>
                <a:srgbClr val="262626"/>
              </a:solidFill>
              <a:latin typeface="Source Sans Pro"/>
            </a:endParaRPr>
          </a:p>
        </p:txBody>
      </p:sp>
      <p:sp>
        <p:nvSpPr>
          <p:cNvPr id="33" name="PlaceHolder 4"/>
          <p:cNvSpPr>
            <a:spLocks noGrp="1"/>
          </p:cNvSpPr>
          <p:nvPr>
            <p:ph type="body"/>
          </p:nvPr>
        </p:nvSpPr>
        <p:spPr>
          <a:xfrm>
            <a:off x="0" y="3582000"/>
            <a:ext cx="5948640" cy="3270960"/>
          </a:xfrm>
          <a:prstGeom prst="rect">
            <a:avLst/>
          </a:prstGeom>
        </p:spPr>
        <p:txBody>
          <a:bodyPr lIns="0" tIns="0" rIns="0" bIns="0">
            <a:normAutofit/>
          </a:bodyPr>
          <a:lstStyle/>
          <a:p>
            <a:endParaRPr lang="en-US" sz="1600" b="0" strike="noStrike" spc="-1">
              <a:solidFill>
                <a:srgbClr val="262626"/>
              </a:solidFill>
              <a:latin typeface="Source Sans Pro"/>
            </a:endParaRPr>
          </a:p>
        </p:txBody>
      </p:sp>
      <p:sp>
        <p:nvSpPr>
          <p:cNvPr id="34" name="PlaceHolder 5"/>
          <p:cNvSpPr>
            <a:spLocks noGrp="1"/>
          </p:cNvSpPr>
          <p:nvPr>
            <p:ph type="body"/>
          </p:nvPr>
        </p:nvSpPr>
        <p:spPr>
          <a:xfrm>
            <a:off x="6246360" y="3582000"/>
            <a:ext cx="5948640" cy="3270960"/>
          </a:xfrm>
          <a:prstGeom prst="rect">
            <a:avLst/>
          </a:prstGeom>
        </p:spPr>
        <p:txBody>
          <a:bodyPr lIns="0" tIns="0" rIns="0" bIns="0">
            <a:normAutofit/>
          </a:bodyPr>
          <a:lstStyle/>
          <a:p>
            <a:endParaRPr lang="en-US" sz="1600" b="0" strike="noStrike" spc="-1">
              <a:solidFill>
                <a:srgbClr val="262626"/>
              </a:solidFill>
              <a:latin typeface="Source Sans Pro"/>
            </a:endParaRPr>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92" name="PlaceHolder 1"/>
          <p:cNvSpPr>
            <a:spLocks noGrp="1"/>
          </p:cNvSpPr>
          <p:nvPr>
            <p:ph type="title"/>
          </p:nvPr>
        </p:nvSpPr>
        <p:spPr>
          <a:xfrm>
            <a:off x="0" y="0"/>
            <a:ext cx="12189960" cy="6857640"/>
          </a:xfrm>
          <a:prstGeom prst="rect">
            <a:avLst/>
          </a:prstGeom>
        </p:spPr>
        <p:txBody>
          <a:bodyPr lIns="0" tIns="0" rIns="0" bIns="0" anchor="ctr">
            <a:noAutofit/>
          </a:bodyPr>
          <a:lstStyle/>
          <a:p>
            <a:endParaRPr lang="en-US" sz="1800" b="0" strike="noStrike" spc="-1">
              <a:solidFill>
                <a:srgbClr val="1A1A1A"/>
              </a:solidFill>
              <a:latin typeface="Arial"/>
            </a:endParaRPr>
          </a:p>
        </p:txBody>
      </p:sp>
      <p:sp>
        <p:nvSpPr>
          <p:cNvPr id="493" name="PlaceHolder 2"/>
          <p:cNvSpPr>
            <a:spLocks noGrp="1"/>
          </p:cNvSpPr>
          <p:nvPr>
            <p:ph type="subTitle"/>
          </p:nvPr>
        </p:nvSpPr>
        <p:spPr>
          <a:xfrm>
            <a:off x="0" y="0"/>
            <a:ext cx="12189960" cy="68576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94" name="PlaceHolder 1"/>
          <p:cNvSpPr>
            <a:spLocks noGrp="1"/>
          </p:cNvSpPr>
          <p:nvPr>
            <p:ph type="title"/>
          </p:nvPr>
        </p:nvSpPr>
        <p:spPr>
          <a:xfrm>
            <a:off x="0" y="0"/>
            <a:ext cx="12189960" cy="6857640"/>
          </a:xfrm>
          <a:prstGeom prst="rect">
            <a:avLst/>
          </a:prstGeom>
        </p:spPr>
        <p:txBody>
          <a:bodyPr lIns="0" tIns="0" rIns="0" bIns="0" anchor="ctr">
            <a:noAutofit/>
          </a:bodyPr>
          <a:lstStyle/>
          <a:p>
            <a:endParaRPr lang="en-US" sz="1800" b="0" strike="noStrike" spc="-1">
              <a:solidFill>
                <a:srgbClr val="1A1A1A"/>
              </a:solidFill>
              <a:latin typeface="Arial"/>
            </a:endParaRPr>
          </a:p>
        </p:txBody>
      </p:sp>
      <p:sp>
        <p:nvSpPr>
          <p:cNvPr id="495" name="PlaceHolder 2"/>
          <p:cNvSpPr>
            <a:spLocks noGrp="1"/>
          </p:cNvSpPr>
          <p:nvPr>
            <p:ph type="body"/>
          </p:nvPr>
        </p:nvSpPr>
        <p:spPr>
          <a:xfrm>
            <a:off x="0" y="0"/>
            <a:ext cx="12189960" cy="6857640"/>
          </a:xfrm>
          <a:prstGeom prst="rect">
            <a:avLst/>
          </a:prstGeom>
        </p:spPr>
        <p:txBody>
          <a:bodyPr lIns="0" tIns="0" rIns="0" bIns="0">
            <a:normAutofit/>
          </a:bodyPr>
          <a:lstStyle/>
          <a:p>
            <a:endParaRPr lang="en-US" sz="1600" b="0" strike="noStrike" spc="-1">
              <a:solidFill>
                <a:srgbClr val="262626"/>
              </a:solidFill>
              <a:latin typeface="Source Sans Pro"/>
            </a:endParaRPr>
          </a:p>
        </p:txBody>
      </p:sp>
    </p:spTree>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96" name="PlaceHolder 1"/>
          <p:cNvSpPr>
            <a:spLocks noGrp="1"/>
          </p:cNvSpPr>
          <p:nvPr>
            <p:ph type="title"/>
          </p:nvPr>
        </p:nvSpPr>
        <p:spPr>
          <a:xfrm>
            <a:off x="0" y="0"/>
            <a:ext cx="12189960" cy="6857640"/>
          </a:xfrm>
          <a:prstGeom prst="rect">
            <a:avLst/>
          </a:prstGeom>
        </p:spPr>
        <p:txBody>
          <a:bodyPr lIns="0" tIns="0" rIns="0" bIns="0" anchor="ctr">
            <a:noAutofit/>
          </a:bodyPr>
          <a:lstStyle/>
          <a:p>
            <a:endParaRPr lang="en-US" sz="1800" b="0" strike="noStrike" spc="-1">
              <a:solidFill>
                <a:srgbClr val="1A1A1A"/>
              </a:solidFill>
              <a:latin typeface="Arial"/>
            </a:endParaRPr>
          </a:p>
        </p:txBody>
      </p:sp>
      <p:sp>
        <p:nvSpPr>
          <p:cNvPr id="497" name="PlaceHolder 2"/>
          <p:cNvSpPr>
            <a:spLocks noGrp="1"/>
          </p:cNvSpPr>
          <p:nvPr>
            <p:ph type="body"/>
          </p:nvPr>
        </p:nvSpPr>
        <p:spPr>
          <a:xfrm>
            <a:off x="0" y="0"/>
            <a:ext cx="5948640" cy="6857640"/>
          </a:xfrm>
          <a:prstGeom prst="rect">
            <a:avLst/>
          </a:prstGeom>
        </p:spPr>
        <p:txBody>
          <a:bodyPr lIns="0" tIns="0" rIns="0" bIns="0">
            <a:normAutofit/>
          </a:bodyPr>
          <a:lstStyle/>
          <a:p>
            <a:endParaRPr lang="en-US" sz="1600" b="0" strike="noStrike" spc="-1">
              <a:solidFill>
                <a:srgbClr val="262626"/>
              </a:solidFill>
              <a:latin typeface="Source Sans Pro"/>
            </a:endParaRPr>
          </a:p>
        </p:txBody>
      </p:sp>
      <p:sp>
        <p:nvSpPr>
          <p:cNvPr id="498" name="PlaceHolder 3"/>
          <p:cNvSpPr>
            <a:spLocks noGrp="1"/>
          </p:cNvSpPr>
          <p:nvPr>
            <p:ph type="body"/>
          </p:nvPr>
        </p:nvSpPr>
        <p:spPr>
          <a:xfrm>
            <a:off x="6246360" y="0"/>
            <a:ext cx="5948640" cy="6857640"/>
          </a:xfrm>
          <a:prstGeom prst="rect">
            <a:avLst/>
          </a:prstGeom>
        </p:spPr>
        <p:txBody>
          <a:bodyPr lIns="0" tIns="0" rIns="0" bIns="0">
            <a:normAutofit/>
          </a:bodyPr>
          <a:lstStyle/>
          <a:p>
            <a:endParaRPr lang="en-US" sz="1600" b="0" strike="noStrike" spc="-1">
              <a:solidFill>
                <a:srgbClr val="262626"/>
              </a:solidFill>
              <a:latin typeface="Source Sans Pro"/>
            </a:endParaRPr>
          </a:p>
        </p:txBody>
      </p:sp>
    </p:spTree>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99" name="PlaceHolder 1"/>
          <p:cNvSpPr>
            <a:spLocks noGrp="1"/>
          </p:cNvSpPr>
          <p:nvPr>
            <p:ph type="title"/>
          </p:nvPr>
        </p:nvSpPr>
        <p:spPr>
          <a:xfrm>
            <a:off x="0" y="0"/>
            <a:ext cx="12189960" cy="6857640"/>
          </a:xfrm>
          <a:prstGeom prst="rect">
            <a:avLst/>
          </a:prstGeom>
        </p:spPr>
        <p:txBody>
          <a:bodyPr lIns="0" tIns="0" rIns="0" bIns="0" anchor="ctr">
            <a:noAutofit/>
          </a:bodyPr>
          <a:lstStyle/>
          <a:p>
            <a:endParaRPr lang="en-US" sz="1800" b="0" strike="noStrike" spc="-1">
              <a:solidFill>
                <a:srgbClr val="1A1A1A"/>
              </a:solidFill>
              <a:latin typeface="Arial"/>
            </a:endParaRPr>
          </a:p>
        </p:txBody>
      </p:sp>
    </p:spTree>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00" name="PlaceHolder 1"/>
          <p:cNvSpPr>
            <a:spLocks noGrp="1"/>
          </p:cNvSpPr>
          <p:nvPr>
            <p:ph type="subTitle"/>
          </p:nvPr>
        </p:nvSpPr>
        <p:spPr>
          <a:xfrm>
            <a:off x="0" y="9036360"/>
            <a:ext cx="12189960" cy="1371600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01" name="PlaceHolder 1"/>
          <p:cNvSpPr>
            <a:spLocks noGrp="1"/>
          </p:cNvSpPr>
          <p:nvPr>
            <p:ph type="title"/>
          </p:nvPr>
        </p:nvSpPr>
        <p:spPr>
          <a:xfrm>
            <a:off x="0" y="0"/>
            <a:ext cx="12189960" cy="6857640"/>
          </a:xfrm>
          <a:prstGeom prst="rect">
            <a:avLst/>
          </a:prstGeom>
        </p:spPr>
        <p:txBody>
          <a:bodyPr lIns="0" tIns="0" rIns="0" bIns="0" anchor="ctr">
            <a:noAutofit/>
          </a:bodyPr>
          <a:lstStyle/>
          <a:p>
            <a:endParaRPr lang="en-US" sz="1800" b="0" strike="noStrike" spc="-1">
              <a:solidFill>
                <a:srgbClr val="1A1A1A"/>
              </a:solidFill>
              <a:latin typeface="Arial"/>
            </a:endParaRPr>
          </a:p>
        </p:txBody>
      </p:sp>
      <p:sp>
        <p:nvSpPr>
          <p:cNvPr id="502" name="PlaceHolder 2"/>
          <p:cNvSpPr>
            <a:spLocks noGrp="1"/>
          </p:cNvSpPr>
          <p:nvPr>
            <p:ph type="body"/>
          </p:nvPr>
        </p:nvSpPr>
        <p:spPr>
          <a:xfrm>
            <a:off x="0" y="0"/>
            <a:ext cx="5948640" cy="3270960"/>
          </a:xfrm>
          <a:prstGeom prst="rect">
            <a:avLst/>
          </a:prstGeom>
        </p:spPr>
        <p:txBody>
          <a:bodyPr lIns="0" tIns="0" rIns="0" bIns="0">
            <a:normAutofit/>
          </a:bodyPr>
          <a:lstStyle/>
          <a:p>
            <a:endParaRPr lang="en-US" sz="1600" b="0" strike="noStrike" spc="-1">
              <a:solidFill>
                <a:srgbClr val="262626"/>
              </a:solidFill>
              <a:latin typeface="Source Sans Pro"/>
            </a:endParaRPr>
          </a:p>
        </p:txBody>
      </p:sp>
      <p:sp>
        <p:nvSpPr>
          <p:cNvPr id="503" name="PlaceHolder 3"/>
          <p:cNvSpPr>
            <a:spLocks noGrp="1"/>
          </p:cNvSpPr>
          <p:nvPr>
            <p:ph type="body"/>
          </p:nvPr>
        </p:nvSpPr>
        <p:spPr>
          <a:xfrm>
            <a:off x="6246360" y="0"/>
            <a:ext cx="5948640" cy="6857640"/>
          </a:xfrm>
          <a:prstGeom prst="rect">
            <a:avLst/>
          </a:prstGeom>
        </p:spPr>
        <p:txBody>
          <a:bodyPr lIns="0" tIns="0" rIns="0" bIns="0">
            <a:normAutofit/>
          </a:bodyPr>
          <a:lstStyle/>
          <a:p>
            <a:endParaRPr lang="en-US" sz="1600" b="0" strike="noStrike" spc="-1">
              <a:solidFill>
                <a:srgbClr val="262626"/>
              </a:solidFill>
              <a:latin typeface="Source Sans Pro"/>
            </a:endParaRPr>
          </a:p>
        </p:txBody>
      </p:sp>
      <p:sp>
        <p:nvSpPr>
          <p:cNvPr id="504" name="PlaceHolder 4"/>
          <p:cNvSpPr>
            <a:spLocks noGrp="1"/>
          </p:cNvSpPr>
          <p:nvPr>
            <p:ph type="body"/>
          </p:nvPr>
        </p:nvSpPr>
        <p:spPr>
          <a:xfrm>
            <a:off x="0" y="3582000"/>
            <a:ext cx="5948640" cy="3270960"/>
          </a:xfrm>
          <a:prstGeom prst="rect">
            <a:avLst/>
          </a:prstGeom>
        </p:spPr>
        <p:txBody>
          <a:bodyPr lIns="0" tIns="0" rIns="0" bIns="0">
            <a:normAutofit/>
          </a:bodyPr>
          <a:lstStyle/>
          <a:p>
            <a:endParaRPr lang="en-US" sz="1600" b="0" strike="noStrike" spc="-1">
              <a:solidFill>
                <a:srgbClr val="262626"/>
              </a:solidFill>
              <a:latin typeface="Source Sans Pro"/>
            </a:endParaRPr>
          </a:p>
        </p:txBody>
      </p:sp>
    </p:spTree>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05" name="PlaceHolder 1"/>
          <p:cNvSpPr>
            <a:spLocks noGrp="1"/>
          </p:cNvSpPr>
          <p:nvPr>
            <p:ph type="title"/>
          </p:nvPr>
        </p:nvSpPr>
        <p:spPr>
          <a:xfrm>
            <a:off x="0" y="0"/>
            <a:ext cx="12189960" cy="6857640"/>
          </a:xfrm>
          <a:prstGeom prst="rect">
            <a:avLst/>
          </a:prstGeom>
        </p:spPr>
        <p:txBody>
          <a:bodyPr lIns="0" tIns="0" rIns="0" bIns="0" anchor="ctr">
            <a:noAutofit/>
          </a:bodyPr>
          <a:lstStyle/>
          <a:p>
            <a:endParaRPr lang="en-US" sz="1800" b="0" strike="noStrike" spc="-1">
              <a:solidFill>
                <a:srgbClr val="1A1A1A"/>
              </a:solidFill>
              <a:latin typeface="Arial"/>
            </a:endParaRPr>
          </a:p>
        </p:txBody>
      </p:sp>
      <p:sp>
        <p:nvSpPr>
          <p:cNvPr id="506" name="PlaceHolder 2"/>
          <p:cNvSpPr>
            <a:spLocks noGrp="1"/>
          </p:cNvSpPr>
          <p:nvPr>
            <p:ph type="body"/>
          </p:nvPr>
        </p:nvSpPr>
        <p:spPr>
          <a:xfrm>
            <a:off x="0" y="0"/>
            <a:ext cx="5948640" cy="6857640"/>
          </a:xfrm>
          <a:prstGeom prst="rect">
            <a:avLst/>
          </a:prstGeom>
        </p:spPr>
        <p:txBody>
          <a:bodyPr lIns="0" tIns="0" rIns="0" bIns="0">
            <a:normAutofit/>
          </a:bodyPr>
          <a:lstStyle/>
          <a:p>
            <a:endParaRPr lang="en-US" sz="1600" b="0" strike="noStrike" spc="-1">
              <a:solidFill>
                <a:srgbClr val="262626"/>
              </a:solidFill>
              <a:latin typeface="Source Sans Pro"/>
            </a:endParaRPr>
          </a:p>
        </p:txBody>
      </p:sp>
      <p:sp>
        <p:nvSpPr>
          <p:cNvPr id="507" name="PlaceHolder 3"/>
          <p:cNvSpPr>
            <a:spLocks noGrp="1"/>
          </p:cNvSpPr>
          <p:nvPr>
            <p:ph type="body"/>
          </p:nvPr>
        </p:nvSpPr>
        <p:spPr>
          <a:xfrm>
            <a:off x="6246360" y="0"/>
            <a:ext cx="5948640" cy="3270960"/>
          </a:xfrm>
          <a:prstGeom prst="rect">
            <a:avLst/>
          </a:prstGeom>
        </p:spPr>
        <p:txBody>
          <a:bodyPr lIns="0" tIns="0" rIns="0" bIns="0">
            <a:normAutofit/>
          </a:bodyPr>
          <a:lstStyle/>
          <a:p>
            <a:endParaRPr lang="en-US" sz="1600" b="0" strike="noStrike" spc="-1">
              <a:solidFill>
                <a:srgbClr val="262626"/>
              </a:solidFill>
              <a:latin typeface="Source Sans Pro"/>
            </a:endParaRPr>
          </a:p>
        </p:txBody>
      </p:sp>
      <p:sp>
        <p:nvSpPr>
          <p:cNvPr id="508" name="PlaceHolder 4"/>
          <p:cNvSpPr>
            <a:spLocks noGrp="1"/>
          </p:cNvSpPr>
          <p:nvPr>
            <p:ph type="body"/>
          </p:nvPr>
        </p:nvSpPr>
        <p:spPr>
          <a:xfrm>
            <a:off x="6246360" y="3582000"/>
            <a:ext cx="5948640" cy="3270960"/>
          </a:xfrm>
          <a:prstGeom prst="rect">
            <a:avLst/>
          </a:prstGeom>
        </p:spPr>
        <p:txBody>
          <a:bodyPr lIns="0" tIns="0" rIns="0" bIns="0">
            <a:normAutofit/>
          </a:bodyPr>
          <a:lstStyle/>
          <a:p>
            <a:endParaRPr lang="en-US" sz="1600" b="0" strike="noStrike" spc="-1">
              <a:solidFill>
                <a:srgbClr val="262626"/>
              </a:solidFill>
              <a:latin typeface="Source Sans Pro"/>
            </a:endParaRPr>
          </a:p>
        </p:txBody>
      </p:sp>
    </p:spTree>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09" name="PlaceHolder 1"/>
          <p:cNvSpPr>
            <a:spLocks noGrp="1"/>
          </p:cNvSpPr>
          <p:nvPr>
            <p:ph type="title"/>
          </p:nvPr>
        </p:nvSpPr>
        <p:spPr>
          <a:xfrm>
            <a:off x="0" y="0"/>
            <a:ext cx="12189960" cy="6857640"/>
          </a:xfrm>
          <a:prstGeom prst="rect">
            <a:avLst/>
          </a:prstGeom>
        </p:spPr>
        <p:txBody>
          <a:bodyPr lIns="0" tIns="0" rIns="0" bIns="0" anchor="ctr">
            <a:noAutofit/>
          </a:bodyPr>
          <a:lstStyle/>
          <a:p>
            <a:endParaRPr lang="en-US" sz="1800" b="0" strike="noStrike" spc="-1">
              <a:solidFill>
                <a:srgbClr val="1A1A1A"/>
              </a:solidFill>
              <a:latin typeface="Arial"/>
            </a:endParaRPr>
          </a:p>
        </p:txBody>
      </p:sp>
      <p:sp>
        <p:nvSpPr>
          <p:cNvPr id="510" name="PlaceHolder 2"/>
          <p:cNvSpPr>
            <a:spLocks noGrp="1"/>
          </p:cNvSpPr>
          <p:nvPr>
            <p:ph type="body"/>
          </p:nvPr>
        </p:nvSpPr>
        <p:spPr>
          <a:xfrm>
            <a:off x="0" y="0"/>
            <a:ext cx="5948640" cy="3270960"/>
          </a:xfrm>
          <a:prstGeom prst="rect">
            <a:avLst/>
          </a:prstGeom>
        </p:spPr>
        <p:txBody>
          <a:bodyPr lIns="0" tIns="0" rIns="0" bIns="0">
            <a:normAutofit/>
          </a:bodyPr>
          <a:lstStyle/>
          <a:p>
            <a:endParaRPr lang="en-US" sz="1600" b="0" strike="noStrike" spc="-1">
              <a:solidFill>
                <a:srgbClr val="262626"/>
              </a:solidFill>
              <a:latin typeface="Source Sans Pro"/>
            </a:endParaRPr>
          </a:p>
        </p:txBody>
      </p:sp>
      <p:sp>
        <p:nvSpPr>
          <p:cNvPr id="511" name="PlaceHolder 3"/>
          <p:cNvSpPr>
            <a:spLocks noGrp="1"/>
          </p:cNvSpPr>
          <p:nvPr>
            <p:ph type="body"/>
          </p:nvPr>
        </p:nvSpPr>
        <p:spPr>
          <a:xfrm>
            <a:off x="6246360" y="0"/>
            <a:ext cx="5948640" cy="3270960"/>
          </a:xfrm>
          <a:prstGeom prst="rect">
            <a:avLst/>
          </a:prstGeom>
        </p:spPr>
        <p:txBody>
          <a:bodyPr lIns="0" tIns="0" rIns="0" bIns="0">
            <a:normAutofit/>
          </a:bodyPr>
          <a:lstStyle/>
          <a:p>
            <a:endParaRPr lang="en-US" sz="1600" b="0" strike="noStrike" spc="-1">
              <a:solidFill>
                <a:srgbClr val="262626"/>
              </a:solidFill>
              <a:latin typeface="Source Sans Pro"/>
            </a:endParaRPr>
          </a:p>
        </p:txBody>
      </p:sp>
      <p:sp>
        <p:nvSpPr>
          <p:cNvPr id="512" name="PlaceHolder 4"/>
          <p:cNvSpPr>
            <a:spLocks noGrp="1"/>
          </p:cNvSpPr>
          <p:nvPr>
            <p:ph type="body"/>
          </p:nvPr>
        </p:nvSpPr>
        <p:spPr>
          <a:xfrm>
            <a:off x="0" y="3582000"/>
            <a:ext cx="12189960" cy="3270960"/>
          </a:xfrm>
          <a:prstGeom prst="rect">
            <a:avLst/>
          </a:prstGeom>
        </p:spPr>
        <p:txBody>
          <a:bodyPr lIns="0" tIns="0" rIns="0" bIns="0">
            <a:normAutofit/>
          </a:bodyPr>
          <a:lstStyle/>
          <a:p>
            <a:endParaRPr lang="en-US" sz="1600" b="0" strike="noStrike" spc="-1">
              <a:solidFill>
                <a:srgbClr val="262626"/>
              </a:solidFill>
              <a:latin typeface="Source Sans Pro"/>
            </a:endParaRPr>
          </a:p>
        </p:txBody>
      </p:sp>
    </p:spTree>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513" name="PlaceHolder 1"/>
          <p:cNvSpPr>
            <a:spLocks noGrp="1"/>
          </p:cNvSpPr>
          <p:nvPr>
            <p:ph type="title"/>
          </p:nvPr>
        </p:nvSpPr>
        <p:spPr>
          <a:xfrm>
            <a:off x="0" y="0"/>
            <a:ext cx="12189960" cy="6857640"/>
          </a:xfrm>
          <a:prstGeom prst="rect">
            <a:avLst/>
          </a:prstGeom>
        </p:spPr>
        <p:txBody>
          <a:bodyPr lIns="0" tIns="0" rIns="0" bIns="0" anchor="ctr">
            <a:noAutofit/>
          </a:bodyPr>
          <a:lstStyle/>
          <a:p>
            <a:endParaRPr lang="en-US" sz="1800" b="0" strike="noStrike" spc="-1">
              <a:solidFill>
                <a:srgbClr val="1A1A1A"/>
              </a:solidFill>
              <a:latin typeface="Arial"/>
            </a:endParaRPr>
          </a:p>
        </p:txBody>
      </p:sp>
      <p:sp>
        <p:nvSpPr>
          <p:cNvPr id="514" name="PlaceHolder 2"/>
          <p:cNvSpPr>
            <a:spLocks noGrp="1"/>
          </p:cNvSpPr>
          <p:nvPr>
            <p:ph type="body"/>
          </p:nvPr>
        </p:nvSpPr>
        <p:spPr>
          <a:xfrm>
            <a:off x="0" y="0"/>
            <a:ext cx="12189960" cy="3270960"/>
          </a:xfrm>
          <a:prstGeom prst="rect">
            <a:avLst/>
          </a:prstGeom>
        </p:spPr>
        <p:txBody>
          <a:bodyPr lIns="0" tIns="0" rIns="0" bIns="0">
            <a:normAutofit/>
          </a:bodyPr>
          <a:lstStyle/>
          <a:p>
            <a:endParaRPr lang="en-US" sz="1600" b="0" strike="noStrike" spc="-1">
              <a:solidFill>
                <a:srgbClr val="262626"/>
              </a:solidFill>
              <a:latin typeface="Source Sans Pro"/>
            </a:endParaRPr>
          </a:p>
        </p:txBody>
      </p:sp>
      <p:sp>
        <p:nvSpPr>
          <p:cNvPr id="515" name="PlaceHolder 3"/>
          <p:cNvSpPr>
            <a:spLocks noGrp="1"/>
          </p:cNvSpPr>
          <p:nvPr>
            <p:ph type="body"/>
          </p:nvPr>
        </p:nvSpPr>
        <p:spPr>
          <a:xfrm>
            <a:off x="0" y="3582000"/>
            <a:ext cx="12189960" cy="3270960"/>
          </a:xfrm>
          <a:prstGeom prst="rect">
            <a:avLst/>
          </a:prstGeom>
        </p:spPr>
        <p:txBody>
          <a:bodyPr lIns="0" tIns="0" rIns="0" bIns="0">
            <a:normAutofit/>
          </a:bodyPr>
          <a:lstStyle/>
          <a:p>
            <a:endParaRPr lang="en-US" sz="1600" b="0" strike="noStrike" spc="-1">
              <a:solidFill>
                <a:srgbClr val="262626"/>
              </a:solidFill>
              <a:latin typeface="Source Sans Pro"/>
            </a:endParaRPr>
          </a:p>
        </p:txBody>
      </p:sp>
    </p:spTree>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516" name="PlaceHolder 1"/>
          <p:cNvSpPr>
            <a:spLocks noGrp="1"/>
          </p:cNvSpPr>
          <p:nvPr>
            <p:ph type="title"/>
          </p:nvPr>
        </p:nvSpPr>
        <p:spPr>
          <a:xfrm>
            <a:off x="0" y="0"/>
            <a:ext cx="12189960" cy="6857640"/>
          </a:xfrm>
          <a:prstGeom prst="rect">
            <a:avLst/>
          </a:prstGeom>
        </p:spPr>
        <p:txBody>
          <a:bodyPr lIns="0" tIns="0" rIns="0" bIns="0" anchor="ctr">
            <a:noAutofit/>
          </a:bodyPr>
          <a:lstStyle/>
          <a:p>
            <a:endParaRPr lang="en-US" sz="1800" b="0" strike="noStrike" spc="-1">
              <a:solidFill>
                <a:srgbClr val="1A1A1A"/>
              </a:solidFill>
              <a:latin typeface="Arial"/>
            </a:endParaRPr>
          </a:p>
        </p:txBody>
      </p:sp>
      <p:sp>
        <p:nvSpPr>
          <p:cNvPr id="517" name="PlaceHolder 2"/>
          <p:cNvSpPr>
            <a:spLocks noGrp="1"/>
          </p:cNvSpPr>
          <p:nvPr>
            <p:ph type="body"/>
          </p:nvPr>
        </p:nvSpPr>
        <p:spPr>
          <a:xfrm>
            <a:off x="0" y="0"/>
            <a:ext cx="5948640" cy="3270960"/>
          </a:xfrm>
          <a:prstGeom prst="rect">
            <a:avLst/>
          </a:prstGeom>
        </p:spPr>
        <p:txBody>
          <a:bodyPr lIns="0" tIns="0" rIns="0" bIns="0">
            <a:normAutofit/>
          </a:bodyPr>
          <a:lstStyle/>
          <a:p>
            <a:endParaRPr lang="en-US" sz="1600" b="0" strike="noStrike" spc="-1">
              <a:solidFill>
                <a:srgbClr val="262626"/>
              </a:solidFill>
              <a:latin typeface="Source Sans Pro"/>
            </a:endParaRPr>
          </a:p>
        </p:txBody>
      </p:sp>
      <p:sp>
        <p:nvSpPr>
          <p:cNvPr id="518" name="PlaceHolder 3"/>
          <p:cNvSpPr>
            <a:spLocks noGrp="1"/>
          </p:cNvSpPr>
          <p:nvPr>
            <p:ph type="body"/>
          </p:nvPr>
        </p:nvSpPr>
        <p:spPr>
          <a:xfrm>
            <a:off x="6246360" y="0"/>
            <a:ext cx="5948640" cy="3270960"/>
          </a:xfrm>
          <a:prstGeom prst="rect">
            <a:avLst/>
          </a:prstGeom>
        </p:spPr>
        <p:txBody>
          <a:bodyPr lIns="0" tIns="0" rIns="0" bIns="0">
            <a:normAutofit/>
          </a:bodyPr>
          <a:lstStyle/>
          <a:p>
            <a:endParaRPr lang="en-US" sz="1600" b="0" strike="noStrike" spc="-1">
              <a:solidFill>
                <a:srgbClr val="262626"/>
              </a:solidFill>
              <a:latin typeface="Source Sans Pro"/>
            </a:endParaRPr>
          </a:p>
        </p:txBody>
      </p:sp>
      <p:sp>
        <p:nvSpPr>
          <p:cNvPr id="519" name="PlaceHolder 4"/>
          <p:cNvSpPr>
            <a:spLocks noGrp="1"/>
          </p:cNvSpPr>
          <p:nvPr>
            <p:ph type="body"/>
          </p:nvPr>
        </p:nvSpPr>
        <p:spPr>
          <a:xfrm>
            <a:off x="0" y="3582000"/>
            <a:ext cx="5948640" cy="3270960"/>
          </a:xfrm>
          <a:prstGeom prst="rect">
            <a:avLst/>
          </a:prstGeom>
        </p:spPr>
        <p:txBody>
          <a:bodyPr lIns="0" tIns="0" rIns="0" bIns="0">
            <a:normAutofit/>
          </a:bodyPr>
          <a:lstStyle/>
          <a:p>
            <a:endParaRPr lang="en-US" sz="1600" b="0" strike="noStrike" spc="-1">
              <a:solidFill>
                <a:srgbClr val="262626"/>
              </a:solidFill>
              <a:latin typeface="Source Sans Pro"/>
            </a:endParaRPr>
          </a:p>
        </p:txBody>
      </p:sp>
      <p:sp>
        <p:nvSpPr>
          <p:cNvPr id="520" name="PlaceHolder 5"/>
          <p:cNvSpPr>
            <a:spLocks noGrp="1"/>
          </p:cNvSpPr>
          <p:nvPr>
            <p:ph type="body"/>
          </p:nvPr>
        </p:nvSpPr>
        <p:spPr>
          <a:xfrm>
            <a:off x="6246360" y="3582000"/>
            <a:ext cx="5948640" cy="3270960"/>
          </a:xfrm>
          <a:prstGeom prst="rect">
            <a:avLst/>
          </a:prstGeom>
        </p:spPr>
        <p:txBody>
          <a:bodyPr lIns="0" tIns="0" rIns="0" bIns="0">
            <a:normAutofit/>
          </a:bodyPr>
          <a:lstStyle/>
          <a:p>
            <a:endParaRPr lang="en-US" sz="1600" b="0" strike="noStrike" spc="-1">
              <a:solidFill>
                <a:srgbClr val="262626"/>
              </a:solidFill>
              <a:latin typeface="Source Sans Pro"/>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0" y="0"/>
            <a:ext cx="12189960" cy="6857640"/>
          </a:xfrm>
          <a:prstGeom prst="rect">
            <a:avLst/>
          </a:prstGeom>
        </p:spPr>
        <p:txBody>
          <a:bodyPr lIns="0" tIns="0" rIns="0" bIns="0" anchor="ctr">
            <a:noAutofit/>
          </a:bodyPr>
          <a:lstStyle/>
          <a:p>
            <a:endParaRPr lang="en-US" sz="1800" b="0" strike="noStrike" spc="-1">
              <a:solidFill>
                <a:srgbClr val="1A1A1A"/>
              </a:solidFill>
              <a:latin typeface="Arial"/>
            </a:endParaRPr>
          </a:p>
        </p:txBody>
      </p:sp>
      <p:sp>
        <p:nvSpPr>
          <p:cNvPr id="36" name="PlaceHolder 2"/>
          <p:cNvSpPr>
            <a:spLocks noGrp="1"/>
          </p:cNvSpPr>
          <p:nvPr>
            <p:ph type="body"/>
          </p:nvPr>
        </p:nvSpPr>
        <p:spPr>
          <a:xfrm>
            <a:off x="0" y="0"/>
            <a:ext cx="3925080" cy="3270960"/>
          </a:xfrm>
          <a:prstGeom prst="rect">
            <a:avLst/>
          </a:prstGeom>
        </p:spPr>
        <p:txBody>
          <a:bodyPr lIns="0" tIns="0" rIns="0" bIns="0">
            <a:normAutofit/>
          </a:bodyPr>
          <a:lstStyle/>
          <a:p>
            <a:endParaRPr lang="en-US" sz="1600" b="0" strike="noStrike" spc="-1">
              <a:solidFill>
                <a:srgbClr val="262626"/>
              </a:solidFill>
              <a:latin typeface="Source Sans Pro"/>
            </a:endParaRPr>
          </a:p>
        </p:txBody>
      </p:sp>
      <p:sp>
        <p:nvSpPr>
          <p:cNvPr id="37" name="PlaceHolder 3"/>
          <p:cNvSpPr>
            <a:spLocks noGrp="1"/>
          </p:cNvSpPr>
          <p:nvPr>
            <p:ph type="body"/>
          </p:nvPr>
        </p:nvSpPr>
        <p:spPr>
          <a:xfrm>
            <a:off x="4121640" y="0"/>
            <a:ext cx="3925080" cy="3270960"/>
          </a:xfrm>
          <a:prstGeom prst="rect">
            <a:avLst/>
          </a:prstGeom>
        </p:spPr>
        <p:txBody>
          <a:bodyPr lIns="0" tIns="0" rIns="0" bIns="0">
            <a:normAutofit/>
          </a:bodyPr>
          <a:lstStyle/>
          <a:p>
            <a:endParaRPr lang="en-US" sz="1600" b="0" strike="noStrike" spc="-1">
              <a:solidFill>
                <a:srgbClr val="262626"/>
              </a:solidFill>
              <a:latin typeface="Source Sans Pro"/>
            </a:endParaRPr>
          </a:p>
        </p:txBody>
      </p:sp>
      <p:sp>
        <p:nvSpPr>
          <p:cNvPr id="38" name="PlaceHolder 4"/>
          <p:cNvSpPr>
            <a:spLocks noGrp="1"/>
          </p:cNvSpPr>
          <p:nvPr>
            <p:ph type="body"/>
          </p:nvPr>
        </p:nvSpPr>
        <p:spPr>
          <a:xfrm>
            <a:off x="8243280" y="0"/>
            <a:ext cx="3925080" cy="3270960"/>
          </a:xfrm>
          <a:prstGeom prst="rect">
            <a:avLst/>
          </a:prstGeom>
        </p:spPr>
        <p:txBody>
          <a:bodyPr lIns="0" tIns="0" rIns="0" bIns="0">
            <a:normAutofit/>
          </a:bodyPr>
          <a:lstStyle/>
          <a:p>
            <a:endParaRPr lang="en-US" sz="1600" b="0" strike="noStrike" spc="-1">
              <a:solidFill>
                <a:srgbClr val="262626"/>
              </a:solidFill>
              <a:latin typeface="Source Sans Pro"/>
            </a:endParaRPr>
          </a:p>
        </p:txBody>
      </p:sp>
      <p:sp>
        <p:nvSpPr>
          <p:cNvPr id="39" name="PlaceHolder 5"/>
          <p:cNvSpPr>
            <a:spLocks noGrp="1"/>
          </p:cNvSpPr>
          <p:nvPr>
            <p:ph type="body"/>
          </p:nvPr>
        </p:nvSpPr>
        <p:spPr>
          <a:xfrm>
            <a:off x="0" y="3582000"/>
            <a:ext cx="3925080" cy="3270960"/>
          </a:xfrm>
          <a:prstGeom prst="rect">
            <a:avLst/>
          </a:prstGeom>
        </p:spPr>
        <p:txBody>
          <a:bodyPr lIns="0" tIns="0" rIns="0" bIns="0">
            <a:normAutofit/>
          </a:bodyPr>
          <a:lstStyle/>
          <a:p>
            <a:endParaRPr lang="en-US" sz="1600" b="0" strike="noStrike" spc="-1">
              <a:solidFill>
                <a:srgbClr val="262626"/>
              </a:solidFill>
              <a:latin typeface="Source Sans Pro"/>
            </a:endParaRPr>
          </a:p>
        </p:txBody>
      </p:sp>
      <p:sp>
        <p:nvSpPr>
          <p:cNvPr id="40" name="PlaceHolder 6"/>
          <p:cNvSpPr>
            <a:spLocks noGrp="1"/>
          </p:cNvSpPr>
          <p:nvPr>
            <p:ph type="body"/>
          </p:nvPr>
        </p:nvSpPr>
        <p:spPr>
          <a:xfrm>
            <a:off x="4121640" y="3582000"/>
            <a:ext cx="3925080" cy="3270960"/>
          </a:xfrm>
          <a:prstGeom prst="rect">
            <a:avLst/>
          </a:prstGeom>
        </p:spPr>
        <p:txBody>
          <a:bodyPr lIns="0" tIns="0" rIns="0" bIns="0">
            <a:normAutofit/>
          </a:bodyPr>
          <a:lstStyle/>
          <a:p>
            <a:endParaRPr lang="en-US" sz="1600" b="0" strike="noStrike" spc="-1">
              <a:solidFill>
                <a:srgbClr val="262626"/>
              </a:solidFill>
              <a:latin typeface="Source Sans Pro"/>
            </a:endParaRPr>
          </a:p>
        </p:txBody>
      </p:sp>
      <p:sp>
        <p:nvSpPr>
          <p:cNvPr id="41" name="PlaceHolder 7"/>
          <p:cNvSpPr>
            <a:spLocks noGrp="1"/>
          </p:cNvSpPr>
          <p:nvPr>
            <p:ph type="body"/>
          </p:nvPr>
        </p:nvSpPr>
        <p:spPr>
          <a:xfrm>
            <a:off x="8243280" y="3582000"/>
            <a:ext cx="3925080" cy="3270960"/>
          </a:xfrm>
          <a:prstGeom prst="rect">
            <a:avLst/>
          </a:prstGeom>
        </p:spPr>
        <p:txBody>
          <a:bodyPr lIns="0" tIns="0" rIns="0" bIns="0">
            <a:normAutofit/>
          </a:bodyPr>
          <a:lstStyle/>
          <a:p>
            <a:endParaRPr lang="en-US" sz="1600" b="0" strike="noStrike" spc="-1">
              <a:solidFill>
                <a:srgbClr val="262626"/>
              </a:solidFill>
              <a:latin typeface="Source Sans Pro"/>
            </a:endParaRPr>
          </a:p>
        </p:txBody>
      </p:sp>
    </p:spTree>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521" name="PlaceHolder 1"/>
          <p:cNvSpPr>
            <a:spLocks noGrp="1"/>
          </p:cNvSpPr>
          <p:nvPr>
            <p:ph type="title"/>
          </p:nvPr>
        </p:nvSpPr>
        <p:spPr>
          <a:xfrm>
            <a:off x="0" y="0"/>
            <a:ext cx="12189960" cy="6857640"/>
          </a:xfrm>
          <a:prstGeom prst="rect">
            <a:avLst/>
          </a:prstGeom>
        </p:spPr>
        <p:txBody>
          <a:bodyPr lIns="0" tIns="0" rIns="0" bIns="0" anchor="ctr">
            <a:noAutofit/>
          </a:bodyPr>
          <a:lstStyle/>
          <a:p>
            <a:endParaRPr lang="en-US" sz="1800" b="0" strike="noStrike" spc="-1">
              <a:solidFill>
                <a:srgbClr val="1A1A1A"/>
              </a:solidFill>
              <a:latin typeface="Arial"/>
            </a:endParaRPr>
          </a:p>
        </p:txBody>
      </p:sp>
      <p:sp>
        <p:nvSpPr>
          <p:cNvPr id="522" name="PlaceHolder 2"/>
          <p:cNvSpPr>
            <a:spLocks noGrp="1"/>
          </p:cNvSpPr>
          <p:nvPr>
            <p:ph type="body"/>
          </p:nvPr>
        </p:nvSpPr>
        <p:spPr>
          <a:xfrm>
            <a:off x="0" y="0"/>
            <a:ext cx="3925080" cy="3270960"/>
          </a:xfrm>
          <a:prstGeom prst="rect">
            <a:avLst/>
          </a:prstGeom>
        </p:spPr>
        <p:txBody>
          <a:bodyPr lIns="0" tIns="0" rIns="0" bIns="0">
            <a:normAutofit/>
          </a:bodyPr>
          <a:lstStyle/>
          <a:p>
            <a:endParaRPr lang="en-US" sz="1600" b="0" strike="noStrike" spc="-1">
              <a:solidFill>
                <a:srgbClr val="262626"/>
              </a:solidFill>
              <a:latin typeface="Source Sans Pro"/>
            </a:endParaRPr>
          </a:p>
        </p:txBody>
      </p:sp>
      <p:sp>
        <p:nvSpPr>
          <p:cNvPr id="523" name="PlaceHolder 3"/>
          <p:cNvSpPr>
            <a:spLocks noGrp="1"/>
          </p:cNvSpPr>
          <p:nvPr>
            <p:ph type="body"/>
          </p:nvPr>
        </p:nvSpPr>
        <p:spPr>
          <a:xfrm>
            <a:off x="4121640" y="0"/>
            <a:ext cx="3925080" cy="3270960"/>
          </a:xfrm>
          <a:prstGeom prst="rect">
            <a:avLst/>
          </a:prstGeom>
        </p:spPr>
        <p:txBody>
          <a:bodyPr lIns="0" tIns="0" rIns="0" bIns="0">
            <a:normAutofit/>
          </a:bodyPr>
          <a:lstStyle/>
          <a:p>
            <a:endParaRPr lang="en-US" sz="1600" b="0" strike="noStrike" spc="-1">
              <a:solidFill>
                <a:srgbClr val="262626"/>
              </a:solidFill>
              <a:latin typeface="Source Sans Pro"/>
            </a:endParaRPr>
          </a:p>
        </p:txBody>
      </p:sp>
      <p:sp>
        <p:nvSpPr>
          <p:cNvPr id="524" name="PlaceHolder 4"/>
          <p:cNvSpPr>
            <a:spLocks noGrp="1"/>
          </p:cNvSpPr>
          <p:nvPr>
            <p:ph type="body"/>
          </p:nvPr>
        </p:nvSpPr>
        <p:spPr>
          <a:xfrm>
            <a:off x="8243280" y="0"/>
            <a:ext cx="3925080" cy="3270960"/>
          </a:xfrm>
          <a:prstGeom prst="rect">
            <a:avLst/>
          </a:prstGeom>
        </p:spPr>
        <p:txBody>
          <a:bodyPr lIns="0" tIns="0" rIns="0" bIns="0">
            <a:normAutofit/>
          </a:bodyPr>
          <a:lstStyle/>
          <a:p>
            <a:endParaRPr lang="en-US" sz="1600" b="0" strike="noStrike" spc="-1">
              <a:solidFill>
                <a:srgbClr val="262626"/>
              </a:solidFill>
              <a:latin typeface="Source Sans Pro"/>
            </a:endParaRPr>
          </a:p>
        </p:txBody>
      </p:sp>
      <p:sp>
        <p:nvSpPr>
          <p:cNvPr id="525" name="PlaceHolder 5"/>
          <p:cNvSpPr>
            <a:spLocks noGrp="1"/>
          </p:cNvSpPr>
          <p:nvPr>
            <p:ph type="body"/>
          </p:nvPr>
        </p:nvSpPr>
        <p:spPr>
          <a:xfrm>
            <a:off x="0" y="3582000"/>
            <a:ext cx="3925080" cy="3270960"/>
          </a:xfrm>
          <a:prstGeom prst="rect">
            <a:avLst/>
          </a:prstGeom>
        </p:spPr>
        <p:txBody>
          <a:bodyPr lIns="0" tIns="0" rIns="0" bIns="0">
            <a:normAutofit/>
          </a:bodyPr>
          <a:lstStyle/>
          <a:p>
            <a:endParaRPr lang="en-US" sz="1600" b="0" strike="noStrike" spc="-1">
              <a:solidFill>
                <a:srgbClr val="262626"/>
              </a:solidFill>
              <a:latin typeface="Source Sans Pro"/>
            </a:endParaRPr>
          </a:p>
        </p:txBody>
      </p:sp>
      <p:sp>
        <p:nvSpPr>
          <p:cNvPr id="526" name="PlaceHolder 6"/>
          <p:cNvSpPr>
            <a:spLocks noGrp="1"/>
          </p:cNvSpPr>
          <p:nvPr>
            <p:ph type="body"/>
          </p:nvPr>
        </p:nvSpPr>
        <p:spPr>
          <a:xfrm>
            <a:off x="4121640" y="3582000"/>
            <a:ext cx="3925080" cy="3270960"/>
          </a:xfrm>
          <a:prstGeom prst="rect">
            <a:avLst/>
          </a:prstGeom>
        </p:spPr>
        <p:txBody>
          <a:bodyPr lIns="0" tIns="0" rIns="0" bIns="0">
            <a:normAutofit/>
          </a:bodyPr>
          <a:lstStyle/>
          <a:p>
            <a:endParaRPr lang="en-US" sz="1600" b="0" strike="noStrike" spc="-1">
              <a:solidFill>
                <a:srgbClr val="262626"/>
              </a:solidFill>
              <a:latin typeface="Source Sans Pro"/>
            </a:endParaRPr>
          </a:p>
        </p:txBody>
      </p:sp>
      <p:sp>
        <p:nvSpPr>
          <p:cNvPr id="527" name="PlaceHolder 7"/>
          <p:cNvSpPr>
            <a:spLocks noGrp="1"/>
          </p:cNvSpPr>
          <p:nvPr>
            <p:ph type="body"/>
          </p:nvPr>
        </p:nvSpPr>
        <p:spPr>
          <a:xfrm>
            <a:off x="8243280" y="3582000"/>
            <a:ext cx="3925080" cy="3270960"/>
          </a:xfrm>
          <a:prstGeom prst="rect">
            <a:avLst/>
          </a:prstGeom>
        </p:spPr>
        <p:txBody>
          <a:bodyPr lIns="0" tIns="0" rIns="0" bIns="0">
            <a:normAutofit/>
          </a:bodyPr>
          <a:lstStyle/>
          <a:p>
            <a:endParaRPr lang="en-US" sz="1600" b="0" strike="noStrike" spc="-1">
              <a:solidFill>
                <a:srgbClr val="262626"/>
              </a:solidFill>
              <a:latin typeface="Source Sans Pro"/>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06" name="PlaceHolder 1"/>
          <p:cNvSpPr>
            <a:spLocks noGrp="1"/>
          </p:cNvSpPr>
          <p:nvPr>
            <p:ph type="title"/>
          </p:nvPr>
        </p:nvSpPr>
        <p:spPr>
          <a:xfrm>
            <a:off x="0" y="0"/>
            <a:ext cx="12189960" cy="6857640"/>
          </a:xfrm>
          <a:prstGeom prst="rect">
            <a:avLst/>
          </a:prstGeom>
        </p:spPr>
        <p:txBody>
          <a:bodyPr lIns="0" tIns="0" rIns="0" bIns="0" anchor="ctr">
            <a:noAutofit/>
          </a:bodyPr>
          <a:lstStyle/>
          <a:p>
            <a:endParaRPr lang="en-US" sz="1800" b="0" strike="noStrike" spc="-1">
              <a:solidFill>
                <a:srgbClr val="1A1A1A"/>
              </a:solidFill>
              <a:latin typeface="Arial"/>
            </a:endParaRPr>
          </a:p>
        </p:txBody>
      </p:sp>
      <p:sp>
        <p:nvSpPr>
          <p:cNvPr id="107" name="PlaceHolder 2"/>
          <p:cNvSpPr>
            <a:spLocks noGrp="1"/>
          </p:cNvSpPr>
          <p:nvPr>
            <p:ph type="subTitle"/>
          </p:nvPr>
        </p:nvSpPr>
        <p:spPr>
          <a:xfrm>
            <a:off x="0" y="0"/>
            <a:ext cx="12189960" cy="68576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0" y="0"/>
            <a:ext cx="12189960" cy="6857640"/>
          </a:xfrm>
          <a:prstGeom prst="rect">
            <a:avLst/>
          </a:prstGeom>
        </p:spPr>
        <p:txBody>
          <a:bodyPr lIns="0" tIns="0" rIns="0" bIns="0" anchor="ctr">
            <a:noAutofit/>
          </a:bodyPr>
          <a:lstStyle/>
          <a:p>
            <a:endParaRPr lang="en-US" sz="1800" b="0" strike="noStrike" spc="-1">
              <a:solidFill>
                <a:srgbClr val="1A1A1A"/>
              </a:solidFill>
              <a:latin typeface="Arial"/>
            </a:endParaRPr>
          </a:p>
        </p:txBody>
      </p:sp>
      <p:sp>
        <p:nvSpPr>
          <p:cNvPr id="109" name="PlaceHolder 2"/>
          <p:cNvSpPr>
            <a:spLocks noGrp="1"/>
          </p:cNvSpPr>
          <p:nvPr>
            <p:ph type="body"/>
          </p:nvPr>
        </p:nvSpPr>
        <p:spPr>
          <a:xfrm>
            <a:off x="0" y="0"/>
            <a:ext cx="12189960" cy="6857640"/>
          </a:xfrm>
          <a:prstGeom prst="rect">
            <a:avLst/>
          </a:prstGeom>
        </p:spPr>
        <p:txBody>
          <a:bodyPr lIns="0" tIns="0" rIns="0" bIns="0">
            <a:normAutofit/>
          </a:bodyPr>
          <a:lstStyle/>
          <a:p>
            <a:endParaRPr lang="en-US" sz="1600" b="0" strike="noStrike" spc="-1">
              <a:solidFill>
                <a:srgbClr val="262626"/>
              </a:solidFill>
              <a:latin typeface="Source Sans Pro"/>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0" y="0"/>
            <a:ext cx="12189960" cy="6857640"/>
          </a:xfrm>
          <a:prstGeom prst="rect">
            <a:avLst/>
          </a:prstGeom>
        </p:spPr>
        <p:txBody>
          <a:bodyPr lIns="0" tIns="0" rIns="0" bIns="0" anchor="ctr">
            <a:noAutofit/>
          </a:bodyPr>
          <a:lstStyle/>
          <a:p>
            <a:endParaRPr lang="en-US" sz="1800" b="0" strike="noStrike" spc="-1">
              <a:solidFill>
                <a:srgbClr val="1A1A1A"/>
              </a:solidFill>
              <a:latin typeface="Arial"/>
            </a:endParaRPr>
          </a:p>
        </p:txBody>
      </p:sp>
      <p:sp>
        <p:nvSpPr>
          <p:cNvPr id="111" name="PlaceHolder 2"/>
          <p:cNvSpPr>
            <a:spLocks noGrp="1"/>
          </p:cNvSpPr>
          <p:nvPr>
            <p:ph type="body"/>
          </p:nvPr>
        </p:nvSpPr>
        <p:spPr>
          <a:xfrm>
            <a:off x="0" y="0"/>
            <a:ext cx="5948640" cy="6857640"/>
          </a:xfrm>
          <a:prstGeom prst="rect">
            <a:avLst/>
          </a:prstGeom>
        </p:spPr>
        <p:txBody>
          <a:bodyPr lIns="0" tIns="0" rIns="0" bIns="0">
            <a:normAutofit/>
          </a:bodyPr>
          <a:lstStyle/>
          <a:p>
            <a:endParaRPr lang="en-US" sz="1600" b="0" strike="noStrike" spc="-1">
              <a:solidFill>
                <a:srgbClr val="262626"/>
              </a:solidFill>
              <a:latin typeface="Source Sans Pro"/>
            </a:endParaRPr>
          </a:p>
        </p:txBody>
      </p:sp>
      <p:sp>
        <p:nvSpPr>
          <p:cNvPr id="112" name="PlaceHolder 3"/>
          <p:cNvSpPr>
            <a:spLocks noGrp="1"/>
          </p:cNvSpPr>
          <p:nvPr>
            <p:ph type="body"/>
          </p:nvPr>
        </p:nvSpPr>
        <p:spPr>
          <a:xfrm>
            <a:off x="6246360" y="0"/>
            <a:ext cx="5948640" cy="6857640"/>
          </a:xfrm>
          <a:prstGeom prst="rect">
            <a:avLst/>
          </a:prstGeom>
        </p:spPr>
        <p:txBody>
          <a:bodyPr lIns="0" tIns="0" rIns="0" bIns="0">
            <a:normAutofit/>
          </a:bodyPr>
          <a:lstStyle/>
          <a:p>
            <a:endParaRPr lang="en-US" sz="1600" b="0" strike="noStrike" spc="-1">
              <a:solidFill>
                <a:srgbClr val="262626"/>
              </a:solidFill>
              <a:latin typeface="Source Sans Pro"/>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13" name="PlaceHolder 1"/>
          <p:cNvSpPr>
            <a:spLocks noGrp="1"/>
          </p:cNvSpPr>
          <p:nvPr>
            <p:ph type="title"/>
          </p:nvPr>
        </p:nvSpPr>
        <p:spPr>
          <a:xfrm>
            <a:off x="0" y="0"/>
            <a:ext cx="12189960" cy="6857640"/>
          </a:xfrm>
          <a:prstGeom prst="rect">
            <a:avLst/>
          </a:prstGeom>
        </p:spPr>
        <p:txBody>
          <a:bodyPr lIns="0" tIns="0" rIns="0" bIns="0" anchor="ctr">
            <a:noAutofit/>
          </a:bodyPr>
          <a:lstStyle/>
          <a:p>
            <a:endParaRPr lang="en-US" sz="1800" b="0" strike="noStrike" spc="-1">
              <a:solidFill>
                <a:srgbClr val="1A1A1A"/>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4" name="PlaceHolder 1"/>
          <p:cNvSpPr>
            <a:spLocks noGrp="1"/>
          </p:cNvSpPr>
          <p:nvPr>
            <p:ph type="subTitle"/>
          </p:nvPr>
        </p:nvSpPr>
        <p:spPr>
          <a:xfrm>
            <a:off x="0" y="9036360"/>
            <a:ext cx="12189960" cy="1371600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0" y="0"/>
            <a:ext cx="12189960" cy="6857640"/>
          </a:xfrm>
          <a:prstGeom prst="rect">
            <a:avLst/>
          </a:prstGeom>
        </p:spPr>
        <p:txBody>
          <a:bodyPr lIns="0" tIns="0" rIns="0" bIns="0" anchor="ctr">
            <a:noAutofit/>
          </a:bodyPr>
          <a:lstStyle/>
          <a:p>
            <a:endParaRPr lang="en-US" sz="1800" b="0" strike="noStrike" spc="-1">
              <a:solidFill>
                <a:srgbClr val="1A1A1A"/>
              </a:solidFill>
              <a:latin typeface="Arial"/>
            </a:endParaRPr>
          </a:p>
        </p:txBody>
      </p:sp>
      <p:sp>
        <p:nvSpPr>
          <p:cNvPr id="116" name="PlaceHolder 2"/>
          <p:cNvSpPr>
            <a:spLocks noGrp="1"/>
          </p:cNvSpPr>
          <p:nvPr>
            <p:ph type="body"/>
          </p:nvPr>
        </p:nvSpPr>
        <p:spPr>
          <a:xfrm>
            <a:off x="0" y="0"/>
            <a:ext cx="5948640" cy="3270960"/>
          </a:xfrm>
          <a:prstGeom prst="rect">
            <a:avLst/>
          </a:prstGeom>
        </p:spPr>
        <p:txBody>
          <a:bodyPr lIns="0" tIns="0" rIns="0" bIns="0">
            <a:normAutofit/>
          </a:bodyPr>
          <a:lstStyle/>
          <a:p>
            <a:endParaRPr lang="en-US" sz="1600" b="0" strike="noStrike" spc="-1">
              <a:solidFill>
                <a:srgbClr val="262626"/>
              </a:solidFill>
              <a:latin typeface="Source Sans Pro"/>
            </a:endParaRPr>
          </a:p>
        </p:txBody>
      </p:sp>
      <p:sp>
        <p:nvSpPr>
          <p:cNvPr id="117" name="PlaceHolder 3"/>
          <p:cNvSpPr>
            <a:spLocks noGrp="1"/>
          </p:cNvSpPr>
          <p:nvPr>
            <p:ph type="body"/>
          </p:nvPr>
        </p:nvSpPr>
        <p:spPr>
          <a:xfrm>
            <a:off x="6246360" y="0"/>
            <a:ext cx="5948640" cy="6857640"/>
          </a:xfrm>
          <a:prstGeom prst="rect">
            <a:avLst/>
          </a:prstGeom>
        </p:spPr>
        <p:txBody>
          <a:bodyPr lIns="0" tIns="0" rIns="0" bIns="0">
            <a:normAutofit/>
          </a:bodyPr>
          <a:lstStyle/>
          <a:p>
            <a:endParaRPr lang="en-US" sz="1600" b="0" strike="noStrike" spc="-1">
              <a:solidFill>
                <a:srgbClr val="262626"/>
              </a:solidFill>
              <a:latin typeface="Source Sans Pro"/>
            </a:endParaRPr>
          </a:p>
        </p:txBody>
      </p:sp>
      <p:sp>
        <p:nvSpPr>
          <p:cNvPr id="118" name="PlaceHolder 4"/>
          <p:cNvSpPr>
            <a:spLocks noGrp="1"/>
          </p:cNvSpPr>
          <p:nvPr>
            <p:ph type="body"/>
          </p:nvPr>
        </p:nvSpPr>
        <p:spPr>
          <a:xfrm>
            <a:off x="0" y="3582000"/>
            <a:ext cx="5948640" cy="3270960"/>
          </a:xfrm>
          <a:prstGeom prst="rect">
            <a:avLst/>
          </a:prstGeom>
        </p:spPr>
        <p:txBody>
          <a:bodyPr lIns="0" tIns="0" rIns="0" bIns="0">
            <a:normAutofit/>
          </a:bodyPr>
          <a:lstStyle/>
          <a:p>
            <a:endParaRPr lang="en-US" sz="1600" b="0" strike="noStrike" spc="-1">
              <a:solidFill>
                <a:srgbClr val="262626"/>
              </a:solidFill>
              <a:latin typeface="Source Sans Pro"/>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0" y="0"/>
            <a:ext cx="12189960" cy="6857640"/>
          </a:xfrm>
          <a:prstGeom prst="rect">
            <a:avLst/>
          </a:prstGeom>
        </p:spPr>
        <p:txBody>
          <a:bodyPr lIns="0" tIns="0" rIns="0" bIns="0" anchor="ctr">
            <a:noAutofit/>
          </a:bodyPr>
          <a:lstStyle/>
          <a:p>
            <a:endParaRPr lang="en-US" sz="1800" b="0" strike="noStrike" spc="-1">
              <a:solidFill>
                <a:srgbClr val="1A1A1A"/>
              </a:solidFill>
              <a:latin typeface="Arial"/>
            </a:endParaRPr>
          </a:p>
        </p:txBody>
      </p:sp>
      <p:sp>
        <p:nvSpPr>
          <p:cNvPr id="7" name="PlaceHolder 2"/>
          <p:cNvSpPr>
            <a:spLocks noGrp="1"/>
          </p:cNvSpPr>
          <p:nvPr>
            <p:ph type="subTitle"/>
          </p:nvPr>
        </p:nvSpPr>
        <p:spPr>
          <a:xfrm>
            <a:off x="0" y="0"/>
            <a:ext cx="12189960" cy="68576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0" y="0"/>
            <a:ext cx="12189960" cy="6857640"/>
          </a:xfrm>
          <a:prstGeom prst="rect">
            <a:avLst/>
          </a:prstGeom>
        </p:spPr>
        <p:txBody>
          <a:bodyPr lIns="0" tIns="0" rIns="0" bIns="0" anchor="ctr">
            <a:noAutofit/>
          </a:bodyPr>
          <a:lstStyle/>
          <a:p>
            <a:endParaRPr lang="en-US" sz="1800" b="0" strike="noStrike" spc="-1">
              <a:solidFill>
                <a:srgbClr val="1A1A1A"/>
              </a:solidFill>
              <a:latin typeface="Arial"/>
            </a:endParaRPr>
          </a:p>
        </p:txBody>
      </p:sp>
      <p:sp>
        <p:nvSpPr>
          <p:cNvPr id="120" name="PlaceHolder 2"/>
          <p:cNvSpPr>
            <a:spLocks noGrp="1"/>
          </p:cNvSpPr>
          <p:nvPr>
            <p:ph type="body"/>
          </p:nvPr>
        </p:nvSpPr>
        <p:spPr>
          <a:xfrm>
            <a:off x="0" y="0"/>
            <a:ext cx="5948640" cy="6857640"/>
          </a:xfrm>
          <a:prstGeom prst="rect">
            <a:avLst/>
          </a:prstGeom>
        </p:spPr>
        <p:txBody>
          <a:bodyPr lIns="0" tIns="0" rIns="0" bIns="0">
            <a:normAutofit/>
          </a:bodyPr>
          <a:lstStyle/>
          <a:p>
            <a:endParaRPr lang="en-US" sz="1600" b="0" strike="noStrike" spc="-1">
              <a:solidFill>
                <a:srgbClr val="262626"/>
              </a:solidFill>
              <a:latin typeface="Source Sans Pro"/>
            </a:endParaRPr>
          </a:p>
        </p:txBody>
      </p:sp>
      <p:sp>
        <p:nvSpPr>
          <p:cNvPr id="121" name="PlaceHolder 3"/>
          <p:cNvSpPr>
            <a:spLocks noGrp="1"/>
          </p:cNvSpPr>
          <p:nvPr>
            <p:ph type="body"/>
          </p:nvPr>
        </p:nvSpPr>
        <p:spPr>
          <a:xfrm>
            <a:off x="6246360" y="0"/>
            <a:ext cx="5948640" cy="3270960"/>
          </a:xfrm>
          <a:prstGeom prst="rect">
            <a:avLst/>
          </a:prstGeom>
        </p:spPr>
        <p:txBody>
          <a:bodyPr lIns="0" tIns="0" rIns="0" bIns="0">
            <a:normAutofit/>
          </a:bodyPr>
          <a:lstStyle/>
          <a:p>
            <a:endParaRPr lang="en-US" sz="1600" b="0" strike="noStrike" spc="-1">
              <a:solidFill>
                <a:srgbClr val="262626"/>
              </a:solidFill>
              <a:latin typeface="Source Sans Pro"/>
            </a:endParaRPr>
          </a:p>
        </p:txBody>
      </p:sp>
      <p:sp>
        <p:nvSpPr>
          <p:cNvPr id="122" name="PlaceHolder 4"/>
          <p:cNvSpPr>
            <a:spLocks noGrp="1"/>
          </p:cNvSpPr>
          <p:nvPr>
            <p:ph type="body"/>
          </p:nvPr>
        </p:nvSpPr>
        <p:spPr>
          <a:xfrm>
            <a:off x="6246360" y="3582000"/>
            <a:ext cx="5948640" cy="3270960"/>
          </a:xfrm>
          <a:prstGeom prst="rect">
            <a:avLst/>
          </a:prstGeom>
        </p:spPr>
        <p:txBody>
          <a:bodyPr lIns="0" tIns="0" rIns="0" bIns="0">
            <a:normAutofit/>
          </a:bodyPr>
          <a:lstStyle/>
          <a:p>
            <a:endParaRPr lang="en-US" sz="1600" b="0" strike="noStrike" spc="-1">
              <a:solidFill>
                <a:srgbClr val="262626"/>
              </a:solidFill>
              <a:latin typeface="Source Sans Pro"/>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0" y="0"/>
            <a:ext cx="12189960" cy="6857640"/>
          </a:xfrm>
          <a:prstGeom prst="rect">
            <a:avLst/>
          </a:prstGeom>
        </p:spPr>
        <p:txBody>
          <a:bodyPr lIns="0" tIns="0" rIns="0" bIns="0" anchor="ctr">
            <a:noAutofit/>
          </a:bodyPr>
          <a:lstStyle/>
          <a:p>
            <a:endParaRPr lang="en-US" sz="1800" b="0" strike="noStrike" spc="-1">
              <a:solidFill>
                <a:srgbClr val="1A1A1A"/>
              </a:solidFill>
              <a:latin typeface="Arial"/>
            </a:endParaRPr>
          </a:p>
        </p:txBody>
      </p:sp>
      <p:sp>
        <p:nvSpPr>
          <p:cNvPr id="124" name="PlaceHolder 2"/>
          <p:cNvSpPr>
            <a:spLocks noGrp="1"/>
          </p:cNvSpPr>
          <p:nvPr>
            <p:ph type="body"/>
          </p:nvPr>
        </p:nvSpPr>
        <p:spPr>
          <a:xfrm>
            <a:off x="0" y="0"/>
            <a:ext cx="5948640" cy="3270960"/>
          </a:xfrm>
          <a:prstGeom prst="rect">
            <a:avLst/>
          </a:prstGeom>
        </p:spPr>
        <p:txBody>
          <a:bodyPr lIns="0" tIns="0" rIns="0" bIns="0">
            <a:normAutofit/>
          </a:bodyPr>
          <a:lstStyle/>
          <a:p>
            <a:endParaRPr lang="en-US" sz="1600" b="0" strike="noStrike" spc="-1">
              <a:solidFill>
                <a:srgbClr val="262626"/>
              </a:solidFill>
              <a:latin typeface="Source Sans Pro"/>
            </a:endParaRPr>
          </a:p>
        </p:txBody>
      </p:sp>
      <p:sp>
        <p:nvSpPr>
          <p:cNvPr id="125" name="PlaceHolder 3"/>
          <p:cNvSpPr>
            <a:spLocks noGrp="1"/>
          </p:cNvSpPr>
          <p:nvPr>
            <p:ph type="body"/>
          </p:nvPr>
        </p:nvSpPr>
        <p:spPr>
          <a:xfrm>
            <a:off x="6246360" y="0"/>
            <a:ext cx="5948640" cy="3270960"/>
          </a:xfrm>
          <a:prstGeom prst="rect">
            <a:avLst/>
          </a:prstGeom>
        </p:spPr>
        <p:txBody>
          <a:bodyPr lIns="0" tIns="0" rIns="0" bIns="0">
            <a:normAutofit/>
          </a:bodyPr>
          <a:lstStyle/>
          <a:p>
            <a:endParaRPr lang="en-US" sz="1600" b="0" strike="noStrike" spc="-1">
              <a:solidFill>
                <a:srgbClr val="262626"/>
              </a:solidFill>
              <a:latin typeface="Source Sans Pro"/>
            </a:endParaRPr>
          </a:p>
        </p:txBody>
      </p:sp>
      <p:sp>
        <p:nvSpPr>
          <p:cNvPr id="126" name="PlaceHolder 4"/>
          <p:cNvSpPr>
            <a:spLocks noGrp="1"/>
          </p:cNvSpPr>
          <p:nvPr>
            <p:ph type="body"/>
          </p:nvPr>
        </p:nvSpPr>
        <p:spPr>
          <a:xfrm>
            <a:off x="0" y="3582000"/>
            <a:ext cx="12189960" cy="3270960"/>
          </a:xfrm>
          <a:prstGeom prst="rect">
            <a:avLst/>
          </a:prstGeom>
        </p:spPr>
        <p:txBody>
          <a:bodyPr lIns="0" tIns="0" rIns="0" bIns="0">
            <a:normAutofit/>
          </a:bodyPr>
          <a:lstStyle/>
          <a:p>
            <a:endParaRPr lang="en-US" sz="1600" b="0" strike="noStrike" spc="-1">
              <a:solidFill>
                <a:srgbClr val="262626"/>
              </a:solidFill>
              <a:latin typeface="Source Sans Pro"/>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0" y="0"/>
            <a:ext cx="12189960" cy="6857640"/>
          </a:xfrm>
          <a:prstGeom prst="rect">
            <a:avLst/>
          </a:prstGeom>
        </p:spPr>
        <p:txBody>
          <a:bodyPr lIns="0" tIns="0" rIns="0" bIns="0" anchor="ctr">
            <a:noAutofit/>
          </a:bodyPr>
          <a:lstStyle/>
          <a:p>
            <a:endParaRPr lang="en-US" sz="1800" b="0" strike="noStrike" spc="-1">
              <a:solidFill>
                <a:srgbClr val="1A1A1A"/>
              </a:solidFill>
              <a:latin typeface="Arial"/>
            </a:endParaRPr>
          </a:p>
        </p:txBody>
      </p:sp>
      <p:sp>
        <p:nvSpPr>
          <p:cNvPr id="128" name="PlaceHolder 2"/>
          <p:cNvSpPr>
            <a:spLocks noGrp="1"/>
          </p:cNvSpPr>
          <p:nvPr>
            <p:ph type="body"/>
          </p:nvPr>
        </p:nvSpPr>
        <p:spPr>
          <a:xfrm>
            <a:off x="0" y="0"/>
            <a:ext cx="12189960" cy="3270960"/>
          </a:xfrm>
          <a:prstGeom prst="rect">
            <a:avLst/>
          </a:prstGeom>
        </p:spPr>
        <p:txBody>
          <a:bodyPr lIns="0" tIns="0" rIns="0" bIns="0">
            <a:normAutofit/>
          </a:bodyPr>
          <a:lstStyle/>
          <a:p>
            <a:endParaRPr lang="en-US" sz="1600" b="0" strike="noStrike" spc="-1">
              <a:solidFill>
                <a:srgbClr val="262626"/>
              </a:solidFill>
              <a:latin typeface="Source Sans Pro"/>
            </a:endParaRPr>
          </a:p>
        </p:txBody>
      </p:sp>
      <p:sp>
        <p:nvSpPr>
          <p:cNvPr id="129" name="PlaceHolder 3"/>
          <p:cNvSpPr>
            <a:spLocks noGrp="1"/>
          </p:cNvSpPr>
          <p:nvPr>
            <p:ph type="body"/>
          </p:nvPr>
        </p:nvSpPr>
        <p:spPr>
          <a:xfrm>
            <a:off x="0" y="3582000"/>
            <a:ext cx="12189960" cy="3270960"/>
          </a:xfrm>
          <a:prstGeom prst="rect">
            <a:avLst/>
          </a:prstGeom>
        </p:spPr>
        <p:txBody>
          <a:bodyPr lIns="0" tIns="0" rIns="0" bIns="0">
            <a:normAutofit/>
          </a:bodyPr>
          <a:lstStyle/>
          <a:p>
            <a:endParaRPr lang="en-US" sz="1600" b="0" strike="noStrike" spc="-1">
              <a:solidFill>
                <a:srgbClr val="262626"/>
              </a:solidFill>
              <a:latin typeface="Source Sans Pro"/>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30" name="PlaceHolder 1"/>
          <p:cNvSpPr>
            <a:spLocks noGrp="1"/>
          </p:cNvSpPr>
          <p:nvPr>
            <p:ph type="title"/>
          </p:nvPr>
        </p:nvSpPr>
        <p:spPr>
          <a:xfrm>
            <a:off x="0" y="0"/>
            <a:ext cx="12189960" cy="6857640"/>
          </a:xfrm>
          <a:prstGeom prst="rect">
            <a:avLst/>
          </a:prstGeom>
        </p:spPr>
        <p:txBody>
          <a:bodyPr lIns="0" tIns="0" rIns="0" bIns="0" anchor="ctr">
            <a:noAutofit/>
          </a:bodyPr>
          <a:lstStyle/>
          <a:p>
            <a:endParaRPr lang="en-US" sz="1800" b="0" strike="noStrike" spc="-1">
              <a:solidFill>
                <a:srgbClr val="1A1A1A"/>
              </a:solidFill>
              <a:latin typeface="Arial"/>
            </a:endParaRPr>
          </a:p>
        </p:txBody>
      </p:sp>
      <p:sp>
        <p:nvSpPr>
          <p:cNvPr id="131" name="PlaceHolder 2"/>
          <p:cNvSpPr>
            <a:spLocks noGrp="1"/>
          </p:cNvSpPr>
          <p:nvPr>
            <p:ph type="body"/>
          </p:nvPr>
        </p:nvSpPr>
        <p:spPr>
          <a:xfrm>
            <a:off x="0" y="0"/>
            <a:ext cx="5948640" cy="3270960"/>
          </a:xfrm>
          <a:prstGeom prst="rect">
            <a:avLst/>
          </a:prstGeom>
        </p:spPr>
        <p:txBody>
          <a:bodyPr lIns="0" tIns="0" rIns="0" bIns="0">
            <a:normAutofit/>
          </a:bodyPr>
          <a:lstStyle/>
          <a:p>
            <a:endParaRPr lang="en-US" sz="1600" b="0" strike="noStrike" spc="-1">
              <a:solidFill>
                <a:srgbClr val="262626"/>
              </a:solidFill>
              <a:latin typeface="Source Sans Pro"/>
            </a:endParaRPr>
          </a:p>
        </p:txBody>
      </p:sp>
      <p:sp>
        <p:nvSpPr>
          <p:cNvPr id="132" name="PlaceHolder 3"/>
          <p:cNvSpPr>
            <a:spLocks noGrp="1"/>
          </p:cNvSpPr>
          <p:nvPr>
            <p:ph type="body"/>
          </p:nvPr>
        </p:nvSpPr>
        <p:spPr>
          <a:xfrm>
            <a:off x="6246360" y="0"/>
            <a:ext cx="5948640" cy="3270960"/>
          </a:xfrm>
          <a:prstGeom prst="rect">
            <a:avLst/>
          </a:prstGeom>
        </p:spPr>
        <p:txBody>
          <a:bodyPr lIns="0" tIns="0" rIns="0" bIns="0">
            <a:normAutofit/>
          </a:bodyPr>
          <a:lstStyle/>
          <a:p>
            <a:endParaRPr lang="en-US" sz="1600" b="0" strike="noStrike" spc="-1">
              <a:solidFill>
                <a:srgbClr val="262626"/>
              </a:solidFill>
              <a:latin typeface="Source Sans Pro"/>
            </a:endParaRPr>
          </a:p>
        </p:txBody>
      </p:sp>
      <p:sp>
        <p:nvSpPr>
          <p:cNvPr id="133" name="PlaceHolder 4"/>
          <p:cNvSpPr>
            <a:spLocks noGrp="1"/>
          </p:cNvSpPr>
          <p:nvPr>
            <p:ph type="body"/>
          </p:nvPr>
        </p:nvSpPr>
        <p:spPr>
          <a:xfrm>
            <a:off x="0" y="3582000"/>
            <a:ext cx="5948640" cy="3270960"/>
          </a:xfrm>
          <a:prstGeom prst="rect">
            <a:avLst/>
          </a:prstGeom>
        </p:spPr>
        <p:txBody>
          <a:bodyPr lIns="0" tIns="0" rIns="0" bIns="0">
            <a:normAutofit/>
          </a:bodyPr>
          <a:lstStyle/>
          <a:p>
            <a:endParaRPr lang="en-US" sz="1600" b="0" strike="noStrike" spc="-1">
              <a:solidFill>
                <a:srgbClr val="262626"/>
              </a:solidFill>
              <a:latin typeface="Source Sans Pro"/>
            </a:endParaRPr>
          </a:p>
        </p:txBody>
      </p:sp>
      <p:sp>
        <p:nvSpPr>
          <p:cNvPr id="134" name="PlaceHolder 5"/>
          <p:cNvSpPr>
            <a:spLocks noGrp="1"/>
          </p:cNvSpPr>
          <p:nvPr>
            <p:ph type="body"/>
          </p:nvPr>
        </p:nvSpPr>
        <p:spPr>
          <a:xfrm>
            <a:off x="6246360" y="3582000"/>
            <a:ext cx="5948640" cy="3270960"/>
          </a:xfrm>
          <a:prstGeom prst="rect">
            <a:avLst/>
          </a:prstGeom>
        </p:spPr>
        <p:txBody>
          <a:bodyPr lIns="0" tIns="0" rIns="0" bIns="0">
            <a:normAutofit/>
          </a:bodyPr>
          <a:lstStyle/>
          <a:p>
            <a:endParaRPr lang="en-US" sz="1600" b="0" strike="noStrike" spc="-1">
              <a:solidFill>
                <a:srgbClr val="262626"/>
              </a:solidFill>
              <a:latin typeface="Source Sans Pro"/>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35" name="PlaceHolder 1"/>
          <p:cNvSpPr>
            <a:spLocks noGrp="1"/>
          </p:cNvSpPr>
          <p:nvPr>
            <p:ph type="title"/>
          </p:nvPr>
        </p:nvSpPr>
        <p:spPr>
          <a:xfrm>
            <a:off x="0" y="0"/>
            <a:ext cx="12189960" cy="6857640"/>
          </a:xfrm>
          <a:prstGeom prst="rect">
            <a:avLst/>
          </a:prstGeom>
        </p:spPr>
        <p:txBody>
          <a:bodyPr lIns="0" tIns="0" rIns="0" bIns="0" anchor="ctr">
            <a:noAutofit/>
          </a:bodyPr>
          <a:lstStyle/>
          <a:p>
            <a:endParaRPr lang="en-US" sz="1800" b="0" strike="noStrike" spc="-1">
              <a:solidFill>
                <a:srgbClr val="1A1A1A"/>
              </a:solidFill>
              <a:latin typeface="Arial"/>
            </a:endParaRPr>
          </a:p>
        </p:txBody>
      </p:sp>
      <p:sp>
        <p:nvSpPr>
          <p:cNvPr id="136" name="PlaceHolder 2"/>
          <p:cNvSpPr>
            <a:spLocks noGrp="1"/>
          </p:cNvSpPr>
          <p:nvPr>
            <p:ph type="body"/>
          </p:nvPr>
        </p:nvSpPr>
        <p:spPr>
          <a:xfrm>
            <a:off x="0" y="0"/>
            <a:ext cx="3925080" cy="3270960"/>
          </a:xfrm>
          <a:prstGeom prst="rect">
            <a:avLst/>
          </a:prstGeom>
        </p:spPr>
        <p:txBody>
          <a:bodyPr lIns="0" tIns="0" rIns="0" bIns="0">
            <a:normAutofit/>
          </a:bodyPr>
          <a:lstStyle/>
          <a:p>
            <a:endParaRPr lang="en-US" sz="1600" b="0" strike="noStrike" spc="-1">
              <a:solidFill>
                <a:srgbClr val="262626"/>
              </a:solidFill>
              <a:latin typeface="Source Sans Pro"/>
            </a:endParaRPr>
          </a:p>
        </p:txBody>
      </p:sp>
      <p:sp>
        <p:nvSpPr>
          <p:cNvPr id="137" name="PlaceHolder 3"/>
          <p:cNvSpPr>
            <a:spLocks noGrp="1"/>
          </p:cNvSpPr>
          <p:nvPr>
            <p:ph type="body"/>
          </p:nvPr>
        </p:nvSpPr>
        <p:spPr>
          <a:xfrm>
            <a:off x="4121640" y="0"/>
            <a:ext cx="3925080" cy="3270960"/>
          </a:xfrm>
          <a:prstGeom prst="rect">
            <a:avLst/>
          </a:prstGeom>
        </p:spPr>
        <p:txBody>
          <a:bodyPr lIns="0" tIns="0" rIns="0" bIns="0">
            <a:normAutofit/>
          </a:bodyPr>
          <a:lstStyle/>
          <a:p>
            <a:endParaRPr lang="en-US" sz="1600" b="0" strike="noStrike" spc="-1">
              <a:solidFill>
                <a:srgbClr val="262626"/>
              </a:solidFill>
              <a:latin typeface="Source Sans Pro"/>
            </a:endParaRPr>
          </a:p>
        </p:txBody>
      </p:sp>
      <p:sp>
        <p:nvSpPr>
          <p:cNvPr id="138" name="PlaceHolder 4"/>
          <p:cNvSpPr>
            <a:spLocks noGrp="1"/>
          </p:cNvSpPr>
          <p:nvPr>
            <p:ph type="body"/>
          </p:nvPr>
        </p:nvSpPr>
        <p:spPr>
          <a:xfrm>
            <a:off x="8243280" y="0"/>
            <a:ext cx="3925080" cy="3270960"/>
          </a:xfrm>
          <a:prstGeom prst="rect">
            <a:avLst/>
          </a:prstGeom>
        </p:spPr>
        <p:txBody>
          <a:bodyPr lIns="0" tIns="0" rIns="0" bIns="0">
            <a:normAutofit/>
          </a:bodyPr>
          <a:lstStyle/>
          <a:p>
            <a:endParaRPr lang="en-US" sz="1600" b="0" strike="noStrike" spc="-1">
              <a:solidFill>
                <a:srgbClr val="262626"/>
              </a:solidFill>
              <a:latin typeface="Source Sans Pro"/>
            </a:endParaRPr>
          </a:p>
        </p:txBody>
      </p:sp>
      <p:sp>
        <p:nvSpPr>
          <p:cNvPr id="139" name="PlaceHolder 5"/>
          <p:cNvSpPr>
            <a:spLocks noGrp="1"/>
          </p:cNvSpPr>
          <p:nvPr>
            <p:ph type="body"/>
          </p:nvPr>
        </p:nvSpPr>
        <p:spPr>
          <a:xfrm>
            <a:off x="0" y="3582000"/>
            <a:ext cx="3925080" cy="3270960"/>
          </a:xfrm>
          <a:prstGeom prst="rect">
            <a:avLst/>
          </a:prstGeom>
        </p:spPr>
        <p:txBody>
          <a:bodyPr lIns="0" tIns="0" rIns="0" bIns="0">
            <a:normAutofit/>
          </a:bodyPr>
          <a:lstStyle/>
          <a:p>
            <a:endParaRPr lang="en-US" sz="1600" b="0" strike="noStrike" spc="-1">
              <a:solidFill>
                <a:srgbClr val="262626"/>
              </a:solidFill>
              <a:latin typeface="Source Sans Pro"/>
            </a:endParaRPr>
          </a:p>
        </p:txBody>
      </p:sp>
      <p:sp>
        <p:nvSpPr>
          <p:cNvPr id="140" name="PlaceHolder 6"/>
          <p:cNvSpPr>
            <a:spLocks noGrp="1"/>
          </p:cNvSpPr>
          <p:nvPr>
            <p:ph type="body"/>
          </p:nvPr>
        </p:nvSpPr>
        <p:spPr>
          <a:xfrm>
            <a:off x="4121640" y="3582000"/>
            <a:ext cx="3925080" cy="3270960"/>
          </a:xfrm>
          <a:prstGeom prst="rect">
            <a:avLst/>
          </a:prstGeom>
        </p:spPr>
        <p:txBody>
          <a:bodyPr lIns="0" tIns="0" rIns="0" bIns="0">
            <a:normAutofit/>
          </a:bodyPr>
          <a:lstStyle/>
          <a:p>
            <a:endParaRPr lang="en-US" sz="1600" b="0" strike="noStrike" spc="-1">
              <a:solidFill>
                <a:srgbClr val="262626"/>
              </a:solidFill>
              <a:latin typeface="Source Sans Pro"/>
            </a:endParaRPr>
          </a:p>
        </p:txBody>
      </p:sp>
      <p:sp>
        <p:nvSpPr>
          <p:cNvPr id="141" name="PlaceHolder 7"/>
          <p:cNvSpPr>
            <a:spLocks noGrp="1"/>
          </p:cNvSpPr>
          <p:nvPr>
            <p:ph type="body"/>
          </p:nvPr>
        </p:nvSpPr>
        <p:spPr>
          <a:xfrm>
            <a:off x="8243280" y="3582000"/>
            <a:ext cx="3925080" cy="3270960"/>
          </a:xfrm>
          <a:prstGeom prst="rect">
            <a:avLst/>
          </a:prstGeom>
        </p:spPr>
        <p:txBody>
          <a:bodyPr lIns="0" tIns="0" rIns="0" bIns="0">
            <a:normAutofit/>
          </a:bodyPr>
          <a:lstStyle/>
          <a:p>
            <a:endParaRPr lang="en-US" sz="1600" b="0" strike="noStrike" spc="-1">
              <a:solidFill>
                <a:srgbClr val="262626"/>
              </a:solidFill>
              <a:latin typeface="Source Sans Pro"/>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59" name="PlaceHolder 1"/>
          <p:cNvSpPr>
            <a:spLocks noGrp="1"/>
          </p:cNvSpPr>
          <p:nvPr>
            <p:ph type="title"/>
          </p:nvPr>
        </p:nvSpPr>
        <p:spPr>
          <a:xfrm>
            <a:off x="0" y="0"/>
            <a:ext cx="12189960" cy="6857640"/>
          </a:xfrm>
          <a:prstGeom prst="rect">
            <a:avLst/>
          </a:prstGeom>
        </p:spPr>
        <p:txBody>
          <a:bodyPr lIns="0" tIns="0" rIns="0" bIns="0" anchor="ctr">
            <a:noAutofit/>
          </a:bodyPr>
          <a:lstStyle/>
          <a:p>
            <a:endParaRPr lang="en-US" sz="1800" b="0" strike="noStrike" spc="-1">
              <a:solidFill>
                <a:srgbClr val="1A1A1A"/>
              </a:solidFill>
              <a:latin typeface="Arial"/>
            </a:endParaRPr>
          </a:p>
        </p:txBody>
      </p:sp>
      <p:sp>
        <p:nvSpPr>
          <p:cNvPr id="160" name="PlaceHolder 2"/>
          <p:cNvSpPr>
            <a:spLocks noGrp="1"/>
          </p:cNvSpPr>
          <p:nvPr>
            <p:ph type="subTitle"/>
          </p:nvPr>
        </p:nvSpPr>
        <p:spPr>
          <a:xfrm>
            <a:off x="0" y="0"/>
            <a:ext cx="12189960" cy="68576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61" name="PlaceHolder 1"/>
          <p:cNvSpPr>
            <a:spLocks noGrp="1"/>
          </p:cNvSpPr>
          <p:nvPr>
            <p:ph type="title"/>
          </p:nvPr>
        </p:nvSpPr>
        <p:spPr>
          <a:xfrm>
            <a:off x="0" y="0"/>
            <a:ext cx="12189960" cy="6857640"/>
          </a:xfrm>
          <a:prstGeom prst="rect">
            <a:avLst/>
          </a:prstGeom>
        </p:spPr>
        <p:txBody>
          <a:bodyPr lIns="0" tIns="0" rIns="0" bIns="0" anchor="ctr">
            <a:noAutofit/>
          </a:bodyPr>
          <a:lstStyle/>
          <a:p>
            <a:endParaRPr lang="en-US" sz="1800" b="0" strike="noStrike" spc="-1">
              <a:solidFill>
                <a:srgbClr val="1A1A1A"/>
              </a:solidFill>
              <a:latin typeface="Arial"/>
            </a:endParaRPr>
          </a:p>
        </p:txBody>
      </p:sp>
      <p:sp>
        <p:nvSpPr>
          <p:cNvPr id="162" name="PlaceHolder 2"/>
          <p:cNvSpPr>
            <a:spLocks noGrp="1"/>
          </p:cNvSpPr>
          <p:nvPr>
            <p:ph type="body"/>
          </p:nvPr>
        </p:nvSpPr>
        <p:spPr>
          <a:xfrm>
            <a:off x="0" y="0"/>
            <a:ext cx="12189960" cy="6857640"/>
          </a:xfrm>
          <a:prstGeom prst="rect">
            <a:avLst/>
          </a:prstGeom>
        </p:spPr>
        <p:txBody>
          <a:bodyPr lIns="0" tIns="0" rIns="0" bIns="0">
            <a:normAutofit/>
          </a:bodyPr>
          <a:lstStyle/>
          <a:p>
            <a:endParaRPr lang="en-US" sz="1600" b="0" strike="noStrike" spc="-1">
              <a:solidFill>
                <a:srgbClr val="262626"/>
              </a:solidFill>
              <a:latin typeface="Source Sans Pro"/>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0" y="0"/>
            <a:ext cx="12189960" cy="6857640"/>
          </a:xfrm>
          <a:prstGeom prst="rect">
            <a:avLst/>
          </a:prstGeom>
        </p:spPr>
        <p:txBody>
          <a:bodyPr lIns="0" tIns="0" rIns="0" bIns="0" anchor="ctr">
            <a:noAutofit/>
          </a:bodyPr>
          <a:lstStyle/>
          <a:p>
            <a:endParaRPr lang="en-US" sz="1800" b="0" strike="noStrike" spc="-1">
              <a:solidFill>
                <a:srgbClr val="1A1A1A"/>
              </a:solidFill>
              <a:latin typeface="Arial"/>
            </a:endParaRPr>
          </a:p>
        </p:txBody>
      </p:sp>
      <p:sp>
        <p:nvSpPr>
          <p:cNvPr id="164" name="PlaceHolder 2"/>
          <p:cNvSpPr>
            <a:spLocks noGrp="1"/>
          </p:cNvSpPr>
          <p:nvPr>
            <p:ph type="body"/>
          </p:nvPr>
        </p:nvSpPr>
        <p:spPr>
          <a:xfrm>
            <a:off x="0" y="0"/>
            <a:ext cx="5948640" cy="6857640"/>
          </a:xfrm>
          <a:prstGeom prst="rect">
            <a:avLst/>
          </a:prstGeom>
        </p:spPr>
        <p:txBody>
          <a:bodyPr lIns="0" tIns="0" rIns="0" bIns="0">
            <a:normAutofit/>
          </a:bodyPr>
          <a:lstStyle/>
          <a:p>
            <a:endParaRPr lang="en-US" sz="1600" b="0" strike="noStrike" spc="-1">
              <a:solidFill>
                <a:srgbClr val="262626"/>
              </a:solidFill>
              <a:latin typeface="Source Sans Pro"/>
            </a:endParaRPr>
          </a:p>
        </p:txBody>
      </p:sp>
      <p:sp>
        <p:nvSpPr>
          <p:cNvPr id="165" name="PlaceHolder 3"/>
          <p:cNvSpPr>
            <a:spLocks noGrp="1"/>
          </p:cNvSpPr>
          <p:nvPr>
            <p:ph type="body"/>
          </p:nvPr>
        </p:nvSpPr>
        <p:spPr>
          <a:xfrm>
            <a:off x="6246360" y="0"/>
            <a:ext cx="5948640" cy="6857640"/>
          </a:xfrm>
          <a:prstGeom prst="rect">
            <a:avLst/>
          </a:prstGeom>
        </p:spPr>
        <p:txBody>
          <a:bodyPr lIns="0" tIns="0" rIns="0" bIns="0">
            <a:normAutofit/>
          </a:bodyPr>
          <a:lstStyle/>
          <a:p>
            <a:endParaRPr lang="en-US" sz="1600" b="0" strike="noStrike" spc="-1">
              <a:solidFill>
                <a:srgbClr val="262626"/>
              </a:solidFill>
              <a:latin typeface="Source Sans Pro"/>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66" name="PlaceHolder 1"/>
          <p:cNvSpPr>
            <a:spLocks noGrp="1"/>
          </p:cNvSpPr>
          <p:nvPr>
            <p:ph type="title"/>
          </p:nvPr>
        </p:nvSpPr>
        <p:spPr>
          <a:xfrm>
            <a:off x="0" y="0"/>
            <a:ext cx="12189960" cy="6857640"/>
          </a:xfrm>
          <a:prstGeom prst="rect">
            <a:avLst/>
          </a:prstGeom>
        </p:spPr>
        <p:txBody>
          <a:bodyPr lIns="0" tIns="0" rIns="0" bIns="0" anchor="ctr">
            <a:noAutofit/>
          </a:bodyPr>
          <a:lstStyle/>
          <a:p>
            <a:endParaRPr lang="en-US" sz="1800" b="0" strike="noStrike" spc="-1">
              <a:solidFill>
                <a:srgbClr val="1A1A1A"/>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0" y="0"/>
            <a:ext cx="12189960" cy="6857640"/>
          </a:xfrm>
          <a:prstGeom prst="rect">
            <a:avLst/>
          </a:prstGeom>
        </p:spPr>
        <p:txBody>
          <a:bodyPr lIns="0" tIns="0" rIns="0" bIns="0" anchor="ctr">
            <a:noAutofit/>
          </a:bodyPr>
          <a:lstStyle/>
          <a:p>
            <a:endParaRPr lang="en-US" sz="1800" b="0" strike="noStrike" spc="-1">
              <a:solidFill>
                <a:srgbClr val="1A1A1A"/>
              </a:solidFill>
              <a:latin typeface="Arial"/>
            </a:endParaRPr>
          </a:p>
        </p:txBody>
      </p:sp>
      <p:sp>
        <p:nvSpPr>
          <p:cNvPr id="9" name="PlaceHolder 2"/>
          <p:cNvSpPr>
            <a:spLocks noGrp="1"/>
          </p:cNvSpPr>
          <p:nvPr>
            <p:ph type="body"/>
          </p:nvPr>
        </p:nvSpPr>
        <p:spPr>
          <a:xfrm>
            <a:off x="0" y="0"/>
            <a:ext cx="12189960" cy="6857640"/>
          </a:xfrm>
          <a:prstGeom prst="rect">
            <a:avLst/>
          </a:prstGeom>
        </p:spPr>
        <p:txBody>
          <a:bodyPr lIns="0" tIns="0" rIns="0" bIns="0">
            <a:normAutofit/>
          </a:bodyPr>
          <a:lstStyle/>
          <a:p>
            <a:endParaRPr lang="en-US" sz="1600" b="0" strike="noStrike" spc="-1">
              <a:solidFill>
                <a:srgbClr val="262626"/>
              </a:solidFill>
              <a:latin typeface="Source Sans Pro"/>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67" name="PlaceHolder 1"/>
          <p:cNvSpPr>
            <a:spLocks noGrp="1"/>
          </p:cNvSpPr>
          <p:nvPr>
            <p:ph type="subTitle"/>
          </p:nvPr>
        </p:nvSpPr>
        <p:spPr>
          <a:xfrm>
            <a:off x="0" y="9036360"/>
            <a:ext cx="12189960" cy="1371600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68" name="PlaceHolder 1"/>
          <p:cNvSpPr>
            <a:spLocks noGrp="1"/>
          </p:cNvSpPr>
          <p:nvPr>
            <p:ph type="title"/>
          </p:nvPr>
        </p:nvSpPr>
        <p:spPr>
          <a:xfrm>
            <a:off x="0" y="0"/>
            <a:ext cx="12189960" cy="6857640"/>
          </a:xfrm>
          <a:prstGeom prst="rect">
            <a:avLst/>
          </a:prstGeom>
        </p:spPr>
        <p:txBody>
          <a:bodyPr lIns="0" tIns="0" rIns="0" bIns="0" anchor="ctr">
            <a:noAutofit/>
          </a:bodyPr>
          <a:lstStyle/>
          <a:p>
            <a:endParaRPr lang="en-US" sz="1800" b="0" strike="noStrike" spc="-1">
              <a:solidFill>
                <a:srgbClr val="1A1A1A"/>
              </a:solidFill>
              <a:latin typeface="Arial"/>
            </a:endParaRPr>
          </a:p>
        </p:txBody>
      </p:sp>
      <p:sp>
        <p:nvSpPr>
          <p:cNvPr id="169" name="PlaceHolder 2"/>
          <p:cNvSpPr>
            <a:spLocks noGrp="1"/>
          </p:cNvSpPr>
          <p:nvPr>
            <p:ph type="body"/>
          </p:nvPr>
        </p:nvSpPr>
        <p:spPr>
          <a:xfrm>
            <a:off x="0" y="0"/>
            <a:ext cx="5948640" cy="3270960"/>
          </a:xfrm>
          <a:prstGeom prst="rect">
            <a:avLst/>
          </a:prstGeom>
        </p:spPr>
        <p:txBody>
          <a:bodyPr lIns="0" tIns="0" rIns="0" bIns="0">
            <a:normAutofit/>
          </a:bodyPr>
          <a:lstStyle/>
          <a:p>
            <a:endParaRPr lang="en-US" sz="1600" b="0" strike="noStrike" spc="-1">
              <a:solidFill>
                <a:srgbClr val="262626"/>
              </a:solidFill>
              <a:latin typeface="Source Sans Pro"/>
            </a:endParaRPr>
          </a:p>
        </p:txBody>
      </p:sp>
      <p:sp>
        <p:nvSpPr>
          <p:cNvPr id="170" name="PlaceHolder 3"/>
          <p:cNvSpPr>
            <a:spLocks noGrp="1"/>
          </p:cNvSpPr>
          <p:nvPr>
            <p:ph type="body"/>
          </p:nvPr>
        </p:nvSpPr>
        <p:spPr>
          <a:xfrm>
            <a:off x="6246360" y="0"/>
            <a:ext cx="5948640" cy="6857640"/>
          </a:xfrm>
          <a:prstGeom prst="rect">
            <a:avLst/>
          </a:prstGeom>
        </p:spPr>
        <p:txBody>
          <a:bodyPr lIns="0" tIns="0" rIns="0" bIns="0">
            <a:normAutofit/>
          </a:bodyPr>
          <a:lstStyle/>
          <a:p>
            <a:endParaRPr lang="en-US" sz="1600" b="0" strike="noStrike" spc="-1">
              <a:solidFill>
                <a:srgbClr val="262626"/>
              </a:solidFill>
              <a:latin typeface="Source Sans Pro"/>
            </a:endParaRPr>
          </a:p>
        </p:txBody>
      </p:sp>
      <p:sp>
        <p:nvSpPr>
          <p:cNvPr id="171" name="PlaceHolder 4"/>
          <p:cNvSpPr>
            <a:spLocks noGrp="1"/>
          </p:cNvSpPr>
          <p:nvPr>
            <p:ph type="body"/>
          </p:nvPr>
        </p:nvSpPr>
        <p:spPr>
          <a:xfrm>
            <a:off x="0" y="3582000"/>
            <a:ext cx="5948640" cy="3270960"/>
          </a:xfrm>
          <a:prstGeom prst="rect">
            <a:avLst/>
          </a:prstGeom>
        </p:spPr>
        <p:txBody>
          <a:bodyPr lIns="0" tIns="0" rIns="0" bIns="0">
            <a:normAutofit/>
          </a:bodyPr>
          <a:lstStyle/>
          <a:p>
            <a:endParaRPr lang="en-US" sz="1600" b="0" strike="noStrike" spc="-1">
              <a:solidFill>
                <a:srgbClr val="262626"/>
              </a:solidFill>
              <a:latin typeface="Source Sans Pro"/>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72" name="PlaceHolder 1"/>
          <p:cNvSpPr>
            <a:spLocks noGrp="1"/>
          </p:cNvSpPr>
          <p:nvPr>
            <p:ph type="title"/>
          </p:nvPr>
        </p:nvSpPr>
        <p:spPr>
          <a:xfrm>
            <a:off x="0" y="0"/>
            <a:ext cx="12189960" cy="6857640"/>
          </a:xfrm>
          <a:prstGeom prst="rect">
            <a:avLst/>
          </a:prstGeom>
        </p:spPr>
        <p:txBody>
          <a:bodyPr lIns="0" tIns="0" rIns="0" bIns="0" anchor="ctr">
            <a:noAutofit/>
          </a:bodyPr>
          <a:lstStyle/>
          <a:p>
            <a:endParaRPr lang="en-US" sz="1800" b="0" strike="noStrike" spc="-1">
              <a:solidFill>
                <a:srgbClr val="1A1A1A"/>
              </a:solidFill>
              <a:latin typeface="Arial"/>
            </a:endParaRPr>
          </a:p>
        </p:txBody>
      </p:sp>
      <p:sp>
        <p:nvSpPr>
          <p:cNvPr id="173" name="PlaceHolder 2"/>
          <p:cNvSpPr>
            <a:spLocks noGrp="1"/>
          </p:cNvSpPr>
          <p:nvPr>
            <p:ph type="body"/>
          </p:nvPr>
        </p:nvSpPr>
        <p:spPr>
          <a:xfrm>
            <a:off x="0" y="0"/>
            <a:ext cx="5948640" cy="6857640"/>
          </a:xfrm>
          <a:prstGeom prst="rect">
            <a:avLst/>
          </a:prstGeom>
        </p:spPr>
        <p:txBody>
          <a:bodyPr lIns="0" tIns="0" rIns="0" bIns="0">
            <a:normAutofit/>
          </a:bodyPr>
          <a:lstStyle/>
          <a:p>
            <a:endParaRPr lang="en-US" sz="1600" b="0" strike="noStrike" spc="-1">
              <a:solidFill>
                <a:srgbClr val="262626"/>
              </a:solidFill>
              <a:latin typeface="Source Sans Pro"/>
            </a:endParaRPr>
          </a:p>
        </p:txBody>
      </p:sp>
      <p:sp>
        <p:nvSpPr>
          <p:cNvPr id="174" name="PlaceHolder 3"/>
          <p:cNvSpPr>
            <a:spLocks noGrp="1"/>
          </p:cNvSpPr>
          <p:nvPr>
            <p:ph type="body"/>
          </p:nvPr>
        </p:nvSpPr>
        <p:spPr>
          <a:xfrm>
            <a:off x="6246360" y="0"/>
            <a:ext cx="5948640" cy="3270960"/>
          </a:xfrm>
          <a:prstGeom prst="rect">
            <a:avLst/>
          </a:prstGeom>
        </p:spPr>
        <p:txBody>
          <a:bodyPr lIns="0" tIns="0" rIns="0" bIns="0">
            <a:normAutofit/>
          </a:bodyPr>
          <a:lstStyle/>
          <a:p>
            <a:endParaRPr lang="en-US" sz="1600" b="0" strike="noStrike" spc="-1">
              <a:solidFill>
                <a:srgbClr val="262626"/>
              </a:solidFill>
              <a:latin typeface="Source Sans Pro"/>
            </a:endParaRPr>
          </a:p>
        </p:txBody>
      </p:sp>
      <p:sp>
        <p:nvSpPr>
          <p:cNvPr id="175" name="PlaceHolder 4"/>
          <p:cNvSpPr>
            <a:spLocks noGrp="1"/>
          </p:cNvSpPr>
          <p:nvPr>
            <p:ph type="body"/>
          </p:nvPr>
        </p:nvSpPr>
        <p:spPr>
          <a:xfrm>
            <a:off x="6246360" y="3582000"/>
            <a:ext cx="5948640" cy="3270960"/>
          </a:xfrm>
          <a:prstGeom prst="rect">
            <a:avLst/>
          </a:prstGeom>
        </p:spPr>
        <p:txBody>
          <a:bodyPr lIns="0" tIns="0" rIns="0" bIns="0">
            <a:normAutofit/>
          </a:bodyPr>
          <a:lstStyle/>
          <a:p>
            <a:endParaRPr lang="en-US" sz="1600" b="0" strike="noStrike" spc="-1">
              <a:solidFill>
                <a:srgbClr val="262626"/>
              </a:solidFill>
              <a:latin typeface="Source Sans Pro"/>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76" name="PlaceHolder 1"/>
          <p:cNvSpPr>
            <a:spLocks noGrp="1"/>
          </p:cNvSpPr>
          <p:nvPr>
            <p:ph type="title"/>
          </p:nvPr>
        </p:nvSpPr>
        <p:spPr>
          <a:xfrm>
            <a:off x="0" y="0"/>
            <a:ext cx="12189960" cy="6857640"/>
          </a:xfrm>
          <a:prstGeom prst="rect">
            <a:avLst/>
          </a:prstGeom>
        </p:spPr>
        <p:txBody>
          <a:bodyPr lIns="0" tIns="0" rIns="0" bIns="0" anchor="ctr">
            <a:noAutofit/>
          </a:bodyPr>
          <a:lstStyle/>
          <a:p>
            <a:endParaRPr lang="en-US" sz="1800" b="0" strike="noStrike" spc="-1">
              <a:solidFill>
                <a:srgbClr val="1A1A1A"/>
              </a:solidFill>
              <a:latin typeface="Arial"/>
            </a:endParaRPr>
          </a:p>
        </p:txBody>
      </p:sp>
      <p:sp>
        <p:nvSpPr>
          <p:cNvPr id="177" name="PlaceHolder 2"/>
          <p:cNvSpPr>
            <a:spLocks noGrp="1"/>
          </p:cNvSpPr>
          <p:nvPr>
            <p:ph type="body"/>
          </p:nvPr>
        </p:nvSpPr>
        <p:spPr>
          <a:xfrm>
            <a:off x="0" y="0"/>
            <a:ext cx="5948640" cy="3270960"/>
          </a:xfrm>
          <a:prstGeom prst="rect">
            <a:avLst/>
          </a:prstGeom>
        </p:spPr>
        <p:txBody>
          <a:bodyPr lIns="0" tIns="0" rIns="0" bIns="0">
            <a:normAutofit/>
          </a:bodyPr>
          <a:lstStyle/>
          <a:p>
            <a:endParaRPr lang="en-US" sz="1600" b="0" strike="noStrike" spc="-1">
              <a:solidFill>
                <a:srgbClr val="262626"/>
              </a:solidFill>
              <a:latin typeface="Source Sans Pro"/>
            </a:endParaRPr>
          </a:p>
        </p:txBody>
      </p:sp>
      <p:sp>
        <p:nvSpPr>
          <p:cNvPr id="178" name="PlaceHolder 3"/>
          <p:cNvSpPr>
            <a:spLocks noGrp="1"/>
          </p:cNvSpPr>
          <p:nvPr>
            <p:ph type="body"/>
          </p:nvPr>
        </p:nvSpPr>
        <p:spPr>
          <a:xfrm>
            <a:off x="6246360" y="0"/>
            <a:ext cx="5948640" cy="3270960"/>
          </a:xfrm>
          <a:prstGeom prst="rect">
            <a:avLst/>
          </a:prstGeom>
        </p:spPr>
        <p:txBody>
          <a:bodyPr lIns="0" tIns="0" rIns="0" bIns="0">
            <a:normAutofit/>
          </a:bodyPr>
          <a:lstStyle/>
          <a:p>
            <a:endParaRPr lang="en-US" sz="1600" b="0" strike="noStrike" spc="-1">
              <a:solidFill>
                <a:srgbClr val="262626"/>
              </a:solidFill>
              <a:latin typeface="Source Sans Pro"/>
            </a:endParaRPr>
          </a:p>
        </p:txBody>
      </p:sp>
      <p:sp>
        <p:nvSpPr>
          <p:cNvPr id="179" name="PlaceHolder 4"/>
          <p:cNvSpPr>
            <a:spLocks noGrp="1"/>
          </p:cNvSpPr>
          <p:nvPr>
            <p:ph type="body"/>
          </p:nvPr>
        </p:nvSpPr>
        <p:spPr>
          <a:xfrm>
            <a:off x="0" y="3582000"/>
            <a:ext cx="12189960" cy="3270960"/>
          </a:xfrm>
          <a:prstGeom prst="rect">
            <a:avLst/>
          </a:prstGeom>
        </p:spPr>
        <p:txBody>
          <a:bodyPr lIns="0" tIns="0" rIns="0" bIns="0">
            <a:normAutofit/>
          </a:bodyPr>
          <a:lstStyle/>
          <a:p>
            <a:endParaRPr lang="en-US" sz="1600" b="0" strike="noStrike" spc="-1">
              <a:solidFill>
                <a:srgbClr val="262626"/>
              </a:solidFill>
              <a:latin typeface="Source Sans Pro"/>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80" name="PlaceHolder 1"/>
          <p:cNvSpPr>
            <a:spLocks noGrp="1"/>
          </p:cNvSpPr>
          <p:nvPr>
            <p:ph type="title"/>
          </p:nvPr>
        </p:nvSpPr>
        <p:spPr>
          <a:xfrm>
            <a:off x="0" y="0"/>
            <a:ext cx="12189960" cy="6857640"/>
          </a:xfrm>
          <a:prstGeom prst="rect">
            <a:avLst/>
          </a:prstGeom>
        </p:spPr>
        <p:txBody>
          <a:bodyPr lIns="0" tIns="0" rIns="0" bIns="0" anchor="ctr">
            <a:noAutofit/>
          </a:bodyPr>
          <a:lstStyle/>
          <a:p>
            <a:endParaRPr lang="en-US" sz="1800" b="0" strike="noStrike" spc="-1">
              <a:solidFill>
                <a:srgbClr val="1A1A1A"/>
              </a:solidFill>
              <a:latin typeface="Arial"/>
            </a:endParaRPr>
          </a:p>
        </p:txBody>
      </p:sp>
      <p:sp>
        <p:nvSpPr>
          <p:cNvPr id="181" name="PlaceHolder 2"/>
          <p:cNvSpPr>
            <a:spLocks noGrp="1"/>
          </p:cNvSpPr>
          <p:nvPr>
            <p:ph type="body"/>
          </p:nvPr>
        </p:nvSpPr>
        <p:spPr>
          <a:xfrm>
            <a:off x="0" y="0"/>
            <a:ext cx="12189960" cy="3270960"/>
          </a:xfrm>
          <a:prstGeom prst="rect">
            <a:avLst/>
          </a:prstGeom>
        </p:spPr>
        <p:txBody>
          <a:bodyPr lIns="0" tIns="0" rIns="0" bIns="0">
            <a:normAutofit/>
          </a:bodyPr>
          <a:lstStyle/>
          <a:p>
            <a:endParaRPr lang="en-US" sz="1600" b="0" strike="noStrike" spc="-1">
              <a:solidFill>
                <a:srgbClr val="262626"/>
              </a:solidFill>
              <a:latin typeface="Source Sans Pro"/>
            </a:endParaRPr>
          </a:p>
        </p:txBody>
      </p:sp>
      <p:sp>
        <p:nvSpPr>
          <p:cNvPr id="182" name="PlaceHolder 3"/>
          <p:cNvSpPr>
            <a:spLocks noGrp="1"/>
          </p:cNvSpPr>
          <p:nvPr>
            <p:ph type="body"/>
          </p:nvPr>
        </p:nvSpPr>
        <p:spPr>
          <a:xfrm>
            <a:off x="0" y="3582000"/>
            <a:ext cx="12189960" cy="3270960"/>
          </a:xfrm>
          <a:prstGeom prst="rect">
            <a:avLst/>
          </a:prstGeom>
        </p:spPr>
        <p:txBody>
          <a:bodyPr lIns="0" tIns="0" rIns="0" bIns="0">
            <a:normAutofit/>
          </a:bodyPr>
          <a:lstStyle/>
          <a:p>
            <a:endParaRPr lang="en-US" sz="1600" b="0" strike="noStrike" spc="-1">
              <a:solidFill>
                <a:srgbClr val="262626"/>
              </a:solidFill>
              <a:latin typeface="Source Sans Pro"/>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83" name="PlaceHolder 1"/>
          <p:cNvSpPr>
            <a:spLocks noGrp="1"/>
          </p:cNvSpPr>
          <p:nvPr>
            <p:ph type="title"/>
          </p:nvPr>
        </p:nvSpPr>
        <p:spPr>
          <a:xfrm>
            <a:off x="0" y="0"/>
            <a:ext cx="12189960" cy="6857640"/>
          </a:xfrm>
          <a:prstGeom prst="rect">
            <a:avLst/>
          </a:prstGeom>
        </p:spPr>
        <p:txBody>
          <a:bodyPr lIns="0" tIns="0" rIns="0" bIns="0" anchor="ctr">
            <a:noAutofit/>
          </a:bodyPr>
          <a:lstStyle/>
          <a:p>
            <a:endParaRPr lang="en-US" sz="1800" b="0" strike="noStrike" spc="-1">
              <a:solidFill>
                <a:srgbClr val="1A1A1A"/>
              </a:solidFill>
              <a:latin typeface="Arial"/>
            </a:endParaRPr>
          </a:p>
        </p:txBody>
      </p:sp>
      <p:sp>
        <p:nvSpPr>
          <p:cNvPr id="184" name="PlaceHolder 2"/>
          <p:cNvSpPr>
            <a:spLocks noGrp="1"/>
          </p:cNvSpPr>
          <p:nvPr>
            <p:ph type="body"/>
          </p:nvPr>
        </p:nvSpPr>
        <p:spPr>
          <a:xfrm>
            <a:off x="0" y="0"/>
            <a:ext cx="5948640" cy="3270960"/>
          </a:xfrm>
          <a:prstGeom prst="rect">
            <a:avLst/>
          </a:prstGeom>
        </p:spPr>
        <p:txBody>
          <a:bodyPr lIns="0" tIns="0" rIns="0" bIns="0">
            <a:normAutofit/>
          </a:bodyPr>
          <a:lstStyle/>
          <a:p>
            <a:endParaRPr lang="en-US" sz="1600" b="0" strike="noStrike" spc="-1">
              <a:solidFill>
                <a:srgbClr val="262626"/>
              </a:solidFill>
              <a:latin typeface="Source Sans Pro"/>
            </a:endParaRPr>
          </a:p>
        </p:txBody>
      </p:sp>
      <p:sp>
        <p:nvSpPr>
          <p:cNvPr id="185" name="PlaceHolder 3"/>
          <p:cNvSpPr>
            <a:spLocks noGrp="1"/>
          </p:cNvSpPr>
          <p:nvPr>
            <p:ph type="body"/>
          </p:nvPr>
        </p:nvSpPr>
        <p:spPr>
          <a:xfrm>
            <a:off x="6246360" y="0"/>
            <a:ext cx="5948640" cy="3270960"/>
          </a:xfrm>
          <a:prstGeom prst="rect">
            <a:avLst/>
          </a:prstGeom>
        </p:spPr>
        <p:txBody>
          <a:bodyPr lIns="0" tIns="0" rIns="0" bIns="0">
            <a:normAutofit/>
          </a:bodyPr>
          <a:lstStyle/>
          <a:p>
            <a:endParaRPr lang="en-US" sz="1600" b="0" strike="noStrike" spc="-1">
              <a:solidFill>
                <a:srgbClr val="262626"/>
              </a:solidFill>
              <a:latin typeface="Source Sans Pro"/>
            </a:endParaRPr>
          </a:p>
        </p:txBody>
      </p:sp>
      <p:sp>
        <p:nvSpPr>
          <p:cNvPr id="186" name="PlaceHolder 4"/>
          <p:cNvSpPr>
            <a:spLocks noGrp="1"/>
          </p:cNvSpPr>
          <p:nvPr>
            <p:ph type="body"/>
          </p:nvPr>
        </p:nvSpPr>
        <p:spPr>
          <a:xfrm>
            <a:off x="0" y="3582000"/>
            <a:ext cx="5948640" cy="3270960"/>
          </a:xfrm>
          <a:prstGeom prst="rect">
            <a:avLst/>
          </a:prstGeom>
        </p:spPr>
        <p:txBody>
          <a:bodyPr lIns="0" tIns="0" rIns="0" bIns="0">
            <a:normAutofit/>
          </a:bodyPr>
          <a:lstStyle/>
          <a:p>
            <a:endParaRPr lang="en-US" sz="1600" b="0" strike="noStrike" spc="-1">
              <a:solidFill>
                <a:srgbClr val="262626"/>
              </a:solidFill>
              <a:latin typeface="Source Sans Pro"/>
            </a:endParaRPr>
          </a:p>
        </p:txBody>
      </p:sp>
      <p:sp>
        <p:nvSpPr>
          <p:cNvPr id="187" name="PlaceHolder 5"/>
          <p:cNvSpPr>
            <a:spLocks noGrp="1"/>
          </p:cNvSpPr>
          <p:nvPr>
            <p:ph type="body"/>
          </p:nvPr>
        </p:nvSpPr>
        <p:spPr>
          <a:xfrm>
            <a:off x="6246360" y="3582000"/>
            <a:ext cx="5948640" cy="3270960"/>
          </a:xfrm>
          <a:prstGeom prst="rect">
            <a:avLst/>
          </a:prstGeom>
        </p:spPr>
        <p:txBody>
          <a:bodyPr lIns="0" tIns="0" rIns="0" bIns="0">
            <a:normAutofit/>
          </a:bodyPr>
          <a:lstStyle/>
          <a:p>
            <a:endParaRPr lang="en-US" sz="1600" b="0" strike="noStrike" spc="-1">
              <a:solidFill>
                <a:srgbClr val="262626"/>
              </a:solidFill>
              <a:latin typeface="Source Sans Pro"/>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88" name="PlaceHolder 1"/>
          <p:cNvSpPr>
            <a:spLocks noGrp="1"/>
          </p:cNvSpPr>
          <p:nvPr>
            <p:ph type="title"/>
          </p:nvPr>
        </p:nvSpPr>
        <p:spPr>
          <a:xfrm>
            <a:off x="0" y="0"/>
            <a:ext cx="12189960" cy="6857640"/>
          </a:xfrm>
          <a:prstGeom prst="rect">
            <a:avLst/>
          </a:prstGeom>
        </p:spPr>
        <p:txBody>
          <a:bodyPr lIns="0" tIns="0" rIns="0" bIns="0" anchor="ctr">
            <a:noAutofit/>
          </a:bodyPr>
          <a:lstStyle/>
          <a:p>
            <a:endParaRPr lang="en-US" sz="1800" b="0" strike="noStrike" spc="-1">
              <a:solidFill>
                <a:srgbClr val="1A1A1A"/>
              </a:solidFill>
              <a:latin typeface="Arial"/>
            </a:endParaRPr>
          </a:p>
        </p:txBody>
      </p:sp>
      <p:sp>
        <p:nvSpPr>
          <p:cNvPr id="189" name="PlaceHolder 2"/>
          <p:cNvSpPr>
            <a:spLocks noGrp="1"/>
          </p:cNvSpPr>
          <p:nvPr>
            <p:ph type="body"/>
          </p:nvPr>
        </p:nvSpPr>
        <p:spPr>
          <a:xfrm>
            <a:off x="0" y="0"/>
            <a:ext cx="3925080" cy="3270960"/>
          </a:xfrm>
          <a:prstGeom prst="rect">
            <a:avLst/>
          </a:prstGeom>
        </p:spPr>
        <p:txBody>
          <a:bodyPr lIns="0" tIns="0" rIns="0" bIns="0">
            <a:normAutofit/>
          </a:bodyPr>
          <a:lstStyle/>
          <a:p>
            <a:endParaRPr lang="en-US" sz="1600" b="0" strike="noStrike" spc="-1">
              <a:solidFill>
                <a:srgbClr val="262626"/>
              </a:solidFill>
              <a:latin typeface="Source Sans Pro"/>
            </a:endParaRPr>
          </a:p>
        </p:txBody>
      </p:sp>
      <p:sp>
        <p:nvSpPr>
          <p:cNvPr id="190" name="PlaceHolder 3"/>
          <p:cNvSpPr>
            <a:spLocks noGrp="1"/>
          </p:cNvSpPr>
          <p:nvPr>
            <p:ph type="body"/>
          </p:nvPr>
        </p:nvSpPr>
        <p:spPr>
          <a:xfrm>
            <a:off x="4121640" y="0"/>
            <a:ext cx="3925080" cy="3270960"/>
          </a:xfrm>
          <a:prstGeom prst="rect">
            <a:avLst/>
          </a:prstGeom>
        </p:spPr>
        <p:txBody>
          <a:bodyPr lIns="0" tIns="0" rIns="0" bIns="0">
            <a:normAutofit/>
          </a:bodyPr>
          <a:lstStyle/>
          <a:p>
            <a:endParaRPr lang="en-US" sz="1600" b="0" strike="noStrike" spc="-1">
              <a:solidFill>
                <a:srgbClr val="262626"/>
              </a:solidFill>
              <a:latin typeface="Source Sans Pro"/>
            </a:endParaRPr>
          </a:p>
        </p:txBody>
      </p:sp>
      <p:sp>
        <p:nvSpPr>
          <p:cNvPr id="191" name="PlaceHolder 4"/>
          <p:cNvSpPr>
            <a:spLocks noGrp="1"/>
          </p:cNvSpPr>
          <p:nvPr>
            <p:ph type="body"/>
          </p:nvPr>
        </p:nvSpPr>
        <p:spPr>
          <a:xfrm>
            <a:off x="8243280" y="0"/>
            <a:ext cx="3925080" cy="3270960"/>
          </a:xfrm>
          <a:prstGeom prst="rect">
            <a:avLst/>
          </a:prstGeom>
        </p:spPr>
        <p:txBody>
          <a:bodyPr lIns="0" tIns="0" rIns="0" bIns="0">
            <a:normAutofit/>
          </a:bodyPr>
          <a:lstStyle/>
          <a:p>
            <a:endParaRPr lang="en-US" sz="1600" b="0" strike="noStrike" spc="-1">
              <a:solidFill>
                <a:srgbClr val="262626"/>
              </a:solidFill>
              <a:latin typeface="Source Sans Pro"/>
            </a:endParaRPr>
          </a:p>
        </p:txBody>
      </p:sp>
      <p:sp>
        <p:nvSpPr>
          <p:cNvPr id="192" name="PlaceHolder 5"/>
          <p:cNvSpPr>
            <a:spLocks noGrp="1"/>
          </p:cNvSpPr>
          <p:nvPr>
            <p:ph type="body"/>
          </p:nvPr>
        </p:nvSpPr>
        <p:spPr>
          <a:xfrm>
            <a:off x="0" y="3582000"/>
            <a:ext cx="3925080" cy="3270960"/>
          </a:xfrm>
          <a:prstGeom prst="rect">
            <a:avLst/>
          </a:prstGeom>
        </p:spPr>
        <p:txBody>
          <a:bodyPr lIns="0" tIns="0" rIns="0" bIns="0">
            <a:normAutofit/>
          </a:bodyPr>
          <a:lstStyle/>
          <a:p>
            <a:endParaRPr lang="en-US" sz="1600" b="0" strike="noStrike" spc="-1">
              <a:solidFill>
                <a:srgbClr val="262626"/>
              </a:solidFill>
              <a:latin typeface="Source Sans Pro"/>
            </a:endParaRPr>
          </a:p>
        </p:txBody>
      </p:sp>
      <p:sp>
        <p:nvSpPr>
          <p:cNvPr id="193" name="PlaceHolder 6"/>
          <p:cNvSpPr>
            <a:spLocks noGrp="1"/>
          </p:cNvSpPr>
          <p:nvPr>
            <p:ph type="body"/>
          </p:nvPr>
        </p:nvSpPr>
        <p:spPr>
          <a:xfrm>
            <a:off x="4121640" y="3582000"/>
            <a:ext cx="3925080" cy="3270960"/>
          </a:xfrm>
          <a:prstGeom prst="rect">
            <a:avLst/>
          </a:prstGeom>
        </p:spPr>
        <p:txBody>
          <a:bodyPr lIns="0" tIns="0" rIns="0" bIns="0">
            <a:normAutofit/>
          </a:bodyPr>
          <a:lstStyle/>
          <a:p>
            <a:endParaRPr lang="en-US" sz="1600" b="0" strike="noStrike" spc="-1">
              <a:solidFill>
                <a:srgbClr val="262626"/>
              </a:solidFill>
              <a:latin typeface="Source Sans Pro"/>
            </a:endParaRPr>
          </a:p>
        </p:txBody>
      </p:sp>
      <p:sp>
        <p:nvSpPr>
          <p:cNvPr id="194" name="PlaceHolder 7"/>
          <p:cNvSpPr>
            <a:spLocks noGrp="1"/>
          </p:cNvSpPr>
          <p:nvPr>
            <p:ph type="body"/>
          </p:nvPr>
        </p:nvSpPr>
        <p:spPr>
          <a:xfrm>
            <a:off x="8243280" y="3582000"/>
            <a:ext cx="3925080" cy="3270960"/>
          </a:xfrm>
          <a:prstGeom prst="rect">
            <a:avLst/>
          </a:prstGeom>
        </p:spPr>
        <p:txBody>
          <a:bodyPr lIns="0" tIns="0" rIns="0" bIns="0">
            <a:normAutofit/>
          </a:bodyPr>
          <a:lstStyle/>
          <a:p>
            <a:endParaRPr lang="en-US" sz="1600" b="0" strike="noStrike" spc="-1">
              <a:solidFill>
                <a:srgbClr val="262626"/>
              </a:solidFill>
              <a:latin typeface="Source Sans Pro"/>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06" name="PlaceHolder 1"/>
          <p:cNvSpPr>
            <a:spLocks noGrp="1"/>
          </p:cNvSpPr>
          <p:nvPr>
            <p:ph type="title"/>
          </p:nvPr>
        </p:nvSpPr>
        <p:spPr>
          <a:xfrm>
            <a:off x="0" y="0"/>
            <a:ext cx="12189960" cy="6857640"/>
          </a:xfrm>
          <a:prstGeom prst="rect">
            <a:avLst/>
          </a:prstGeom>
        </p:spPr>
        <p:txBody>
          <a:bodyPr lIns="0" tIns="0" rIns="0" bIns="0" anchor="ctr">
            <a:noAutofit/>
          </a:bodyPr>
          <a:lstStyle/>
          <a:p>
            <a:endParaRPr lang="en-US" sz="1800" b="0" strike="noStrike" spc="-1">
              <a:solidFill>
                <a:srgbClr val="1A1A1A"/>
              </a:solidFill>
              <a:latin typeface="Arial"/>
            </a:endParaRPr>
          </a:p>
        </p:txBody>
      </p:sp>
      <p:sp>
        <p:nvSpPr>
          <p:cNvPr id="207" name="PlaceHolder 2"/>
          <p:cNvSpPr>
            <a:spLocks noGrp="1"/>
          </p:cNvSpPr>
          <p:nvPr>
            <p:ph type="subTitle"/>
          </p:nvPr>
        </p:nvSpPr>
        <p:spPr>
          <a:xfrm>
            <a:off x="0" y="0"/>
            <a:ext cx="12189960" cy="68576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08" name="PlaceHolder 1"/>
          <p:cNvSpPr>
            <a:spLocks noGrp="1"/>
          </p:cNvSpPr>
          <p:nvPr>
            <p:ph type="title"/>
          </p:nvPr>
        </p:nvSpPr>
        <p:spPr>
          <a:xfrm>
            <a:off x="0" y="0"/>
            <a:ext cx="12189960" cy="6857640"/>
          </a:xfrm>
          <a:prstGeom prst="rect">
            <a:avLst/>
          </a:prstGeom>
        </p:spPr>
        <p:txBody>
          <a:bodyPr lIns="0" tIns="0" rIns="0" bIns="0" anchor="ctr">
            <a:noAutofit/>
          </a:bodyPr>
          <a:lstStyle/>
          <a:p>
            <a:endParaRPr lang="en-US" sz="1800" b="0" strike="noStrike" spc="-1">
              <a:solidFill>
                <a:srgbClr val="1A1A1A"/>
              </a:solidFill>
              <a:latin typeface="Arial"/>
            </a:endParaRPr>
          </a:p>
        </p:txBody>
      </p:sp>
      <p:sp>
        <p:nvSpPr>
          <p:cNvPr id="209" name="PlaceHolder 2"/>
          <p:cNvSpPr>
            <a:spLocks noGrp="1"/>
          </p:cNvSpPr>
          <p:nvPr>
            <p:ph type="body"/>
          </p:nvPr>
        </p:nvSpPr>
        <p:spPr>
          <a:xfrm>
            <a:off x="0" y="0"/>
            <a:ext cx="12189960" cy="6857640"/>
          </a:xfrm>
          <a:prstGeom prst="rect">
            <a:avLst/>
          </a:prstGeom>
        </p:spPr>
        <p:txBody>
          <a:bodyPr lIns="0" tIns="0" rIns="0" bIns="0">
            <a:normAutofit/>
          </a:bodyPr>
          <a:lstStyle/>
          <a:p>
            <a:endParaRPr lang="en-US" sz="1600" b="0" strike="noStrike" spc="-1">
              <a:solidFill>
                <a:srgbClr val="262626"/>
              </a:solidFill>
              <a:latin typeface="Source Sans Pro"/>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0" y="0"/>
            <a:ext cx="12189960" cy="6857640"/>
          </a:xfrm>
          <a:prstGeom prst="rect">
            <a:avLst/>
          </a:prstGeom>
        </p:spPr>
        <p:txBody>
          <a:bodyPr lIns="0" tIns="0" rIns="0" bIns="0" anchor="ctr">
            <a:noAutofit/>
          </a:bodyPr>
          <a:lstStyle/>
          <a:p>
            <a:endParaRPr lang="en-US" sz="1800" b="0" strike="noStrike" spc="-1">
              <a:solidFill>
                <a:srgbClr val="1A1A1A"/>
              </a:solidFill>
              <a:latin typeface="Arial"/>
            </a:endParaRPr>
          </a:p>
        </p:txBody>
      </p:sp>
      <p:sp>
        <p:nvSpPr>
          <p:cNvPr id="11" name="PlaceHolder 2"/>
          <p:cNvSpPr>
            <a:spLocks noGrp="1"/>
          </p:cNvSpPr>
          <p:nvPr>
            <p:ph type="body"/>
          </p:nvPr>
        </p:nvSpPr>
        <p:spPr>
          <a:xfrm>
            <a:off x="0" y="0"/>
            <a:ext cx="5948640" cy="6857640"/>
          </a:xfrm>
          <a:prstGeom prst="rect">
            <a:avLst/>
          </a:prstGeom>
        </p:spPr>
        <p:txBody>
          <a:bodyPr lIns="0" tIns="0" rIns="0" bIns="0">
            <a:normAutofit/>
          </a:bodyPr>
          <a:lstStyle/>
          <a:p>
            <a:endParaRPr lang="en-US" sz="1600" b="0" strike="noStrike" spc="-1">
              <a:solidFill>
                <a:srgbClr val="262626"/>
              </a:solidFill>
              <a:latin typeface="Source Sans Pro"/>
            </a:endParaRPr>
          </a:p>
        </p:txBody>
      </p:sp>
      <p:sp>
        <p:nvSpPr>
          <p:cNvPr id="12" name="PlaceHolder 3"/>
          <p:cNvSpPr>
            <a:spLocks noGrp="1"/>
          </p:cNvSpPr>
          <p:nvPr>
            <p:ph type="body"/>
          </p:nvPr>
        </p:nvSpPr>
        <p:spPr>
          <a:xfrm>
            <a:off x="6246360" y="0"/>
            <a:ext cx="5948640" cy="6857640"/>
          </a:xfrm>
          <a:prstGeom prst="rect">
            <a:avLst/>
          </a:prstGeom>
        </p:spPr>
        <p:txBody>
          <a:bodyPr lIns="0" tIns="0" rIns="0" bIns="0">
            <a:normAutofit/>
          </a:bodyPr>
          <a:lstStyle/>
          <a:p>
            <a:endParaRPr lang="en-US" sz="1600" b="0" strike="noStrike" spc="-1">
              <a:solidFill>
                <a:srgbClr val="262626"/>
              </a:solidFill>
              <a:latin typeface="Source Sans Pro"/>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10" name="PlaceHolder 1"/>
          <p:cNvSpPr>
            <a:spLocks noGrp="1"/>
          </p:cNvSpPr>
          <p:nvPr>
            <p:ph type="title"/>
          </p:nvPr>
        </p:nvSpPr>
        <p:spPr>
          <a:xfrm>
            <a:off x="0" y="0"/>
            <a:ext cx="12189960" cy="6857640"/>
          </a:xfrm>
          <a:prstGeom prst="rect">
            <a:avLst/>
          </a:prstGeom>
        </p:spPr>
        <p:txBody>
          <a:bodyPr lIns="0" tIns="0" rIns="0" bIns="0" anchor="ctr">
            <a:noAutofit/>
          </a:bodyPr>
          <a:lstStyle/>
          <a:p>
            <a:endParaRPr lang="en-US" sz="1800" b="0" strike="noStrike" spc="-1">
              <a:solidFill>
                <a:srgbClr val="1A1A1A"/>
              </a:solidFill>
              <a:latin typeface="Arial"/>
            </a:endParaRPr>
          </a:p>
        </p:txBody>
      </p:sp>
      <p:sp>
        <p:nvSpPr>
          <p:cNvPr id="211" name="PlaceHolder 2"/>
          <p:cNvSpPr>
            <a:spLocks noGrp="1"/>
          </p:cNvSpPr>
          <p:nvPr>
            <p:ph type="body"/>
          </p:nvPr>
        </p:nvSpPr>
        <p:spPr>
          <a:xfrm>
            <a:off x="0" y="0"/>
            <a:ext cx="5948640" cy="6857640"/>
          </a:xfrm>
          <a:prstGeom prst="rect">
            <a:avLst/>
          </a:prstGeom>
        </p:spPr>
        <p:txBody>
          <a:bodyPr lIns="0" tIns="0" rIns="0" bIns="0">
            <a:normAutofit/>
          </a:bodyPr>
          <a:lstStyle/>
          <a:p>
            <a:endParaRPr lang="en-US" sz="1600" b="0" strike="noStrike" spc="-1">
              <a:solidFill>
                <a:srgbClr val="262626"/>
              </a:solidFill>
              <a:latin typeface="Source Sans Pro"/>
            </a:endParaRPr>
          </a:p>
        </p:txBody>
      </p:sp>
      <p:sp>
        <p:nvSpPr>
          <p:cNvPr id="212" name="PlaceHolder 3"/>
          <p:cNvSpPr>
            <a:spLocks noGrp="1"/>
          </p:cNvSpPr>
          <p:nvPr>
            <p:ph type="body"/>
          </p:nvPr>
        </p:nvSpPr>
        <p:spPr>
          <a:xfrm>
            <a:off x="6246360" y="0"/>
            <a:ext cx="5948640" cy="6857640"/>
          </a:xfrm>
          <a:prstGeom prst="rect">
            <a:avLst/>
          </a:prstGeom>
        </p:spPr>
        <p:txBody>
          <a:bodyPr lIns="0" tIns="0" rIns="0" bIns="0">
            <a:normAutofit/>
          </a:bodyPr>
          <a:lstStyle/>
          <a:p>
            <a:endParaRPr lang="en-US" sz="1600" b="0" strike="noStrike" spc="-1">
              <a:solidFill>
                <a:srgbClr val="262626"/>
              </a:solidFill>
              <a:latin typeface="Source Sans Pro"/>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13" name="PlaceHolder 1"/>
          <p:cNvSpPr>
            <a:spLocks noGrp="1"/>
          </p:cNvSpPr>
          <p:nvPr>
            <p:ph type="title"/>
          </p:nvPr>
        </p:nvSpPr>
        <p:spPr>
          <a:xfrm>
            <a:off x="0" y="0"/>
            <a:ext cx="12189960" cy="6857640"/>
          </a:xfrm>
          <a:prstGeom prst="rect">
            <a:avLst/>
          </a:prstGeom>
        </p:spPr>
        <p:txBody>
          <a:bodyPr lIns="0" tIns="0" rIns="0" bIns="0" anchor="ctr">
            <a:noAutofit/>
          </a:bodyPr>
          <a:lstStyle/>
          <a:p>
            <a:endParaRPr lang="en-US" sz="1800" b="0" strike="noStrike" spc="-1">
              <a:solidFill>
                <a:srgbClr val="1A1A1A"/>
              </a:solidFill>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14" name="PlaceHolder 1"/>
          <p:cNvSpPr>
            <a:spLocks noGrp="1"/>
          </p:cNvSpPr>
          <p:nvPr>
            <p:ph type="subTitle"/>
          </p:nvPr>
        </p:nvSpPr>
        <p:spPr>
          <a:xfrm>
            <a:off x="0" y="9036360"/>
            <a:ext cx="12189960" cy="1371600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15" name="PlaceHolder 1"/>
          <p:cNvSpPr>
            <a:spLocks noGrp="1"/>
          </p:cNvSpPr>
          <p:nvPr>
            <p:ph type="title"/>
          </p:nvPr>
        </p:nvSpPr>
        <p:spPr>
          <a:xfrm>
            <a:off x="0" y="0"/>
            <a:ext cx="12189960" cy="6857640"/>
          </a:xfrm>
          <a:prstGeom prst="rect">
            <a:avLst/>
          </a:prstGeom>
        </p:spPr>
        <p:txBody>
          <a:bodyPr lIns="0" tIns="0" rIns="0" bIns="0" anchor="ctr">
            <a:noAutofit/>
          </a:bodyPr>
          <a:lstStyle/>
          <a:p>
            <a:endParaRPr lang="en-US" sz="1800" b="0" strike="noStrike" spc="-1">
              <a:solidFill>
                <a:srgbClr val="1A1A1A"/>
              </a:solidFill>
              <a:latin typeface="Arial"/>
            </a:endParaRPr>
          </a:p>
        </p:txBody>
      </p:sp>
      <p:sp>
        <p:nvSpPr>
          <p:cNvPr id="216" name="PlaceHolder 2"/>
          <p:cNvSpPr>
            <a:spLocks noGrp="1"/>
          </p:cNvSpPr>
          <p:nvPr>
            <p:ph type="body"/>
          </p:nvPr>
        </p:nvSpPr>
        <p:spPr>
          <a:xfrm>
            <a:off x="0" y="0"/>
            <a:ext cx="5948640" cy="3270960"/>
          </a:xfrm>
          <a:prstGeom prst="rect">
            <a:avLst/>
          </a:prstGeom>
        </p:spPr>
        <p:txBody>
          <a:bodyPr lIns="0" tIns="0" rIns="0" bIns="0">
            <a:normAutofit/>
          </a:bodyPr>
          <a:lstStyle/>
          <a:p>
            <a:endParaRPr lang="en-US" sz="1600" b="0" strike="noStrike" spc="-1">
              <a:solidFill>
                <a:srgbClr val="262626"/>
              </a:solidFill>
              <a:latin typeface="Source Sans Pro"/>
            </a:endParaRPr>
          </a:p>
        </p:txBody>
      </p:sp>
      <p:sp>
        <p:nvSpPr>
          <p:cNvPr id="217" name="PlaceHolder 3"/>
          <p:cNvSpPr>
            <a:spLocks noGrp="1"/>
          </p:cNvSpPr>
          <p:nvPr>
            <p:ph type="body"/>
          </p:nvPr>
        </p:nvSpPr>
        <p:spPr>
          <a:xfrm>
            <a:off x="6246360" y="0"/>
            <a:ext cx="5948640" cy="6857640"/>
          </a:xfrm>
          <a:prstGeom prst="rect">
            <a:avLst/>
          </a:prstGeom>
        </p:spPr>
        <p:txBody>
          <a:bodyPr lIns="0" tIns="0" rIns="0" bIns="0">
            <a:normAutofit/>
          </a:bodyPr>
          <a:lstStyle/>
          <a:p>
            <a:endParaRPr lang="en-US" sz="1600" b="0" strike="noStrike" spc="-1">
              <a:solidFill>
                <a:srgbClr val="262626"/>
              </a:solidFill>
              <a:latin typeface="Source Sans Pro"/>
            </a:endParaRPr>
          </a:p>
        </p:txBody>
      </p:sp>
      <p:sp>
        <p:nvSpPr>
          <p:cNvPr id="218" name="PlaceHolder 4"/>
          <p:cNvSpPr>
            <a:spLocks noGrp="1"/>
          </p:cNvSpPr>
          <p:nvPr>
            <p:ph type="body"/>
          </p:nvPr>
        </p:nvSpPr>
        <p:spPr>
          <a:xfrm>
            <a:off x="0" y="3582000"/>
            <a:ext cx="5948640" cy="3270960"/>
          </a:xfrm>
          <a:prstGeom prst="rect">
            <a:avLst/>
          </a:prstGeom>
        </p:spPr>
        <p:txBody>
          <a:bodyPr lIns="0" tIns="0" rIns="0" bIns="0">
            <a:normAutofit/>
          </a:bodyPr>
          <a:lstStyle/>
          <a:p>
            <a:endParaRPr lang="en-US" sz="1600" b="0" strike="noStrike" spc="-1">
              <a:solidFill>
                <a:srgbClr val="262626"/>
              </a:solidFill>
              <a:latin typeface="Source Sans Pro"/>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19" name="PlaceHolder 1"/>
          <p:cNvSpPr>
            <a:spLocks noGrp="1"/>
          </p:cNvSpPr>
          <p:nvPr>
            <p:ph type="title"/>
          </p:nvPr>
        </p:nvSpPr>
        <p:spPr>
          <a:xfrm>
            <a:off x="0" y="0"/>
            <a:ext cx="12189960" cy="6857640"/>
          </a:xfrm>
          <a:prstGeom prst="rect">
            <a:avLst/>
          </a:prstGeom>
        </p:spPr>
        <p:txBody>
          <a:bodyPr lIns="0" tIns="0" rIns="0" bIns="0" anchor="ctr">
            <a:noAutofit/>
          </a:bodyPr>
          <a:lstStyle/>
          <a:p>
            <a:endParaRPr lang="en-US" sz="1800" b="0" strike="noStrike" spc="-1">
              <a:solidFill>
                <a:srgbClr val="1A1A1A"/>
              </a:solidFill>
              <a:latin typeface="Arial"/>
            </a:endParaRPr>
          </a:p>
        </p:txBody>
      </p:sp>
      <p:sp>
        <p:nvSpPr>
          <p:cNvPr id="220" name="PlaceHolder 2"/>
          <p:cNvSpPr>
            <a:spLocks noGrp="1"/>
          </p:cNvSpPr>
          <p:nvPr>
            <p:ph type="body"/>
          </p:nvPr>
        </p:nvSpPr>
        <p:spPr>
          <a:xfrm>
            <a:off x="0" y="0"/>
            <a:ext cx="5948640" cy="6857640"/>
          </a:xfrm>
          <a:prstGeom prst="rect">
            <a:avLst/>
          </a:prstGeom>
        </p:spPr>
        <p:txBody>
          <a:bodyPr lIns="0" tIns="0" rIns="0" bIns="0">
            <a:normAutofit/>
          </a:bodyPr>
          <a:lstStyle/>
          <a:p>
            <a:endParaRPr lang="en-US" sz="1600" b="0" strike="noStrike" spc="-1">
              <a:solidFill>
                <a:srgbClr val="262626"/>
              </a:solidFill>
              <a:latin typeface="Source Sans Pro"/>
            </a:endParaRPr>
          </a:p>
        </p:txBody>
      </p:sp>
      <p:sp>
        <p:nvSpPr>
          <p:cNvPr id="221" name="PlaceHolder 3"/>
          <p:cNvSpPr>
            <a:spLocks noGrp="1"/>
          </p:cNvSpPr>
          <p:nvPr>
            <p:ph type="body"/>
          </p:nvPr>
        </p:nvSpPr>
        <p:spPr>
          <a:xfrm>
            <a:off x="6246360" y="0"/>
            <a:ext cx="5948640" cy="3270960"/>
          </a:xfrm>
          <a:prstGeom prst="rect">
            <a:avLst/>
          </a:prstGeom>
        </p:spPr>
        <p:txBody>
          <a:bodyPr lIns="0" tIns="0" rIns="0" bIns="0">
            <a:normAutofit/>
          </a:bodyPr>
          <a:lstStyle/>
          <a:p>
            <a:endParaRPr lang="en-US" sz="1600" b="0" strike="noStrike" spc="-1">
              <a:solidFill>
                <a:srgbClr val="262626"/>
              </a:solidFill>
              <a:latin typeface="Source Sans Pro"/>
            </a:endParaRPr>
          </a:p>
        </p:txBody>
      </p:sp>
      <p:sp>
        <p:nvSpPr>
          <p:cNvPr id="222" name="PlaceHolder 4"/>
          <p:cNvSpPr>
            <a:spLocks noGrp="1"/>
          </p:cNvSpPr>
          <p:nvPr>
            <p:ph type="body"/>
          </p:nvPr>
        </p:nvSpPr>
        <p:spPr>
          <a:xfrm>
            <a:off x="6246360" y="3582000"/>
            <a:ext cx="5948640" cy="3270960"/>
          </a:xfrm>
          <a:prstGeom prst="rect">
            <a:avLst/>
          </a:prstGeom>
        </p:spPr>
        <p:txBody>
          <a:bodyPr lIns="0" tIns="0" rIns="0" bIns="0">
            <a:normAutofit/>
          </a:bodyPr>
          <a:lstStyle/>
          <a:p>
            <a:endParaRPr lang="en-US" sz="1600" b="0" strike="noStrike" spc="-1">
              <a:solidFill>
                <a:srgbClr val="262626"/>
              </a:solidFill>
              <a:latin typeface="Source Sans Pro"/>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3" name="PlaceHolder 1"/>
          <p:cNvSpPr>
            <a:spLocks noGrp="1"/>
          </p:cNvSpPr>
          <p:nvPr>
            <p:ph type="title"/>
          </p:nvPr>
        </p:nvSpPr>
        <p:spPr>
          <a:xfrm>
            <a:off x="0" y="0"/>
            <a:ext cx="12189960" cy="6857640"/>
          </a:xfrm>
          <a:prstGeom prst="rect">
            <a:avLst/>
          </a:prstGeom>
        </p:spPr>
        <p:txBody>
          <a:bodyPr lIns="0" tIns="0" rIns="0" bIns="0" anchor="ctr">
            <a:noAutofit/>
          </a:bodyPr>
          <a:lstStyle/>
          <a:p>
            <a:endParaRPr lang="en-US" sz="1800" b="0" strike="noStrike" spc="-1">
              <a:solidFill>
                <a:srgbClr val="1A1A1A"/>
              </a:solidFill>
              <a:latin typeface="Arial"/>
            </a:endParaRPr>
          </a:p>
        </p:txBody>
      </p:sp>
      <p:sp>
        <p:nvSpPr>
          <p:cNvPr id="224" name="PlaceHolder 2"/>
          <p:cNvSpPr>
            <a:spLocks noGrp="1"/>
          </p:cNvSpPr>
          <p:nvPr>
            <p:ph type="body"/>
          </p:nvPr>
        </p:nvSpPr>
        <p:spPr>
          <a:xfrm>
            <a:off x="0" y="0"/>
            <a:ext cx="5948640" cy="3270960"/>
          </a:xfrm>
          <a:prstGeom prst="rect">
            <a:avLst/>
          </a:prstGeom>
        </p:spPr>
        <p:txBody>
          <a:bodyPr lIns="0" tIns="0" rIns="0" bIns="0">
            <a:normAutofit/>
          </a:bodyPr>
          <a:lstStyle/>
          <a:p>
            <a:endParaRPr lang="en-US" sz="1600" b="0" strike="noStrike" spc="-1">
              <a:solidFill>
                <a:srgbClr val="262626"/>
              </a:solidFill>
              <a:latin typeface="Source Sans Pro"/>
            </a:endParaRPr>
          </a:p>
        </p:txBody>
      </p:sp>
      <p:sp>
        <p:nvSpPr>
          <p:cNvPr id="225" name="PlaceHolder 3"/>
          <p:cNvSpPr>
            <a:spLocks noGrp="1"/>
          </p:cNvSpPr>
          <p:nvPr>
            <p:ph type="body"/>
          </p:nvPr>
        </p:nvSpPr>
        <p:spPr>
          <a:xfrm>
            <a:off x="6246360" y="0"/>
            <a:ext cx="5948640" cy="3270960"/>
          </a:xfrm>
          <a:prstGeom prst="rect">
            <a:avLst/>
          </a:prstGeom>
        </p:spPr>
        <p:txBody>
          <a:bodyPr lIns="0" tIns="0" rIns="0" bIns="0">
            <a:normAutofit/>
          </a:bodyPr>
          <a:lstStyle/>
          <a:p>
            <a:endParaRPr lang="en-US" sz="1600" b="0" strike="noStrike" spc="-1">
              <a:solidFill>
                <a:srgbClr val="262626"/>
              </a:solidFill>
              <a:latin typeface="Source Sans Pro"/>
            </a:endParaRPr>
          </a:p>
        </p:txBody>
      </p:sp>
      <p:sp>
        <p:nvSpPr>
          <p:cNvPr id="226" name="PlaceHolder 4"/>
          <p:cNvSpPr>
            <a:spLocks noGrp="1"/>
          </p:cNvSpPr>
          <p:nvPr>
            <p:ph type="body"/>
          </p:nvPr>
        </p:nvSpPr>
        <p:spPr>
          <a:xfrm>
            <a:off x="0" y="3582000"/>
            <a:ext cx="12189960" cy="3270960"/>
          </a:xfrm>
          <a:prstGeom prst="rect">
            <a:avLst/>
          </a:prstGeom>
        </p:spPr>
        <p:txBody>
          <a:bodyPr lIns="0" tIns="0" rIns="0" bIns="0">
            <a:normAutofit/>
          </a:bodyPr>
          <a:lstStyle/>
          <a:p>
            <a:endParaRPr lang="en-US" sz="1600" b="0" strike="noStrike" spc="-1">
              <a:solidFill>
                <a:srgbClr val="262626"/>
              </a:solidFill>
              <a:latin typeface="Source Sans Pro"/>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27" name="PlaceHolder 1"/>
          <p:cNvSpPr>
            <a:spLocks noGrp="1"/>
          </p:cNvSpPr>
          <p:nvPr>
            <p:ph type="title"/>
          </p:nvPr>
        </p:nvSpPr>
        <p:spPr>
          <a:xfrm>
            <a:off x="0" y="0"/>
            <a:ext cx="12189960" cy="6857640"/>
          </a:xfrm>
          <a:prstGeom prst="rect">
            <a:avLst/>
          </a:prstGeom>
        </p:spPr>
        <p:txBody>
          <a:bodyPr lIns="0" tIns="0" rIns="0" bIns="0" anchor="ctr">
            <a:noAutofit/>
          </a:bodyPr>
          <a:lstStyle/>
          <a:p>
            <a:endParaRPr lang="en-US" sz="1800" b="0" strike="noStrike" spc="-1">
              <a:solidFill>
                <a:srgbClr val="1A1A1A"/>
              </a:solidFill>
              <a:latin typeface="Arial"/>
            </a:endParaRPr>
          </a:p>
        </p:txBody>
      </p:sp>
      <p:sp>
        <p:nvSpPr>
          <p:cNvPr id="228" name="PlaceHolder 2"/>
          <p:cNvSpPr>
            <a:spLocks noGrp="1"/>
          </p:cNvSpPr>
          <p:nvPr>
            <p:ph type="body"/>
          </p:nvPr>
        </p:nvSpPr>
        <p:spPr>
          <a:xfrm>
            <a:off x="0" y="0"/>
            <a:ext cx="12189960" cy="3270960"/>
          </a:xfrm>
          <a:prstGeom prst="rect">
            <a:avLst/>
          </a:prstGeom>
        </p:spPr>
        <p:txBody>
          <a:bodyPr lIns="0" tIns="0" rIns="0" bIns="0">
            <a:normAutofit/>
          </a:bodyPr>
          <a:lstStyle/>
          <a:p>
            <a:endParaRPr lang="en-US" sz="1600" b="0" strike="noStrike" spc="-1">
              <a:solidFill>
                <a:srgbClr val="262626"/>
              </a:solidFill>
              <a:latin typeface="Source Sans Pro"/>
            </a:endParaRPr>
          </a:p>
        </p:txBody>
      </p:sp>
      <p:sp>
        <p:nvSpPr>
          <p:cNvPr id="229" name="PlaceHolder 3"/>
          <p:cNvSpPr>
            <a:spLocks noGrp="1"/>
          </p:cNvSpPr>
          <p:nvPr>
            <p:ph type="body"/>
          </p:nvPr>
        </p:nvSpPr>
        <p:spPr>
          <a:xfrm>
            <a:off x="0" y="3582000"/>
            <a:ext cx="12189960" cy="3270960"/>
          </a:xfrm>
          <a:prstGeom prst="rect">
            <a:avLst/>
          </a:prstGeom>
        </p:spPr>
        <p:txBody>
          <a:bodyPr lIns="0" tIns="0" rIns="0" bIns="0">
            <a:normAutofit/>
          </a:bodyPr>
          <a:lstStyle/>
          <a:p>
            <a:endParaRPr lang="en-US" sz="1600" b="0" strike="noStrike" spc="-1">
              <a:solidFill>
                <a:srgbClr val="262626"/>
              </a:solidFill>
              <a:latin typeface="Source Sans Pro"/>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30" name="PlaceHolder 1"/>
          <p:cNvSpPr>
            <a:spLocks noGrp="1"/>
          </p:cNvSpPr>
          <p:nvPr>
            <p:ph type="title"/>
          </p:nvPr>
        </p:nvSpPr>
        <p:spPr>
          <a:xfrm>
            <a:off x="0" y="0"/>
            <a:ext cx="12189960" cy="6857640"/>
          </a:xfrm>
          <a:prstGeom prst="rect">
            <a:avLst/>
          </a:prstGeom>
        </p:spPr>
        <p:txBody>
          <a:bodyPr lIns="0" tIns="0" rIns="0" bIns="0" anchor="ctr">
            <a:noAutofit/>
          </a:bodyPr>
          <a:lstStyle/>
          <a:p>
            <a:endParaRPr lang="en-US" sz="1800" b="0" strike="noStrike" spc="-1">
              <a:solidFill>
                <a:srgbClr val="1A1A1A"/>
              </a:solidFill>
              <a:latin typeface="Arial"/>
            </a:endParaRPr>
          </a:p>
        </p:txBody>
      </p:sp>
      <p:sp>
        <p:nvSpPr>
          <p:cNvPr id="231" name="PlaceHolder 2"/>
          <p:cNvSpPr>
            <a:spLocks noGrp="1"/>
          </p:cNvSpPr>
          <p:nvPr>
            <p:ph type="body"/>
          </p:nvPr>
        </p:nvSpPr>
        <p:spPr>
          <a:xfrm>
            <a:off x="0" y="0"/>
            <a:ext cx="5948640" cy="3270960"/>
          </a:xfrm>
          <a:prstGeom prst="rect">
            <a:avLst/>
          </a:prstGeom>
        </p:spPr>
        <p:txBody>
          <a:bodyPr lIns="0" tIns="0" rIns="0" bIns="0">
            <a:normAutofit/>
          </a:bodyPr>
          <a:lstStyle/>
          <a:p>
            <a:endParaRPr lang="en-US" sz="1600" b="0" strike="noStrike" spc="-1">
              <a:solidFill>
                <a:srgbClr val="262626"/>
              </a:solidFill>
              <a:latin typeface="Source Sans Pro"/>
            </a:endParaRPr>
          </a:p>
        </p:txBody>
      </p:sp>
      <p:sp>
        <p:nvSpPr>
          <p:cNvPr id="232" name="PlaceHolder 3"/>
          <p:cNvSpPr>
            <a:spLocks noGrp="1"/>
          </p:cNvSpPr>
          <p:nvPr>
            <p:ph type="body"/>
          </p:nvPr>
        </p:nvSpPr>
        <p:spPr>
          <a:xfrm>
            <a:off x="6246360" y="0"/>
            <a:ext cx="5948640" cy="3270960"/>
          </a:xfrm>
          <a:prstGeom prst="rect">
            <a:avLst/>
          </a:prstGeom>
        </p:spPr>
        <p:txBody>
          <a:bodyPr lIns="0" tIns="0" rIns="0" bIns="0">
            <a:normAutofit/>
          </a:bodyPr>
          <a:lstStyle/>
          <a:p>
            <a:endParaRPr lang="en-US" sz="1600" b="0" strike="noStrike" spc="-1">
              <a:solidFill>
                <a:srgbClr val="262626"/>
              </a:solidFill>
              <a:latin typeface="Source Sans Pro"/>
            </a:endParaRPr>
          </a:p>
        </p:txBody>
      </p:sp>
      <p:sp>
        <p:nvSpPr>
          <p:cNvPr id="233" name="PlaceHolder 4"/>
          <p:cNvSpPr>
            <a:spLocks noGrp="1"/>
          </p:cNvSpPr>
          <p:nvPr>
            <p:ph type="body"/>
          </p:nvPr>
        </p:nvSpPr>
        <p:spPr>
          <a:xfrm>
            <a:off x="0" y="3582000"/>
            <a:ext cx="5948640" cy="3270960"/>
          </a:xfrm>
          <a:prstGeom prst="rect">
            <a:avLst/>
          </a:prstGeom>
        </p:spPr>
        <p:txBody>
          <a:bodyPr lIns="0" tIns="0" rIns="0" bIns="0">
            <a:normAutofit/>
          </a:bodyPr>
          <a:lstStyle/>
          <a:p>
            <a:endParaRPr lang="en-US" sz="1600" b="0" strike="noStrike" spc="-1">
              <a:solidFill>
                <a:srgbClr val="262626"/>
              </a:solidFill>
              <a:latin typeface="Source Sans Pro"/>
            </a:endParaRPr>
          </a:p>
        </p:txBody>
      </p:sp>
      <p:sp>
        <p:nvSpPr>
          <p:cNvPr id="234" name="PlaceHolder 5"/>
          <p:cNvSpPr>
            <a:spLocks noGrp="1"/>
          </p:cNvSpPr>
          <p:nvPr>
            <p:ph type="body"/>
          </p:nvPr>
        </p:nvSpPr>
        <p:spPr>
          <a:xfrm>
            <a:off x="6246360" y="3582000"/>
            <a:ext cx="5948640" cy="3270960"/>
          </a:xfrm>
          <a:prstGeom prst="rect">
            <a:avLst/>
          </a:prstGeom>
        </p:spPr>
        <p:txBody>
          <a:bodyPr lIns="0" tIns="0" rIns="0" bIns="0">
            <a:normAutofit/>
          </a:bodyPr>
          <a:lstStyle/>
          <a:p>
            <a:endParaRPr lang="en-US" sz="1600" b="0" strike="noStrike" spc="-1">
              <a:solidFill>
                <a:srgbClr val="262626"/>
              </a:solidFill>
              <a:latin typeface="Source Sans Pro"/>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35" name="PlaceHolder 1"/>
          <p:cNvSpPr>
            <a:spLocks noGrp="1"/>
          </p:cNvSpPr>
          <p:nvPr>
            <p:ph type="title"/>
          </p:nvPr>
        </p:nvSpPr>
        <p:spPr>
          <a:xfrm>
            <a:off x="0" y="0"/>
            <a:ext cx="12189960" cy="6857640"/>
          </a:xfrm>
          <a:prstGeom prst="rect">
            <a:avLst/>
          </a:prstGeom>
        </p:spPr>
        <p:txBody>
          <a:bodyPr lIns="0" tIns="0" rIns="0" bIns="0" anchor="ctr">
            <a:noAutofit/>
          </a:bodyPr>
          <a:lstStyle/>
          <a:p>
            <a:endParaRPr lang="en-US" sz="1800" b="0" strike="noStrike" spc="-1">
              <a:solidFill>
                <a:srgbClr val="1A1A1A"/>
              </a:solidFill>
              <a:latin typeface="Arial"/>
            </a:endParaRPr>
          </a:p>
        </p:txBody>
      </p:sp>
      <p:sp>
        <p:nvSpPr>
          <p:cNvPr id="236" name="PlaceHolder 2"/>
          <p:cNvSpPr>
            <a:spLocks noGrp="1"/>
          </p:cNvSpPr>
          <p:nvPr>
            <p:ph type="body"/>
          </p:nvPr>
        </p:nvSpPr>
        <p:spPr>
          <a:xfrm>
            <a:off x="0" y="0"/>
            <a:ext cx="3925080" cy="3270960"/>
          </a:xfrm>
          <a:prstGeom prst="rect">
            <a:avLst/>
          </a:prstGeom>
        </p:spPr>
        <p:txBody>
          <a:bodyPr lIns="0" tIns="0" rIns="0" bIns="0">
            <a:normAutofit/>
          </a:bodyPr>
          <a:lstStyle/>
          <a:p>
            <a:endParaRPr lang="en-US" sz="1600" b="0" strike="noStrike" spc="-1">
              <a:solidFill>
                <a:srgbClr val="262626"/>
              </a:solidFill>
              <a:latin typeface="Source Sans Pro"/>
            </a:endParaRPr>
          </a:p>
        </p:txBody>
      </p:sp>
      <p:sp>
        <p:nvSpPr>
          <p:cNvPr id="237" name="PlaceHolder 3"/>
          <p:cNvSpPr>
            <a:spLocks noGrp="1"/>
          </p:cNvSpPr>
          <p:nvPr>
            <p:ph type="body"/>
          </p:nvPr>
        </p:nvSpPr>
        <p:spPr>
          <a:xfrm>
            <a:off x="4121640" y="0"/>
            <a:ext cx="3925080" cy="3270960"/>
          </a:xfrm>
          <a:prstGeom prst="rect">
            <a:avLst/>
          </a:prstGeom>
        </p:spPr>
        <p:txBody>
          <a:bodyPr lIns="0" tIns="0" rIns="0" bIns="0">
            <a:normAutofit/>
          </a:bodyPr>
          <a:lstStyle/>
          <a:p>
            <a:endParaRPr lang="en-US" sz="1600" b="0" strike="noStrike" spc="-1">
              <a:solidFill>
                <a:srgbClr val="262626"/>
              </a:solidFill>
              <a:latin typeface="Source Sans Pro"/>
            </a:endParaRPr>
          </a:p>
        </p:txBody>
      </p:sp>
      <p:sp>
        <p:nvSpPr>
          <p:cNvPr id="238" name="PlaceHolder 4"/>
          <p:cNvSpPr>
            <a:spLocks noGrp="1"/>
          </p:cNvSpPr>
          <p:nvPr>
            <p:ph type="body"/>
          </p:nvPr>
        </p:nvSpPr>
        <p:spPr>
          <a:xfrm>
            <a:off x="8243280" y="0"/>
            <a:ext cx="3925080" cy="3270960"/>
          </a:xfrm>
          <a:prstGeom prst="rect">
            <a:avLst/>
          </a:prstGeom>
        </p:spPr>
        <p:txBody>
          <a:bodyPr lIns="0" tIns="0" rIns="0" bIns="0">
            <a:normAutofit/>
          </a:bodyPr>
          <a:lstStyle/>
          <a:p>
            <a:endParaRPr lang="en-US" sz="1600" b="0" strike="noStrike" spc="-1">
              <a:solidFill>
                <a:srgbClr val="262626"/>
              </a:solidFill>
              <a:latin typeface="Source Sans Pro"/>
            </a:endParaRPr>
          </a:p>
        </p:txBody>
      </p:sp>
      <p:sp>
        <p:nvSpPr>
          <p:cNvPr id="239" name="PlaceHolder 5"/>
          <p:cNvSpPr>
            <a:spLocks noGrp="1"/>
          </p:cNvSpPr>
          <p:nvPr>
            <p:ph type="body"/>
          </p:nvPr>
        </p:nvSpPr>
        <p:spPr>
          <a:xfrm>
            <a:off x="0" y="3582000"/>
            <a:ext cx="3925080" cy="3270960"/>
          </a:xfrm>
          <a:prstGeom prst="rect">
            <a:avLst/>
          </a:prstGeom>
        </p:spPr>
        <p:txBody>
          <a:bodyPr lIns="0" tIns="0" rIns="0" bIns="0">
            <a:normAutofit/>
          </a:bodyPr>
          <a:lstStyle/>
          <a:p>
            <a:endParaRPr lang="en-US" sz="1600" b="0" strike="noStrike" spc="-1">
              <a:solidFill>
                <a:srgbClr val="262626"/>
              </a:solidFill>
              <a:latin typeface="Source Sans Pro"/>
            </a:endParaRPr>
          </a:p>
        </p:txBody>
      </p:sp>
      <p:sp>
        <p:nvSpPr>
          <p:cNvPr id="240" name="PlaceHolder 6"/>
          <p:cNvSpPr>
            <a:spLocks noGrp="1"/>
          </p:cNvSpPr>
          <p:nvPr>
            <p:ph type="body"/>
          </p:nvPr>
        </p:nvSpPr>
        <p:spPr>
          <a:xfrm>
            <a:off x="4121640" y="3582000"/>
            <a:ext cx="3925080" cy="3270960"/>
          </a:xfrm>
          <a:prstGeom prst="rect">
            <a:avLst/>
          </a:prstGeom>
        </p:spPr>
        <p:txBody>
          <a:bodyPr lIns="0" tIns="0" rIns="0" bIns="0">
            <a:normAutofit/>
          </a:bodyPr>
          <a:lstStyle/>
          <a:p>
            <a:endParaRPr lang="en-US" sz="1600" b="0" strike="noStrike" spc="-1">
              <a:solidFill>
                <a:srgbClr val="262626"/>
              </a:solidFill>
              <a:latin typeface="Source Sans Pro"/>
            </a:endParaRPr>
          </a:p>
        </p:txBody>
      </p:sp>
      <p:sp>
        <p:nvSpPr>
          <p:cNvPr id="241" name="PlaceHolder 7"/>
          <p:cNvSpPr>
            <a:spLocks noGrp="1"/>
          </p:cNvSpPr>
          <p:nvPr>
            <p:ph type="body"/>
          </p:nvPr>
        </p:nvSpPr>
        <p:spPr>
          <a:xfrm>
            <a:off x="8243280" y="3582000"/>
            <a:ext cx="3925080" cy="3270960"/>
          </a:xfrm>
          <a:prstGeom prst="rect">
            <a:avLst/>
          </a:prstGeom>
        </p:spPr>
        <p:txBody>
          <a:bodyPr lIns="0" tIns="0" rIns="0" bIns="0">
            <a:normAutofit/>
          </a:bodyPr>
          <a:lstStyle/>
          <a:p>
            <a:endParaRPr lang="en-US" sz="1600" b="0" strike="noStrike" spc="-1">
              <a:solidFill>
                <a:srgbClr val="262626"/>
              </a:solidFill>
              <a:latin typeface="Source Sans Pro"/>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0" y="0"/>
            <a:ext cx="12189960" cy="6857640"/>
          </a:xfrm>
          <a:prstGeom prst="rect">
            <a:avLst/>
          </a:prstGeom>
        </p:spPr>
        <p:txBody>
          <a:bodyPr lIns="0" tIns="0" rIns="0" bIns="0" anchor="ctr">
            <a:noAutofit/>
          </a:bodyPr>
          <a:lstStyle/>
          <a:p>
            <a:endParaRPr lang="en-US" sz="1800" b="0" strike="noStrike" spc="-1">
              <a:solidFill>
                <a:srgbClr val="1A1A1A"/>
              </a:solidFill>
              <a:latin typeface="Arial"/>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50" name="PlaceHolder 1"/>
          <p:cNvSpPr>
            <a:spLocks noGrp="1"/>
          </p:cNvSpPr>
          <p:nvPr>
            <p:ph type="title"/>
          </p:nvPr>
        </p:nvSpPr>
        <p:spPr>
          <a:xfrm>
            <a:off x="0" y="0"/>
            <a:ext cx="12189960" cy="6857640"/>
          </a:xfrm>
          <a:prstGeom prst="rect">
            <a:avLst/>
          </a:prstGeom>
        </p:spPr>
        <p:txBody>
          <a:bodyPr lIns="0" tIns="0" rIns="0" bIns="0" anchor="ctr">
            <a:noAutofit/>
          </a:bodyPr>
          <a:lstStyle/>
          <a:p>
            <a:endParaRPr lang="en-US" sz="1800" b="0" strike="noStrike" spc="-1">
              <a:solidFill>
                <a:srgbClr val="1A1A1A"/>
              </a:solidFill>
              <a:latin typeface="Arial"/>
            </a:endParaRPr>
          </a:p>
        </p:txBody>
      </p:sp>
      <p:sp>
        <p:nvSpPr>
          <p:cNvPr id="251" name="PlaceHolder 2"/>
          <p:cNvSpPr>
            <a:spLocks noGrp="1"/>
          </p:cNvSpPr>
          <p:nvPr>
            <p:ph type="subTitle"/>
          </p:nvPr>
        </p:nvSpPr>
        <p:spPr>
          <a:xfrm>
            <a:off x="0" y="0"/>
            <a:ext cx="12189960" cy="68576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52" name="PlaceHolder 1"/>
          <p:cNvSpPr>
            <a:spLocks noGrp="1"/>
          </p:cNvSpPr>
          <p:nvPr>
            <p:ph type="title"/>
          </p:nvPr>
        </p:nvSpPr>
        <p:spPr>
          <a:xfrm>
            <a:off x="0" y="0"/>
            <a:ext cx="12189960" cy="6857640"/>
          </a:xfrm>
          <a:prstGeom prst="rect">
            <a:avLst/>
          </a:prstGeom>
        </p:spPr>
        <p:txBody>
          <a:bodyPr lIns="0" tIns="0" rIns="0" bIns="0" anchor="ctr">
            <a:noAutofit/>
          </a:bodyPr>
          <a:lstStyle/>
          <a:p>
            <a:endParaRPr lang="en-US" sz="1800" b="0" strike="noStrike" spc="-1">
              <a:solidFill>
                <a:srgbClr val="1A1A1A"/>
              </a:solidFill>
              <a:latin typeface="Arial"/>
            </a:endParaRPr>
          </a:p>
        </p:txBody>
      </p:sp>
      <p:sp>
        <p:nvSpPr>
          <p:cNvPr id="253" name="PlaceHolder 2"/>
          <p:cNvSpPr>
            <a:spLocks noGrp="1"/>
          </p:cNvSpPr>
          <p:nvPr>
            <p:ph type="body"/>
          </p:nvPr>
        </p:nvSpPr>
        <p:spPr>
          <a:xfrm>
            <a:off x="0" y="0"/>
            <a:ext cx="12189960" cy="6857640"/>
          </a:xfrm>
          <a:prstGeom prst="rect">
            <a:avLst/>
          </a:prstGeom>
        </p:spPr>
        <p:txBody>
          <a:bodyPr lIns="0" tIns="0" rIns="0" bIns="0">
            <a:normAutofit/>
          </a:bodyPr>
          <a:lstStyle/>
          <a:p>
            <a:endParaRPr lang="en-US" sz="1600" b="0" strike="noStrike" spc="-1">
              <a:solidFill>
                <a:srgbClr val="262626"/>
              </a:solidFill>
              <a:latin typeface="Source Sans Pro"/>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54" name="PlaceHolder 1"/>
          <p:cNvSpPr>
            <a:spLocks noGrp="1"/>
          </p:cNvSpPr>
          <p:nvPr>
            <p:ph type="title"/>
          </p:nvPr>
        </p:nvSpPr>
        <p:spPr>
          <a:xfrm>
            <a:off x="0" y="0"/>
            <a:ext cx="12189960" cy="6857640"/>
          </a:xfrm>
          <a:prstGeom prst="rect">
            <a:avLst/>
          </a:prstGeom>
        </p:spPr>
        <p:txBody>
          <a:bodyPr lIns="0" tIns="0" rIns="0" bIns="0" anchor="ctr">
            <a:noAutofit/>
          </a:bodyPr>
          <a:lstStyle/>
          <a:p>
            <a:endParaRPr lang="en-US" sz="1800" b="0" strike="noStrike" spc="-1">
              <a:solidFill>
                <a:srgbClr val="1A1A1A"/>
              </a:solidFill>
              <a:latin typeface="Arial"/>
            </a:endParaRPr>
          </a:p>
        </p:txBody>
      </p:sp>
      <p:sp>
        <p:nvSpPr>
          <p:cNvPr id="255" name="PlaceHolder 2"/>
          <p:cNvSpPr>
            <a:spLocks noGrp="1"/>
          </p:cNvSpPr>
          <p:nvPr>
            <p:ph type="body"/>
          </p:nvPr>
        </p:nvSpPr>
        <p:spPr>
          <a:xfrm>
            <a:off x="0" y="0"/>
            <a:ext cx="5948640" cy="6857640"/>
          </a:xfrm>
          <a:prstGeom prst="rect">
            <a:avLst/>
          </a:prstGeom>
        </p:spPr>
        <p:txBody>
          <a:bodyPr lIns="0" tIns="0" rIns="0" bIns="0">
            <a:normAutofit/>
          </a:bodyPr>
          <a:lstStyle/>
          <a:p>
            <a:endParaRPr lang="en-US" sz="1600" b="0" strike="noStrike" spc="-1">
              <a:solidFill>
                <a:srgbClr val="262626"/>
              </a:solidFill>
              <a:latin typeface="Source Sans Pro"/>
            </a:endParaRPr>
          </a:p>
        </p:txBody>
      </p:sp>
      <p:sp>
        <p:nvSpPr>
          <p:cNvPr id="256" name="PlaceHolder 3"/>
          <p:cNvSpPr>
            <a:spLocks noGrp="1"/>
          </p:cNvSpPr>
          <p:nvPr>
            <p:ph type="body"/>
          </p:nvPr>
        </p:nvSpPr>
        <p:spPr>
          <a:xfrm>
            <a:off x="6246360" y="0"/>
            <a:ext cx="5948640" cy="6857640"/>
          </a:xfrm>
          <a:prstGeom prst="rect">
            <a:avLst/>
          </a:prstGeom>
        </p:spPr>
        <p:txBody>
          <a:bodyPr lIns="0" tIns="0" rIns="0" bIns="0">
            <a:normAutofit/>
          </a:bodyPr>
          <a:lstStyle/>
          <a:p>
            <a:endParaRPr lang="en-US" sz="1600" b="0" strike="noStrike" spc="-1">
              <a:solidFill>
                <a:srgbClr val="262626"/>
              </a:solidFill>
              <a:latin typeface="Source Sans Pro"/>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57" name="PlaceHolder 1"/>
          <p:cNvSpPr>
            <a:spLocks noGrp="1"/>
          </p:cNvSpPr>
          <p:nvPr>
            <p:ph type="title"/>
          </p:nvPr>
        </p:nvSpPr>
        <p:spPr>
          <a:xfrm>
            <a:off x="0" y="0"/>
            <a:ext cx="12189960" cy="6857640"/>
          </a:xfrm>
          <a:prstGeom prst="rect">
            <a:avLst/>
          </a:prstGeom>
        </p:spPr>
        <p:txBody>
          <a:bodyPr lIns="0" tIns="0" rIns="0" bIns="0" anchor="ctr">
            <a:noAutofit/>
          </a:bodyPr>
          <a:lstStyle/>
          <a:p>
            <a:endParaRPr lang="en-US" sz="1800" b="0" strike="noStrike" spc="-1">
              <a:solidFill>
                <a:srgbClr val="1A1A1A"/>
              </a:solidFill>
              <a:latin typeface="Arial"/>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58" name="PlaceHolder 1"/>
          <p:cNvSpPr>
            <a:spLocks noGrp="1"/>
          </p:cNvSpPr>
          <p:nvPr>
            <p:ph type="subTitle"/>
          </p:nvPr>
        </p:nvSpPr>
        <p:spPr>
          <a:xfrm>
            <a:off x="0" y="9036360"/>
            <a:ext cx="12189960" cy="1371600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59" name="PlaceHolder 1"/>
          <p:cNvSpPr>
            <a:spLocks noGrp="1"/>
          </p:cNvSpPr>
          <p:nvPr>
            <p:ph type="title"/>
          </p:nvPr>
        </p:nvSpPr>
        <p:spPr>
          <a:xfrm>
            <a:off x="0" y="0"/>
            <a:ext cx="12189960" cy="6857640"/>
          </a:xfrm>
          <a:prstGeom prst="rect">
            <a:avLst/>
          </a:prstGeom>
        </p:spPr>
        <p:txBody>
          <a:bodyPr lIns="0" tIns="0" rIns="0" bIns="0" anchor="ctr">
            <a:noAutofit/>
          </a:bodyPr>
          <a:lstStyle/>
          <a:p>
            <a:endParaRPr lang="en-US" sz="1800" b="0" strike="noStrike" spc="-1">
              <a:solidFill>
                <a:srgbClr val="1A1A1A"/>
              </a:solidFill>
              <a:latin typeface="Arial"/>
            </a:endParaRPr>
          </a:p>
        </p:txBody>
      </p:sp>
      <p:sp>
        <p:nvSpPr>
          <p:cNvPr id="260" name="PlaceHolder 2"/>
          <p:cNvSpPr>
            <a:spLocks noGrp="1"/>
          </p:cNvSpPr>
          <p:nvPr>
            <p:ph type="body"/>
          </p:nvPr>
        </p:nvSpPr>
        <p:spPr>
          <a:xfrm>
            <a:off x="0" y="0"/>
            <a:ext cx="5948640" cy="3270960"/>
          </a:xfrm>
          <a:prstGeom prst="rect">
            <a:avLst/>
          </a:prstGeom>
        </p:spPr>
        <p:txBody>
          <a:bodyPr lIns="0" tIns="0" rIns="0" bIns="0">
            <a:normAutofit/>
          </a:bodyPr>
          <a:lstStyle/>
          <a:p>
            <a:endParaRPr lang="en-US" sz="1600" b="0" strike="noStrike" spc="-1">
              <a:solidFill>
                <a:srgbClr val="262626"/>
              </a:solidFill>
              <a:latin typeface="Source Sans Pro"/>
            </a:endParaRPr>
          </a:p>
        </p:txBody>
      </p:sp>
      <p:sp>
        <p:nvSpPr>
          <p:cNvPr id="261" name="PlaceHolder 3"/>
          <p:cNvSpPr>
            <a:spLocks noGrp="1"/>
          </p:cNvSpPr>
          <p:nvPr>
            <p:ph type="body"/>
          </p:nvPr>
        </p:nvSpPr>
        <p:spPr>
          <a:xfrm>
            <a:off x="6246360" y="0"/>
            <a:ext cx="5948640" cy="6857640"/>
          </a:xfrm>
          <a:prstGeom prst="rect">
            <a:avLst/>
          </a:prstGeom>
        </p:spPr>
        <p:txBody>
          <a:bodyPr lIns="0" tIns="0" rIns="0" bIns="0">
            <a:normAutofit/>
          </a:bodyPr>
          <a:lstStyle/>
          <a:p>
            <a:endParaRPr lang="en-US" sz="1600" b="0" strike="noStrike" spc="-1">
              <a:solidFill>
                <a:srgbClr val="262626"/>
              </a:solidFill>
              <a:latin typeface="Source Sans Pro"/>
            </a:endParaRPr>
          </a:p>
        </p:txBody>
      </p:sp>
      <p:sp>
        <p:nvSpPr>
          <p:cNvPr id="262" name="PlaceHolder 4"/>
          <p:cNvSpPr>
            <a:spLocks noGrp="1"/>
          </p:cNvSpPr>
          <p:nvPr>
            <p:ph type="body"/>
          </p:nvPr>
        </p:nvSpPr>
        <p:spPr>
          <a:xfrm>
            <a:off x="0" y="3582000"/>
            <a:ext cx="5948640" cy="3270960"/>
          </a:xfrm>
          <a:prstGeom prst="rect">
            <a:avLst/>
          </a:prstGeom>
        </p:spPr>
        <p:txBody>
          <a:bodyPr lIns="0" tIns="0" rIns="0" bIns="0">
            <a:normAutofit/>
          </a:bodyPr>
          <a:lstStyle/>
          <a:p>
            <a:endParaRPr lang="en-US" sz="1600" b="0" strike="noStrike" spc="-1">
              <a:solidFill>
                <a:srgbClr val="262626"/>
              </a:solidFill>
              <a:latin typeface="Source Sans Pro"/>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63" name="PlaceHolder 1"/>
          <p:cNvSpPr>
            <a:spLocks noGrp="1"/>
          </p:cNvSpPr>
          <p:nvPr>
            <p:ph type="title"/>
          </p:nvPr>
        </p:nvSpPr>
        <p:spPr>
          <a:xfrm>
            <a:off x="0" y="0"/>
            <a:ext cx="12189960" cy="6857640"/>
          </a:xfrm>
          <a:prstGeom prst="rect">
            <a:avLst/>
          </a:prstGeom>
        </p:spPr>
        <p:txBody>
          <a:bodyPr lIns="0" tIns="0" rIns="0" bIns="0" anchor="ctr">
            <a:noAutofit/>
          </a:bodyPr>
          <a:lstStyle/>
          <a:p>
            <a:endParaRPr lang="en-US" sz="1800" b="0" strike="noStrike" spc="-1">
              <a:solidFill>
                <a:srgbClr val="1A1A1A"/>
              </a:solidFill>
              <a:latin typeface="Arial"/>
            </a:endParaRPr>
          </a:p>
        </p:txBody>
      </p:sp>
      <p:sp>
        <p:nvSpPr>
          <p:cNvPr id="264" name="PlaceHolder 2"/>
          <p:cNvSpPr>
            <a:spLocks noGrp="1"/>
          </p:cNvSpPr>
          <p:nvPr>
            <p:ph type="body"/>
          </p:nvPr>
        </p:nvSpPr>
        <p:spPr>
          <a:xfrm>
            <a:off x="0" y="0"/>
            <a:ext cx="5948640" cy="6857640"/>
          </a:xfrm>
          <a:prstGeom prst="rect">
            <a:avLst/>
          </a:prstGeom>
        </p:spPr>
        <p:txBody>
          <a:bodyPr lIns="0" tIns="0" rIns="0" bIns="0">
            <a:normAutofit/>
          </a:bodyPr>
          <a:lstStyle/>
          <a:p>
            <a:endParaRPr lang="en-US" sz="1600" b="0" strike="noStrike" spc="-1">
              <a:solidFill>
                <a:srgbClr val="262626"/>
              </a:solidFill>
              <a:latin typeface="Source Sans Pro"/>
            </a:endParaRPr>
          </a:p>
        </p:txBody>
      </p:sp>
      <p:sp>
        <p:nvSpPr>
          <p:cNvPr id="265" name="PlaceHolder 3"/>
          <p:cNvSpPr>
            <a:spLocks noGrp="1"/>
          </p:cNvSpPr>
          <p:nvPr>
            <p:ph type="body"/>
          </p:nvPr>
        </p:nvSpPr>
        <p:spPr>
          <a:xfrm>
            <a:off x="6246360" y="0"/>
            <a:ext cx="5948640" cy="3270960"/>
          </a:xfrm>
          <a:prstGeom prst="rect">
            <a:avLst/>
          </a:prstGeom>
        </p:spPr>
        <p:txBody>
          <a:bodyPr lIns="0" tIns="0" rIns="0" bIns="0">
            <a:normAutofit/>
          </a:bodyPr>
          <a:lstStyle/>
          <a:p>
            <a:endParaRPr lang="en-US" sz="1600" b="0" strike="noStrike" spc="-1">
              <a:solidFill>
                <a:srgbClr val="262626"/>
              </a:solidFill>
              <a:latin typeface="Source Sans Pro"/>
            </a:endParaRPr>
          </a:p>
        </p:txBody>
      </p:sp>
      <p:sp>
        <p:nvSpPr>
          <p:cNvPr id="266" name="PlaceHolder 4"/>
          <p:cNvSpPr>
            <a:spLocks noGrp="1"/>
          </p:cNvSpPr>
          <p:nvPr>
            <p:ph type="body"/>
          </p:nvPr>
        </p:nvSpPr>
        <p:spPr>
          <a:xfrm>
            <a:off x="6246360" y="3582000"/>
            <a:ext cx="5948640" cy="3270960"/>
          </a:xfrm>
          <a:prstGeom prst="rect">
            <a:avLst/>
          </a:prstGeom>
        </p:spPr>
        <p:txBody>
          <a:bodyPr lIns="0" tIns="0" rIns="0" bIns="0">
            <a:normAutofit/>
          </a:bodyPr>
          <a:lstStyle/>
          <a:p>
            <a:endParaRPr lang="en-US" sz="1600" b="0" strike="noStrike" spc="-1">
              <a:solidFill>
                <a:srgbClr val="262626"/>
              </a:solidFill>
              <a:latin typeface="Source Sans Pro"/>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67" name="PlaceHolder 1"/>
          <p:cNvSpPr>
            <a:spLocks noGrp="1"/>
          </p:cNvSpPr>
          <p:nvPr>
            <p:ph type="title"/>
          </p:nvPr>
        </p:nvSpPr>
        <p:spPr>
          <a:xfrm>
            <a:off x="0" y="0"/>
            <a:ext cx="12189960" cy="6857640"/>
          </a:xfrm>
          <a:prstGeom prst="rect">
            <a:avLst/>
          </a:prstGeom>
        </p:spPr>
        <p:txBody>
          <a:bodyPr lIns="0" tIns="0" rIns="0" bIns="0" anchor="ctr">
            <a:noAutofit/>
          </a:bodyPr>
          <a:lstStyle/>
          <a:p>
            <a:endParaRPr lang="en-US" sz="1800" b="0" strike="noStrike" spc="-1">
              <a:solidFill>
                <a:srgbClr val="1A1A1A"/>
              </a:solidFill>
              <a:latin typeface="Arial"/>
            </a:endParaRPr>
          </a:p>
        </p:txBody>
      </p:sp>
      <p:sp>
        <p:nvSpPr>
          <p:cNvPr id="268" name="PlaceHolder 2"/>
          <p:cNvSpPr>
            <a:spLocks noGrp="1"/>
          </p:cNvSpPr>
          <p:nvPr>
            <p:ph type="body"/>
          </p:nvPr>
        </p:nvSpPr>
        <p:spPr>
          <a:xfrm>
            <a:off x="0" y="0"/>
            <a:ext cx="5948640" cy="3270960"/>
          </a:xfrm>
          <a:prstGeom prst="rect">
            <a:avLst/>
          </a:prstGeom>
        </p:spPr>
        <p:txBody>
          <a:bodyPr lIns="0" tIns="0" rIns="0" bIns="0">
            <a:normAutofit/>
          </a:bodyPr>
          <a:lstStyle/>
          <a:p>
            <a:endParaRPr lang="en-US" sz="1600" b="0" strike="noStrike" spc="-1">
              <a:solidFill>
                <a:srgbClr val="262626"/>
              </a:solidFill>
              <a:latin typeface="Source Sans Pro"/>
            </a:endParaRPr>
          </a:p>
        </p:txBody>
      </p:sp>
      <p:sp>
        <p:nvSpPr>
          <p:cNvPr id="269" name="PlaceHolder 3"/>
          <p:cNvSpPr>
            <a:spLocks noGrp="1"/>
          </p:cNvSpPr>
          <p:nvPr>
            <p:ph type="body"/>
          </p:nvPr>
        </p:nvSpPr>
        <p:spPr>
          <a:xfrm>
            <a:off x="6246360" y="0"/>
            <a:ext cx="5948640" cy="3270960"/>
          </a:xfrm>
          <a:prstGeom prst="rect">
            <a:avLst/>
          </a:prstGeom>
        </p:spPr>
        <p:txBody>
          <a:bodyPr lIns="0" tIns="0" rIns="0" bIns="0">
            <a:normAutofit/>
          </a:bodyPr>
          <a:lstStyle/>
          <a:p>
            <a:endParaRPr lang="en-US" sz="1600" b="0" strike="noStrike" spc="-1">
              <a:solidFill>
                <a:srgbClr val="262626"/>
              </a:solidFill>
              <a:latin typeface="Source Sans Pro"/>
            </a:endParaRPr>
          </a:p>
        </p:txBody>
      </p:sp>
      <p:sp>
        <p:nvSpPr>
          <p:cNvPr id="270" name="PlaceHolder 4"/>
          <p:cNvSpPr>
            <a:spLocks noGrp="1"/>
          </p:cNvSpPr>
          <p:nvPr>
            <p:ph type="body"/>
          </p:nvPr>
        </p:nvSpPr>
        <p:spPr>
          <a:xfrm>
            <a:off x="0" y="3582000"/>
            <a:ext cx="12189960" cy="3270960"/>
          </a:xfrm>
          <a:prstGeom prst="rect">
            <a:avLst/>
          </a:prstGeom>
        </p:spPr>
        <p:txBody>
          <a:bodyPr lIns="0" tIns="0" rIns="0" bIns="0">
            <a:normAutofit/>
          </a:bodyPr>
          <a:lstStyle/>
          <a:p>
            <a:endParaRPr lang="en-US" sz="1600" b="0" strike="noStrike" spc="-1">
              <a:solidFill>
                <a:srgbClr val="262626"/>
              </a:solidFill>
              <a:latin typeface="Source Sans Pro"/>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71" name="PlaceHolder 1"/>
          <p:cNvSpPr>
            <a:spLocks noGrp="1"/>
          </p:cNvSpPr>
          <p:nvPr>
            <p:ph type="title"/>
          </p:nvPr>
        </p:nvSpPr>
        <p:spPr>
          <a:xfrm>
            <a:off x="0" y="0"/>
            <a:ext cx="12189960" cy="6857640"/>
          </a:xfrm>
          <a:prstGeom prst="rect">
            <a:avLst/>
          </a:prstGeom>
        </p:spPr>
        <p:txBody>
          <a:bodyPr lIns="0" tIns="0" rIns="0" bIns="0" anchor="ctr">
            <a:noAutofit/>
          </a:bodyPr>
          <a:lstStyle/>
          <a:p>
            <a:endParaRPr lang="en-US" sz="1800" b="0" strike="noStrike" spc="-1">
              <a:solidFill>
                <a:srgbClr val="1A1A1A"/>
              </a:solidFill>
              <a:latin typeface="Arial"/>
            </a:endParaRPr>
          </a:p>
        </p:txBody>
      </p:sp>
      <p:sp>
        <p:nvSpPr>
          <p:cNvPr id="272" name="PlaceHolder 2"/>
          <p:cNvSpPr>
            <a:spLocks noGrp="1"/>
          </p:cNvSpPr>
          <p:nvPr>
            <p:ph type="body"/>
          </p:nvPr>
        </p:nvSpPr>
        <p:spPr>
          <a:xfrm>
            <a:off x="0" y="0"/>
            <a:ext cx="12189960" cy="3270960"/>
          </a:xfrm>
          <a:prstGeom prst="rect">
            <a:avLst/>
          </a:prstGeom>
        </p:spPr>
        <p:txBody>
          <a:bodyPr lIns="0" tIns="0" rIns="0" bIns="0">
            <a:normAutofit/>
          </a:bodyPr>
          <a:lstStyle/>
          <a:p>
            <a:endParaRPr lang="en-US" sz="1600" b="0" strike="noStrike" spc="-1">
              <a:solidFill>
                <a:srgbClr val="262626"/>
              </a:solidFill>
              <a:latin typeface="Source Sans Pro"/>
            </a:endParaRPr>
          </a:p>
        </p:txBody>
      </p:sp>
      <p:sp>
        <p:nvSpPr>
          <p:cNvPr id="273" name="PlaceHolder 3"/>
          <p:cNvSpPr>
            <a:spLocks noGrp="1"/>
          </p:cNvSpPr>
          <p:nvPr>
            <p:ph type="body"/>
          </p:nvPr>
        </p:nvSpPr>
        <p:spPr>
          <a:xfrm>
            <a:off x="0" y="3582000"/>
            <a:ext cx="12189960" cy="3270960"/>
          </a:xfrm>
          <a:prstGeom prst="rect">
            <a:avLst/>
          </a:prstGeom>
        </p:spPr>
        <p:txBody>
          <a:bodyPr lIns="0" tIns="0" rIns="0" bIns="0">
            <a:normAutofit/>
          </a:bodyPr>
          <a:lstStyle/>
          <a:p>
            <a:endParaRPr lang="en-US" sz="1600" b="0" strike="noStrike" spc="-1">
              <a:solidFill>
                <a:srgbClr val="262626"/>
              </a:solidFill>
              <a:latin typeface="Source Sans Pro"/>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74" name="PlaceHolder 1"/>
          <p:cNvSpPr>
            <a:spLocks noGrp="1"/>
          </p:cNvSpPr>
          <p:nvPr>
            <p:ph type="title"/>
          </p:nvPr>
        </p:nvSpPr>
        <p:spPr>
          <a:xfrm>
            <a:off x="0" y="0"/>
            <a:ext cx="12189960" cy="6857640"/>
          </a:xfrm>
          <a:prstGeom prst="rect">
            <a:avLst/>
          </a:prstGeom>
        </p:spPr>
        <p:txBody>
          <a:bodyPr lIns="0" tIns="0" rIns="0" bIns="0" anchor="ctr">
            <a:noAutofit/>
          </a:bodyPr>
          <a:lstStyle/>
          <a:p>
            <a:endParaRPr lang="en-US" sz="1800" b="0" strike="noStrike" spc="-1">
              <a:solidFill>
                <a:srgbClr val="1A1A1A"/>
              </a:solidFill>
              <a:latin typeface="Arial"/>
            </a:endParaRPr>
          </a:p>
        </p:txBody>
      </p:sp>
      <p:sp>
        <p:nvSpPr>
          <p:cNvPr id="275" name="PlaceHolder 2"/>
          <p:cNvSpPr>
            <a:spLocks noGrp="1"/>
          </p:cNvSpPr>
          <p:nvPr>
            <p:ph type="body"/>
          </p:nvPr>
        </p:nvSpPr>
        <p:spPr>
          <a:xfrm>
            <a:off x="0" y="0"/>
            <a:ext cx="5948640" cy="3270960"/>
          </a:xfrm>
          <a:prstGeom prst="rect">
            <a:avLst/>
          </a:prstGeom>
        </p:spPr>
        <p:txBody>
          <a:bodyPr lIns="0" tIns="0" rIns="0" bIns="0">
            <a:normAutofit/>
          </a:bodyPr>
          <a:lstStyle/>
          <a:p>
            <a:endParaRPr lang="en-US" sz="1600" b="0" strike="noStrike" spc="-1">
              <a:solidFill>
                <a:srgbClr val="262626"/>
              </a:solidFill>
              <a:latin typeface="Source Sans Pro"/>
            </a:endParaRPr>
          </a:p>
        </p:txBody>
      </p:sp>
      <p:sp>
        <p:nvSpPr>
          <p:cNvPr id="276" name="PlaceHolder 3"/>
          <p:cNvSpPr>
            <a:spLocks noGrp="1"/>
          </p:cNvSpPr>
          <p:nvPr>
            <p:ph type="body"/>
          </p:nvPr>
        </p:nvSpPr>
        <p:spPr>
          <a:xfrm>
            <a:off x="6246360" y="0"/>
            <a:ext cx="5948640" cy="3270960"/>
          </a:xfrm>
          <a:prstGeom prst="rect">
            <a:avLst/>
          </a:prstGeom>
        </p:spPr>
        <p:txBody>
          <a:bodyPr lIns="0" tIns="0" rIns="0" bIns="0">
            <a:normAutofit/>
          </a:bodyPr>
          <a:lstStyle/>
          <a:p>
            <a:endParaRPr lang="en-US" sz="1600" b="0" strike="noStrike" spc="-1">
              <a:solidFill>
                <a:srgbClr val="262626"/>
              </a:solidFill>
              <a:latin typeface="Source Sans Pro"/>
            </a:endParaRPr>
          </a:p>
        </p:txBody>
      </p:sp>
      <p:sp>
        <p:nvSpPr>
          <p:cNvPr id="277" name="PlaceHolder 4"/>
          <p:cNvSpPr>
            <a:spLocks noGrp="1"/>
          </p:cNvSpPr>
          <p:nvPr>
            <p:ph type="body"/>
          </p:nvPr>
        </p:nvSpPr>
        <p:spPr>
          <a:xfrm>
            <a:off x="0" y="3582000"/>
            <a:ext cx="5948640" cy="3270960"/>
          </a:xfrm>
          <a:prstGeom prst="rect">
            <a:avLst/>
          </a:prstGeom>
        </p:spPr>
        <p:txBody>
          <a:bodyPr lIns="0" tIns="0" rIns="0" bIns="0">
            <a:normAutofit/>
          </a:bodyPr>
          <a:lstStyle/>
          <a:p>
            <a:endParaRPr lang="en-US" sz="1600" b="0" strike="noStrike" spc="-1">
              <a:solidFill>
                <a:srgbClr val="262626"/>
              </a:solidFill>
              <a:latin typeface="Source Sans Pro"/>
            </a:endParaRPr>
          </a:p>
        </p:txBody>
      </p:sp>
      <p:sp>
        <p:nvSpPr>
          <p:cNvPr id="278" name="PlaceHolder 5"/>
          <p:cNvSpPr>
            <a:spLocks noGrp="1"/>
          </p:cNvSpPr>
          <p:nvPr>
            <p:ph type="body"/>
          </p:nvPr>
        </p:nvSpPr>
        <p:spPr>
          <a:xfrm>
            <a:off x="6246360" y="3582000"/>
            <a:ext cx="5948640" cy="3270960"/>
          </a:xfrm>
          <a:prstGeom prst="rect">
            <a:avLst/>
          </a:prstGeom>
        </p:spPr>
        <p:txBody>
          <a:bodyPr lIns="0" tIns="0" rIns="0" bIns="0">
            <a:normAutofit/>
          </a:bodyPr>
          <a:lstStyle/>
          <a:p>
            <a:endParaRPr lang="en-US" sz="1600" b="0" strike="noStrike" spc="-1">
              <a:solidFill>
                <a:srgbClr val="262626"/>
              </a:solidFill>
              <a:latin typeface="Source Sans Pro"/>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0" y="9036360"/>
            <a:ext cx="12189960" cy="1371600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79" name="PlaceHolder 1"/>
          <p:cNvSpPr>
            <a:spLocks noGrp="1"/>
          </p:cNvSpPr>
          <p:nvPr>
            <p:ph type="title"/>
          </p:nvPr>
        </p:nvSpPr>
        <p:spPr>
          <a:xfrm>
            <a:off x="0" y="0"/>
            <a:ext cx="12189960" cy="6857640"/>
          </a:xfrm>
          <a:prstGeom prst="rect">
            <a:avLst/>
          </a:prstGeom>
        </p:spPr>
        <p:txBody>
          <a:bodyPr lIns="0" tIns="0" rIns="0" bIns="0" anchor="ctr">
            <a:noAutofit/>
          </a:bodyPr>
          <a:lstStyle/>
          <a:p>
            <a:endParaRPr lang="en-US" sz="1800" b="0" strike="noStrike" spc="-1">
              <a:solidFill>
                <a:srgbClr val="1A1A1A"/>
              </a:solidFill>
              <a:latin typeface="Arial"/>
            </a:endParaRPr>
          </a:p>
        </p:txBody>
      </p:sp>
      <p:sp>
        <p:nvSpPr>
          <p:cNvPr id="280" name="PlaceHolder 2"/>
          <p:cNvSpPr>
            <a:spLocks noGrp="1"/>
          </p:cNvSpPr>
          <p:nvPr>
            <p:ph type="body"/>
          </p:nvPr>
        </p:nvSpPr>
        <p:spPr>
          <a:xfrm>
            <a:off x="0" y="0"/>
            <a:ext cx="3925080" cy="3270960"/>
          </a:xfrm>
          <a:prstGeom prst="rect">
            <a:avLst/>
          </a:prstGeom>
        </p:spPr>
        <p:txBody>
          <a:bodyPr lIns="0" tIns="0" rIns="0" bIns="0">
            <a:normAutofit/>
          </a:bodyPr>
          <a:lstStyle/>
          <a:p>
            <a:endParaRPr lang="en-US" sz="1600" b="0" strike="noStrike" spc="-1">
              <a:solidFill>
                <a:srgbClr val="262626"/>
              </a:solidFill>
              <a:latin typeface="Source Sans Pro"/>
            </a:endParaRPr>
          </a:p>
        </p:txBody>
      </p:sp>
      <p:sp>
        <p:nvSpPr>
          <p:cNvPr id="281" name="PlaceHolder 3"/>
          <p:cNvSpPr>
            <a:spLocks noGrp="1"/>
          </p:cNvSpPr>
          <p:nvPr>
            <p:ph type="body"/>
          </p:nvPr>
        </p:nvSpPr>
        <p:spPr>
          <a:xfrm>
            <a:off x="4121640" y="0"/>
            <a:ext cx="3925080" cy="3270960"/>
          </a:xfrm>
          <a:prstGeom prst="rect">
            <a:avLst/>
          </a:prstGeom>
        </p:spPr>
        <p:txBody>
          <a:bodyPr lIns="0" tIns="0" rIns="0" bIns="0">
            <a:normAutofit/>
          </a:bodyPr>
          <a:lstStyle/>
          <a:p>
            <a:endParaRPr lang="en-US" sz="1600" b="0" strike="noStrike" spc="-1">
              <a:solidFill>
                <a:srgbClr val="262626"/>
              </a:solidFill>
              <a:latin typeface="Source Sans Pro"/>
            </a:endParaRPr>
          </a:p>
        </p:txBody>
      </p:sp>
      <p:sp>
        <p:nvSpPr>
          <p:cNvPr id="282" name="PlaceHolder 4"/>
          <p:cNvSpPr>
            <a:spLocks noGrp="1"/>
          </p:cNvSpPr>
          <p:nvPr>
            <p:ph type="body"/>
          </p:nvPr>
        </p:nvSpPr>
        <p:spPr>
          <a:xfrm>
            <a:off x="8243280" y="0"/>
            <a:ext cx="3925080" cy="3270960"/>
          </a:xfrm>
          <a:prstGeom prst="rect">
            <a:avLst/>
          </a:prstGeom>
        </p:spPr>
        <p:txBody>
          <a:bodyPr lIns="0" tIns="0" rIns="0" bIns="0">
            <a:normAutofit/>
          </a:bodyPr>
          <a:lstStyle/>
          <a:p>
            <a:endParaRPr lang="en-US" sz="1600" b="0" strike="noStrike" spc="-1">
              <a:solidFill>
                <a:srgbClr val="262626"/>
              </a:solidFill>
              <a:latin typeface="Source Sans Pro"/>
            </a:endParaRPr>
          </a:p>
        </p:txBody>
      </p:sp>
      <p:sp>
        <p:nvSpPr>
          <p:cNvPr id="283" name="PlaceHolder 5"/>
          <p:cNvSpPr>
            <a:spLocks noGrp="1"/>
          </p:cNvSpPr>
          <p:nvPr>
            <p:ph type="body"/>
          </p:nvPr>
        </p:nvSpPr>
        <p:spPr>
          <a:xfrm>
            <a:off x="0" y="3582000"/>
            <a:ext cx="3925080" cy="3270960"/>
          </a:xfrm>
          <a:prstGeom prst="rect">
            <a:avLst/>
          </a:prstGeom>
        </p:spPr>
        <p:txBody>
          <a:bodyPr lIns="0" tIns="0" rIns="0" bIns="0">
            <a:normAutofit/>
          </a:bodyPr>
          <a:lstStyle/>
          <a:p>
            <a:endParaRPr lang="en-US" sz="1600" b="0" strike="noStrike" spc="-1">
              <a:solidFill>
                <a:srgbClr val="262626"/>
              </a:solidFill>
              <a:latin typeface="Source Sans Pro"/>
            </a:endParaRPr>
          </a:p>
        </p:txBody>
      </p:sp>
      <p:sp>
        <p:nvSpPr>
          <p:cNvPr id="284" name="PlaceHolder 6"/>
          <p:cNvSpPr>
            <a:spLocks noGrp="1"/>
          </p:cNvSpPr>
          <p:nvPr>
            <p:ph type="body"/>
          </p:nvPr>
        </p:nvSpPr>
        <p:spPr>
          <a:xfrm>
            <a:off x="4121640" y="3582000"/>
            <a:ext cx="3925080" cy="3270960"/>
          </a:xfrm>
          <a:prstGeom prst="rect">
            <a:avLst/>
          </a:prstGeom>
        </p:spPr>
        <p:txBody>
          <a:bodyPr lIns="0" tIns="0" rIns="0" bIns="0">
            <a:normAutofit/>
          </a:bodyPr>
          <a:lstStyle/>
          <a:p>
            <a:endParaRPr lang="en-US" sz="1600" b="0" strike="noStrike" spc="-1">
              <a:solidFill>
                <a:srgbClr val="262626"/>
              </a:solidFill>
              <a:latin typeface="Source Sans Pro"/>
            </a:endParaRPr>
          </a:p>
        </p:txBody>
      </p:sp>
      <p:sp>
        <p:nvSpPr>
          <p:cNvPr id="285" name="PlaceHolder 7"/>
          <p:cNvSpPr>
            <a:spLocks noGrp="1"/>
          </p:cNvSpPr>
          <p:nvPr>
            <p:ph type="body"/>
          </p:nvPr>
        </p:nvSpPr>
        <p:spPr>
          <a:xfrm>
            <a:off x="8243280" y="3582000"/>
            <a:ext cx="3925080" cy="3270960"/>
          </a:xfrm>
          <a:prstGeom prst="rect">
            <a:avLst/>
          </a:prstGeom>
        </p:spPr>
        <p:txBody>
          <a:bodyPr lIns="0" tIns="0" rIns="0" bIns="0">
            <a:normAutofit/>
          </a:bodyPr>
          <a:lstStyle/>
          <a:p>
            <a:endParaRPr lang="en-US" sz="1600" b="0" strike="noStrike" spc="-1">
              <a:solidFill>
                <a:srgbClr val="262626"/>
              </a:solidFill>
              <a:latin typeface="Source Sans Pro"/>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03" name="PlaceHolder 1"/>
          <p:cNvSpPr>
            <a:spLocks noGrp="1"/>
          </p:cNvSpPr>
          <p:nvPr>
            <p:ph type="title"/>
          </p:nvPr>
        </p:nvSpPr>
        <p:spPr>
          <a:xfrm>
            <a:off x="0" y="0"/>
            <a:ext cx="12189960" cy="6857640"/>
          </a:xfrm>
          <a:prstGeom prst="rect">
            <a:avLst/>
          </a:prstGeom>
        </p:spPr>
        <p:txBody>
          <a:bodyPr lIns="0" tIns="0" rIns="0" bIns="0" anchor="ctr">
            <a:noAutofit/>
          </a:bodyPr>
          <a:lstStyle/>
          <a:p>
            <a:endParaRPr lang="en-US" sz="1800" b="0" strike="noStrike" spc="-1">
              <a:solidFill>
                <a:srgbClr val="1A1A1A"/>
              </a:solidFill>
              <a:latin typeface="Arial"/>
            </a:endParaRPr>
          </a:p>
        </p:txBody>
      </p:sp>
      <p:sp>
        <p:nvSpPr>
          <p:cNvPr id="304" name="PlaceHolder 2"/>
          <p:cNvSpPr>
            <a:spLocks noGrp="1"/>
          </p:cNvSpPr>
          <p:nvPr>
            <p:ph type="subTitle"/>
          </p:nvPr>
        </p:nvSpPr>
        <p:spPr>
          <a:xfrm>
            <a:off x="0" y="0"/>
            <a:ext cx="12189960" cy="68576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305" name="PlaceHolder 1"/>
          <p:cNvSpPr>
            <a:spLocks noGrp="1"/>
          </p:cNvSpPr>
          <p:nvPr>
            <p:ph type="title"/>
          </p:nvPr>
        </p:nvSpPr>
        <p:spPr>
          <a:xfrm>
            <a:off x="0" y="0"/>
            <a:ext cx="12189960" cy="6857640"/>
          </a:xfrm>
          <a:prstGeom prst="rect">
            <a:avLst/>
          </a:prstGeom>
        </p:spPr>
        <p:txBody>
          <a:bodyPr lIns="0" tIns="0" rIns="0" bIns="0" anchor="ctr">
            <a:noAutofit/>
          </a:bodyPr>
          <a:lstStyle/>
          <a:p>
            <a:endParaRPr lang="en-US" sz="1800" b="0" strike="noStrike" spc="-1">
              <a:solidFill>
                <a:srgbClr val="1A1A1A"/>
              </a:solidFill>
              <a:latin typeface="Arial"/>
            </a:endParaRPr>
          </a:p>
        </p:txBody>
      </p:sp>
      <p:sp>
        <p:nvSpPr>
          <p:cNvPr id="306" name="PlaceHolder 2"/>
          <p:cNvSpPr>
            <a:spLocks noGrp="1"/>
          </p:cNvSpPr>
          <p:nvPr>
            <p:ph type="body"/>
          </p:nvPr>
        </p:nvSpPr>
        <p:spPr>
          <a:xfrm>
            <a:off x="0" y="0"/>
            <a:ext cx="12189960" cy="6857640"/>
          </a:xfrm>
          <a:prstGeom prst="rect">
            <a:avLst/>
          </a:prstGeom>
        </p:spPr>
        <p:txBody>
          <a:bodyPr lIns="0" tIns="0" rIns="0" bIns="0">
            <a:normAutofit/>
          </a:bodyPr>
          <a:lstStyle/>
          <a:p>
            <a:endParaRPr lang="en-US" sz="1600" b="0" strike="noStrike" spc="-1">
              <a:solidFill>
                <a:srgbClr val="262626"/>
              </a:solidFill>
              <a:latin typeface="Source Sans Pro"/>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307" name="PlaceHolder 1"/>
          <p:cNvSpPr>
            <a:spLocks noGrp="1"/>
          </p:cNvSpPr>
          <p:nvPr>
            <p:ph type="title"/>
          </p:nvPr>
        </p:nvSpPr>
        <p:spPr>
          <a:xfrm>
            <a:off x="0" y="0"/>
            <a:ext cx="12189960" cy="6857640"/>
          </a:xfrm>
          <a:prstGeom prst="rect">
            <a:avLst/>
          </a:prstGeom>
        </p:spPr>
        <p:txBody>
          <a:bodyPr lIns="0" tIns="0" rIns="0" bIns="0" anchor="ctr">
            <a:noAutofit/>
          </a:bodyPr>
          <a:lstStyle/>
          <a:p>
            <a:endParaRPr lang="en-US" sz="1800" b="0" strike="noStrike" spc="-1">
              <a:solidFill>
                <a:srgbClr val="1A1A1A"/>
              </a:solidFill>
              <a:latin typeface="Arial"/>
            </a:endParaRPr>
          </a:p>
        </p:txBody>
      </p:sp>
      <p:sp>
        <p:nvSpPr>
          <p:cNvPr id="308" name="PlaceHolder 2"/>
          <p:cNvSpPr>
            <a:spLocks noGrp="1"/>
          </p:cNvSpPr>
          <p:nvPr>
            <p:ph type="body"/>
          </p:nvPr>
        </p:nvSpPr>
        <p:spPr>
          <a:xfrm>
            <a:off x="0" y="0"/>
            <a:ext cx="5948640" cy="6857640"/>
          </a:xfrm>
          <a:prstGeom prst="rect">
            <a:avLst/>
          </a:prstGeom>
        </p:spPr>
        <p:txBody>
          <a:bodyPr lIns="0" tIns="0" rIns="0" bIns="0">
            <a:normAutofit/>
          </a:bodyPr>
          <a:lstStyle/>
          <a:p>
            <a:endParaRPr lang="en-US" sz="1600" b="0" strike="noStrike" spc="-1">
              <a:solidFill>
                <a:srgbClr val="262626"/>
              </a:solidFill>
              <a:latin typeface="Source Sans Pro"/>
            </a:endParaRPr>
          </a:p>
        </p:txBody>
      </p:sp>
      <p:sp>
        <p:nvSpPr>
          <p:cNvPr id="309" name="PlaceHolder 3"/>
          <p:cNvSpPr>
            <a:spLocks noGrp="1"/>
          </p:cNvSpPr>
          <p:nvPr>
            <p:ph type="body"/>
          </p:nvPr>
        </p:nvSpPr>
        <p:spPr>
          <a:xfrm>
            <a:off x="6246360" y="0"/>
            <a:ext cx="5948640" cy="6857640"/>
          </a:xfrm>
          <a:prstGeom prst="rect">
            <a:avLst/>
          </a:prstGeom>
        </p:spPr>
        <p:txBody>
          <a:bodyPr lIns="0" tIns="0" rIns="0" bIns="0">
            <a:normAutofit/>
          </a:bodyPr>
          <a:lstStyle/>
          <a:p>
            <a:endParaRPr lang="en-US" sz="1600" b="0" strike="noStrike" spc="-1">
              <a:solidFill>
                <a:srgbClr val="262626"/>
              </a:solidFill>
              <a:latin typeface="Source Sans Pro"/>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10" name="PlaceHolder 1"/>
          <p:cNvSpPr>
            <a:spLocks noGrp="1"/>
          </p:cNvSpPr>
          <p:nvPr>
            <p:ph type="title"/>
          </p:nvPr>
        </p:nvSpPr>
        <p:spPr>
          <a:xfrm>
            <a:off x="0" y="0"/>
            <a:ext cx="12189960" cy="6857640"/>
          </a:xfrm>
          <a:prstGeom prst="rect">
            <a:avLst/>
          </a:prstGeom>
        </p:spPr>
        <p:txBody>
          <a:bodyPr lIns="0" tIns="0" rIns="0" bIns="0" anchor="ctr">
            <a:noAutofit/>
          </a:bodyPr>
          <a:lstStyle/>
          <a:p>
            <a:endParaRPr lang="en-US" sz="1800" b="0" strike="noStrike" spc="-1">
              <a:solidFill>
                <a:srgbClr val="1A1A1A"/>
              </a:solidFill>
              <a:latin typeface="Arial"/>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311" name="PlaceHolder 1"/>
          <p:cNvSpPr>
            <a:spLocks noGrp="1"/>
          </p:cNvSpPr>
          <p:nvPr>
            <p:ph type="subTitle"/>
          </p:nvPr>
        </p:nvSpPr>
        <p:spPr>
          <a:xfrm>
            <a:off x="0" y="9036360"/>
            <a:ext cx="12189960" cy="1371600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312" name="PlaceHolder 1"/>
          <p:cNvSpPr>
            <a:spLocks noGrp="1"/>
          </p:cNvSpPr>
          <p:nvPr>
            <p:ph type="title"/>
          </p:nvPr>
        </p:nvSpPr>
        <p:spPr>
          <a:xfrm>
            <a:off x="0" y="0"/>
            <a:ext cx="12189960" cy="6857640"/>
          </a:xfrm>
          <a:prstGeom prst="rect">
            <a:avLst/>
          </a:prstGeom>
        </p:spPr>
        <p:txBody>
          <a:bodyPr lIns="0" tIns="0" rIns="0" bIns="0" anchor="ctr">
            <a:noAutofit/>
          </a:bodyPr>
          <a:lstStyle/>
          <a:p>
            <a:endParaRPr lang="en-US" sz="1800" b="0" strike="noStrike" spc="-1">
              <a:solidFill>
                <a:srgbClr val="1A1A1A"/>
              </a:solidFill>
              <a:latin typeface="Arial"/>
            </a:endParaRPr>
          </a:p>
        </p:txBody>
      </p:sp>
      <p:sp>
        <p:nvSpPr>
          <p:cNvPr id="313" name="PlaceHolder 2"/>
          <p:cNvSpPr>
            <a:spLocks noGrp="1"/>
          </p:cNvSpPr>
          <p:nvPr>
            <p:ph type="body"/>
          </p:nvPr>
        </p:nvSpPr>
        <p:spPr>
          <a:xfrm>
            <a:off x="0" y="0"/>
            <a:ext cx="5948640" cy="3270960"/>
          </a:xfrm>
          <a:prstGeom prst="rect">
            <a:avLst/>
          </a:prstGeom>
        </p:spPr>
        <p:txBody>
          <a:bodyPr lIns="0" tIns="0" rIns="0" bIns="0">
            <a:normAutofit/>
          </a:bodyPr>
          <a:lstStyle/>
          <a:p>
            <a:endParaRPr lang="en-US" sz="1600" b="0" strike="noStrike" spc="-1">
              <a:solidFill>
                <a:srgbClr val="262626"/>
              </a:solidFill>
              <a:latin typeface="Source Sans Pro"/>
            </a:endParaRPr>
          </a:p>
        </p:txBody>
      </p:sp>
      <p:sp>
        <p:nvSpPr>
          <p:cNvPr id="314" name="PlaceHolder 3"/>
          <p:cNvSpPr>
            <a:spLocks noGrp="1"/>
          </p:cNvSpPr>
          <p:nvPr>
            <p:ph type="body"/>
          </p:nvPr>
        </p:nvSpPr>
        <p:spPr>
          <a:xfrm>
            <a:off x="6246360" y="0"/>
            <a:ext cx="5948640" cy="6857640"/>
          </a:xfrm>
          <a:prstGeom prst="rect">
            <a:avLst/>
          </a:prstGeom>
        </p:spPr>
        <p:txBody>
          <a:bodyPr lIns="0" tIns="0" rIns="0" bIns="0">
            <a:normAutofit/>
          </a:bodyPr>
          <a:lstStyle/>
          <a:p>
            <a:endParaRPr lang="en-US" sz="1600" b="0" strike="noStrike" spc="-1">
              <a:solidFill>
                <a:srgbClr val="262626"/>
              </a:solidFill>
              <a:latin typeface="Source Sans Pro"/>
            </a:endParaRPr>
          </a:p>
        </p:txBody>
      </p:sp>
      <p:sp>
        <p:nvSpPr>
          <p:cNvPr id="315" name="PlaceHolder 4"/>
          <p:cNvSpPr>
            <a:spLocks noGrp="1"/>
          </p:cNvSpPr>
          <p:nvPr>
            <p:ph type="body"/>
          </p:nvPr>
        </p:nvSpPr>
        <p:spPr>
          <a:xfrm>
            <a:off x="0" y="3582000"/>
            <a:ext cx="5948640" cy="3270960"/>
          </a:xfrm>
          <a:prstGeom prst="rect">
            <a:avLst/>
          </a:prstGeom>
        </p:spPr>
        <p:txBody>
          <a:bodyPr lIns="0" tIns="0" rIns="0" bIns="0">
            <a:normAutofit/>
          </a:bodyPr>
          <a:lstStyle/>
          <a:p>
            <a:endParaRPr lang="en-US" sz="1600" b="0" strike="noStrike" spc="-1">
              <a:solidFill>
                <a:srgbClr val="262626"/>
              </a:solidFill>
              <a:latin typeface="Source Sans Pro"/>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316" name="PlaceHolder 1"/>
          <p:cNvSpPr>
            <a:spLocks noGrp="1"/>
          </p:cNvSpPr>
          <p:nvPr>
            <p:ph type="title"/>
          </p:nvPr>
        </p:nvSpPr>
        <p:spPr>
          <a:xfrm>
            <a:off x="0" y="0"/>
            <a:ext cx="12189960" cy="6857640"/>
          </a:xfrm>
          <a:prstGeom prst="rect">
            <a:avLst/>
          </a:prstGeom>
        </p:spPr>
        <p:txBody>
          <a:bodyPr lIns="0" tIns="0" rIns="0" bIns="0" anchor="ctr">
            <a:noAutofit/>
          </a:bodyPr>
          <a:lstStyle/>
          <a:p>
            <a:endParaRPr lang="en-US" sz="1800" b="0" strike="noStrike" spc="-1">
              <a:solidFill>
                <a:srgbClr val="1A1A1A"/>
              </a:solidFill>
              <a:latin typeface="Arial"/>
            </a:endParaRPr>
          </a:p>
        </p:txBody>
      </p:sp>
      <p:sp>
        <p:nvSpPr>
          <p:cNvPr id="317" name="PlaceHolder 2"/>
          <p:cNvSpPr>
            <a:spLocks noGrp="1"/>
          </p:cNvSpPr>
          <p:nvPr>
            <p:ph type="body"/>
          </p:nvPr>
        </p:nvSpPr>
        <p:spPr>
          <a:xfrm>
            <a:off x="0" y="0"/>
            <a:ext cx="5948640" cy="6857640"/>
          </a:xfrm>
          <a:prstGeom prst="rect">
            <a:avLst/>
          </a:prstGeom>
        </p:spPr>
        <p:txBody>
          <a:bodyPr lIns="0" tIns="0" rIns="0" bIns="0">
            <a:normAutofit/>
          </a:bodyPr>
          <a:lstStyle/>
          <a:p>
            <a:endParaRPr lang="en-US" sz="1600" b="0" strike="noStrike" spc="-1">
              <a:solidFill>
                <a:srgbClr val="262626"/>
              </a:solidFill>
              <a:latin typeface="Source Sans Pro"/>
            </a:endParaRPr>
          </a:p>
        </p:txBody>
      </p:sp>
      <p:sp>
        <p:nvSpPr>
          <p:cNvPr id="318" name="PlaceHolder 3"/>
          <p:cNvSpPr>
            <a:spLocks noGrp="1"/>
          </p:cNvSpPr>
          <p:nvPr>
            <p:ph type="body"/>
          </p:nvPr>
        </p:nvSpPr>
        <p:spPr>
          <a:xfrm>
            <a:off x="6246360" y="0"/>
            <a:ext cx="5948640" cy="3270960"/>
          </a:xfrm>
          <a:prstGeom prst="rect">
            <a:avLst/>
          </a:prstGeom>
        </p:spPr>
        <p:txBody>
          <a:bodyPr lIns="0" tIns="0" rIns="0" bIns="0">
            <a:normAutofit/>
          </a:bodyPr>
          <a:lstStyle/>
          <a:p>
            <a:endParaRPr lang="en-US" sz="1600" b="0" strike="noStrike" spc="-1">
              <a:solidFill>
                <a:srgbClr val="262626"/>
              </a:solidFill>
              <a:latin typeface="Source Sans Pro"/>
            </a:endParaRPr>
          </a:p>
        </p:txBody>
      </p:sp>
      <p:sp>
        <p:nvSpPr>
          <p:cNvPr id="319" name="PlaceHolder 4"/>
          <p:cNvSpPr>
            <a:spLocks noGrp="1"/>
          </p:cNvSpPr>
          <p:nvPr>
            <p:ph type="body"/>
          </p:nvPr>
        </p:nvSpPr>
        <p:spPr>
          <a:xfrm>
            <a:off x="6246360" y="3582000"/>
            <a:ext cx="5948640" cy="3270960"/>
          </a:xfrm>
          <a:prstGeom prst="rect">
            <a:avLst/>
          </a:prstGeom>
        </p:spPr>
        <p:txBody>
          <a:bodyPr lIns="0" tIns="0" rIns="0" bIns="0">
            <a:normAutofit/>
          </a:bodyPr>
          <a:lstStyle/>
          <a:p>
            <a:endParaRPr lang="en-US" sz="1600" b="0" strike="noStrike" spc="-1">
              <a:solidFill>
                <a:srgbClr val="262626"/>
              </a:solidFill>
              <a:latin typeface="Source Sans Pro"/>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20" name="PlaceHolder 1"/>
          <p:cNvSpPr>
            <a:spLocks noGrp="1"/>
          </p:cNvSpPr>
          <p:nvPr>
            <p:ph type="title"/>
          </p:nvPr>
        </p:nvSpPr>
        <p:spPr>
          <a:xfrm>
            <a:off x="0" y="0"/>
            <a:ext cx="12189960" cy="6857640"/>
          </a:xfrm>
          <a:prstGeom prst="rect">
            <a:avLst/>
          </a:prstGeom>
        </p:spPr>
        <p:txBody>
          <a:bodyPr lIns="0" tIns="0" rIns="0" bIns="0" anchor="ctr">
            <a:noAutofit/>
          </a:bodyPr>
          <a:lstStyle/>
          <a:p>
            <a:endParaRPr lang="en-US" sz="1800" b="0" strike="noStrike" spc="-1">
              <a:solidFill>
                <a:srgbClr val="1A1A1A"/>
              </a:solidFill>
              <a:latin typeface="Arial"/>
            </a:endParaRPr>
          </a:p>
        </p:txBody>
      </p:sp>
      <p:sp>
        <p:nvSpPr>
          <p:cNvPr id="321" name="PlaceHolder 2"/>
          <p:cNvSpPr>
            <a:spLocks noGrp="1"/>
          </p:cNvSpPr>
          <p:nvPr>
            <p:ph type="body"/>
          </p:nvPr>
        </p:nvSpPr>
        <p:spPr>
          <a:xfrm>
            <a:off x="0" y="0"/>
            <a:ext cx="5948640" cy="3270960"/>
          </a:xfrm>
          <a:prstGeom prst="rect">
            <a:avLst/>
          </a:prstGeom>
        </p:spPr>
        <p:txBody>
          <a:bodyPr lIns="0" tIns="0" rIns="0" bIns="0">
            <a:normAutofit/>
          </a:bodyPr>
          <a:lstStyle/>
          <a:p>
            <a:endParaRPr lang="en-US" sz="1600" b="0" strike="noStrike" spc="-1">
              <a:solidFill>
                <a:srgbClr val="262626"/>
              </a:solidFill>
              <a:latin typeface="Source Sans Pro"/>
            </a:endParaRPr>
          </a:p>
        </p:txBody>
      </p:sp>
      <p:sp>
        <p:nvSpPr>
          <p:cNvPr id="322" name="PlaceHolder 3"/>
          <p:cNvSpPr>
            <a:spLocks noGrp="1"/>
          </p:cNvSpPr>
          <p:nvPr>
            <p:ph type="body"/>
          </p:nvPr>
        </p:nvSpPr>
        <p:spPr>
          <a:xfrm>
            <a:off x="6246360" y="0"/>
            <a:ext cx="5948640" cy="3270960"/>
          </a:xfrm>
          <a:prstGeom prst="rect">
            <a:avLst/>
          </a:prstGeom>
        </p:spPr>
        <p:txBody>
          <a:bodyPr lIns="0" tIns="0" rIns="0" bIns="0">
            <a:normAutofit/>
          </a:bodyPr>
          <a:lstStyle/>
          <a:p>
            <a:endParaRPr lang="en-US" sz="1600" b="0" strike="noStrike" spc="-1">
              <a:solidFill>
                <a:srgbClr val="262626"/>
              </a:solidFill>
              <a:latin typeface="Source Sans Pro"/>
            </a:endParaRPr>
          </a:p>
        </p:txBody>
      </p:sp>
      <p:sp>
        <p:nvSpPr>
          <p:cNvPr id="323" name="PlaceHolder 4"/>
          <p:cNvSpPr>
            <a:spLocks noGrp="1"/>
          </p:cNvSpPr>
          <p:nvPr>
            <p:ph type="body"/>
          </p:nvPr>
        </p:nvSpPr>
        <p:spPr>
          <a:xfrm>
            <a:off x="0" y="3582000"/>
            <a:ext cx="12189960" cy="3270960"/>
          </a:xfrm>
          <a:prstGeom prst="rect">
            <a:avLst/>
          </a:prstGeom>
        </p:spPr>
        <p:txBody>
          <a:bodyPr lIns="0" tIns="0" rIns="0" bIns="0">
            <a:normAutofit/>
          </a:bodyPr>
          <a:lstStyle/>
          <a:p>
            <a:endParaRPr lang="en-US" sz="1600" b="0" strike="noStrike" spc="-1">
              <a:solidFill>
                <a:srgbClr val="262626"/>
              </a:solidFill>
              <a:latin typeface="Source Sans Pro"/>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0" y="0"/>
            <a:ext cx="12189960" cy="6857640"/>
          </a:xfrm>
          <a:prstGeom prst="rect">
            <a:avLst/>
          </a:prstGeom>
        </p:spPr>
        <p:txBody>
          <a:bodyPr lIns="0" tIns="0" rIns="0" bIns="0" anchor="ctr">
            <a:noAutofit/>
          </a:bodyPr>
          <a:lstStyle/>
          <a:p>
            <a:endParaRPr lang="en-US" sz="1800" b="0" strike="noStrike" spc="-1">
              <a:solidFill>
                <a:srgbClr val="1A1A1A"/>
              </a:solidFill>
              <a:latin typeface="Arial"/>
            </a:endParaRPr>
          </a:p>
        </p:txBody>
      </p:sp>
      <p:sp>
        <p:nvSpPr>
          <p:cNvPr id="16" name="PlaceHolder 2"/>
          <p:cNvSpPr>
            <a:spLocks noGrp="1"/>
          </p:cNvSpPr>
          <p:nvPr>
            <p:ph type="body"/>
          </p:nvPr>
        </p:nvSpPr>
        <p:spPr>
          <a:xfrm>
            <a:off x="0" y="0"/>
            <a:ext cx="5948640" cy="3270960"/>
          </a:xfrm>
          <a:prstGeom prst="rect">
            <a:avLst/>
          </a:prstGeom>
        </p:spPr>
        <p:txBody>
          <a:bodyPr lIns="0" tIns="0" rIns="0" bIns="0">
            <a:normAutofit/>
          </a:bodyPr>
          <a:lstStyle/>
          <a:p>
            <a:endParaRPr lang="en-US" sz="1600" b="0" strike="noStrike" spc="-1">
              <a:solidFill>
                <a:srgbClr val="262626"/>
              </a:solidFill>
              <a:latin typeface="Source Sans Pro"/>
            </a:endParaRPr>
          </a:p>
        </p:txBody>
      </p:sp>
      <p:sp>
        <p:nvSpPr>
          <p:cNvPr id="17" name="PlaceHolder 3"/>
          <p:cNvSpPr>
            <a:spLocks noGrp="1"/>
          </p:cNvSpPr>
          <p:nvPr>
            <p:ph type="body"/>
          </p:nvPr>
        </p:nvSpPr>
        <p:spPr>
          <a:xfrm>
            <a:off x="6246360" y="0"/>
            <a:ext cx="5948640" cy="6857640"/>
          </a:xfrm>
          <a:prstGeom prst="rect">
            <a:avLst/>
          </a:prstGeom>
        </p:spPr>
        <p:txBody>
          <a:bodyPr lIns="0" tIns="0" rIns="0" bIns="0">
            <a:normAutofit/>
          </a:bodyPr>
          <a:lstStyle/>
          <a:p>
            <a:endParaRPr lang="en-US" sz="1600" b="0" strike="noStrike" spc="-1">
              <a:solidFill>
                <a:srgbClr val="262626"/>
              </a:solidFill>
              <a:latin typeface="Source Sans Pro"/>
            </a:endParaRPr>
          </a:p>
        </p:txBody>
      </p:sp>
      <p:sp>
        <p:nvSpPr>
          <p:cNvPr id="18" name="PlaceHolder 4"/>
          <p:cNvSpPr>
            <a:spLocks noGrp="1"/>
          </p:cNvSpPr>
          <p:nvPr>
            <p:ph type="body"/>
          </p:nvPr>
        </p:nvSpPr>
        <p:spPr>
          <a:xfrm>
            <a:off x="0" y="3582000"/>
            <a:ext cx="5948640" cy="3270960"/>
          </a:xfrm>
          <a:prstGeom prst="rect">
            <a:avLst/>
          </a:prstGeom>
        </p:spPr>
        <p:txBody>
          <a:bodyPr lIns="0" tIns="0" rIns="0" bIns="0">
            <a:normAutofit/>
          </a:bodyPr>
          <a:lstStyle/>
          <a:p>
            <a:endParaRPr lang="en-US" sz="1600" b="0" strike="noStrike" spc="-1">
              <a:solidFill>
                <a:srgbClr val="262626"/>
              </a:solidFill>
              <a:latin typeface="Source Sans Pro"/>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24" name="PlaceHolder 1"/>
          <p:cNvSpPr>
            <a:spLocks noGrp="1"/>
          </p:cNvSpPr>
          <p:nvPr>
            <p:ph type="title"/>
          </p:nvPr>
        </p:nvSpPr>
        <p:spPr>
          <a:xfrm>
            <a:off x="0" y="0"/>
            <a:ext cx="12189960" cy="6857640"/>
          </a:xfrm>
          <a:prstGeom prst="rect">
            <a:avLst/>
          </a:prstGeom>
        </p:spPr>
        <p:txBody>
          <a:bodyPr lIns="0" tIns="0" rIns="0" bIns="0" anchor="ctr">
            <a:noAutofit/>
          </a:bodyPr>
          <a:lstStyle/>
          <a:p>
            <a:endParaRPr lang="en-US" sz="1800" b="0" strike="noStrike" spc="-1">
              <a:solidFill>
                <a:srgbClr val="1A1A1A"/>
              </a:solidFill>
              <a:latin typeface="Arial"/>
            </a:endParaRPr>
          </a:p>
        </p:txBody>
      </p:sp>
      <p:sp>
        <p:nvSpPr>
          <p:cNvPr id="325" name="PlaceHolder 2"/>
          <p:cNvSpPr>
            <a:spLocks noGrp="1"/>
          </p:cNvSpPr>
          <p:nvPr>
            <p:ph type="body"/>
          </p:nvPr>
        </p:nvSpPr>
        <p:spPr>
          <a:xfrm>
            <a:off x="0" y="0"/>
            <a:ext cx="12189960" cy="3270960"/>
          </a:xfrm>
          <a:prstGeom prst="rect">
            <a:avLst/>
          </a:prstGeom>
        </p:spPr>
        <p:txBody>
          <a:bodyPr lIns="0" tIns="0" rIns="0" bIns="0">
            <a:normAutofit/>
          </a:bodyPr>
          <a:lstStyle/>
          <a:p>
            <a:endParaRPr lang="en-US" sz="1600" b="0" strike="noStrike" spc="-1">
              <a:solidFill>
                <a:srgbClr val="262626"/>
              </a:solidFill>
              <a:latin typeface="Source Sans Pro"/>
            </a:endParaRPr>
          </a:p>
        </p:txBody>
      </p:sp>
      <p:sp>
        <p:nvSpPr>
          <p:cNvPr id="326" name="PlaceHolder 3"/>
          <p:cNvSpPr>
            <a:spLocks noGrp="1"/>
          </p:cNvSpPr>
          <p:nvPr>
            <p:ph type="body"/>
          </p:nvPr>
        </p:nvSpPr>
        <p:spPr>
          <a:xfrm>
            <a:off x="0" y="3582000"/>
            <a:ext cx="12189960" cy="3270960"/>
          </a:xfrm>
          <a:prstGeom prst="rect">
            <a:avLst/>
          </a:prstGeom>
        </p:spPr>
        <p:txBody>
          <a:bodyPr lIns="0" tIns="0" rIns="0" bIns="0">
            <a:normAutofit/>
          </a:bodyPr>
          <a:lstStyle/>
          <a:p>
            <a:endParaRPr lang="en-US" sz="1600" b="0" strike="noStrike" spc="-1">
              <a:solidFill>
                <a:srgbClr val="262626"/>
              </a:solidFill>
              <a:latin typeface="Source Sans Pro"/>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27" name="PlaceHolder 1"/>
          <p:cNvSpPr>
            <a:spLocks noGrp="1"/>
          </p:cNvSpPr>
          <p:nvPr>
            <p:ph type="title"/>
          </p:nvPr>
        </p:nvSpPr>
        <p:spPr>
          <a:xfrm>
            <a:off x="0" y="0"/>
            <a:ext cx="12189960" cy="6857640"/>
          </a:xfrm>
          <a:prstGeom prst="rect">
            <a:avLst/>
          </a:prstGeom>
        </p:spPr>
        <p:txBody>
          <a:bodyPr lIns="0" tIns="0" rIns="0" bIns="0" anchor="ctr">
            <a:noAutofit/>
          </a:bodyPr>
          <a:lstStyle/>
          <a:p>
            <a:endParaRPr lang="en-US" sz="1800" b="0" strike="noStrike" spc="-1">
              <a:solidFill>
                <a:srgbClr val="1A1A1A"/>
              </a:solidFill>
              <a:latin typeface="Arial"/>
            </a:endParaRPr>
          </a:p>
        </p:txBody>
      </p:sp>
      <p:sp>
        <p:nvSpPr>
          <p:cNvPr id="328" name="PlaceHolder 2"/>
          <p:cNvSpPr>
            <a:spLocks noGrp="1"/>
          </p:cNvSpPr>
          <p:nvPr>
            <p:ph type="body"/>
          </p:nvPr>
        </p:nvSpPr>
        <p:spPr>
          <a:xfrm>
            <a:off x="0" y="0"/>
            <a:ext cx="5948640" cy="3270960"/>
          </a:xfrm>
          <a:prstGeom prst="rect">
            <a:avLst/>
          </a:prstGeom>
        </p:spPr>
        <p:txBody>
          <a:bodyPr lIns="0" tIns="0" rIns="0" bIns="0">
            <a:normAutofit/>
          </a:bodyPr>
          <a:lstStyle/>
          <a:p>
            <a:endParaRPr lang="en-US" sz="1600" b="0" strike="noStrike" spc="-1">
              <a:solidFill>
                <a:srgbClr val="262626"/>
              </a:solidFill>
              <a:latin typeface="Source Sans Pro"/>
            </a:endParaRPr>
          </a:p>
        </p:txBody>
      </p:sp>
      <p:sp>
        <p:nvSpPr>
          <p:cNvPr id="329" name="PlaceHolder 3"/>
          <p:cNvSpPr>
            <a:spLocks noGrp="1"/>
          </p:cNvSpPr>
          <p:nvPr>
            <p:ph type="body"/>
          </p:nvPr>
        </p:nvSpPr>
        <p:spPr>
          <a:xfrm>
            <a:off x="6246360" y="0"/>
            <a:ext cx="5948640" cy="3270960"/>
          </a:xfrm>
          <a:prstGeom prst="rect">
            <a:avLst/>
          </a:prstGeom>
        </p:spPr>
        <p:txBody>
          <a:bodyPr lIns="0" tIns="0" rIns="0" bIns="0">
            <a:normAutofit/>
          </a:bodyPr>
          <a:lstStyle/>
          <a:p>
            <a:endParaRPr lang="en-US" sz="1600" b="0" strike="noStrike" spc="-1">
              <a:solidFill>
                <a:srgbClr val="262626"/>
              </a:solidFill>
              <a:latin typeface="Source Sans Pro"/>
            </a:endParaRPr>
          </a:p>
        </p:txBody>
      </p:sp>
      <p:sp>
        <p:nvSpPr>
          <p:cNvPr id="330" name="PlaceHolder 4"/>
          <p:cNvSpPr>
            <a:spLocks noGrp="1"/>
          </p:cNvSpPr>
          <p:nvPr>
            <p:ph type="body"/>
          </p:nvPr>
        </p:nvSpPr>
        <p:spPr>
          <a:xfrm>
            <a:off x="0" y="3582000"/>
            <a:ext cx="5948640" cy="3270960"/>
          </a:xfrm>
          <a:prstGeom prst="rect">
            <a:avLst/>
          </a:prstGeom>
        </p:spPr>
        <p:txBody>
          <a:bodyPr lIns="0" tIns="0" rIns="0" bIns="0">
            <a:normAutofit/>
          </a:bodyPr>
          <a:lstStyle/>
          <a:p>
            <a:endParaRPr lang="en-US" sz="1600" b="0" strike="noStrike" spc="-1">
              <a:solidFill>
                <a:srgbClr val="262626"/>
              </a:solidFill>
              <a:latin typeface="Source Sans Pro"/>
            </a:endParaRPr>
          </a:p>
        </p:txBody>
      </p:sp>
      <p:sp>
        <p:nvSpPr>
          <p:cNvPr id="331" name="PlaceHolder 5"/>
          <p:cNvSpPr>
            <a:spLocks noGrp="1"/>
          </p:cNvSpPr>
          <p:nvPr>
            <p:ph type="body"/>
          </p:nvPr>
        </p:nvSpPr>
        <p:spPr>
          <a:xfrm>
            <a:off x="6246360" y="3582000"/>
            <a:ext cx="5948640" cy="3270960"/>
          </a:xfrm>
          <a:prstGeom prst="rect">
            <a:avLst/>
          </a:prstGeom>
        </p:spPr>
        <p:txBody>
          <a:bodyPr lIns="0" tIns="0" rIns="0" bIns="0">
            <a:normAutofit/>
          </a:bodyPr>
          <a:lstStyle/>
          <a:p>
            <a:endParaRPr lang="en-US" sz="1600" b="0" strike="noStrike" spc="-1">
              <a:solidFill>
                <a:srgbClr val="262626"/>
              </a:solidFill>
              <a:latin typeface="Source Sans Pro"/>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32" name="PlaceHolder 1"/>
          <p:cNvSpPr>
            <a:spLocks noGrp="1"/>
          </p:cNvSpPr>
          <p:nvPr>
            <p:ph type="title"/>
          </p:nvPr>
        </p:nvSpPr>
        <p:spPr>
          <a:xfrm>
            <a:off x="0" y="0"/>
            <a:ext cx="12189960" cy="6857640"/>
          </a:xfrm>
          <a:prstGeom prst="rect">
            <a:avLst/>
          </a:prstGeom>
        </p:spPr>
        <p:txBody>
          <a:bodyPr lIns="0" tIns="0" rIns="0" bIns="0" anchor="ctr">
            <a:noAutofit/>
          </a:bodyPr>
          <a:lstStyle/>
          <a:p>
            <a:endParaRPr lang="en-US" sz="1800" b="0" strike="noStrike" spc="-1">
              <a:solidFill>
                <a:srgbClr val="1A1A1A"/>
              </a:solidFill>
              <a:latin typeface="Arial"/>
            </a:endParaRPr>
          </a:p>
        </p:txBody>
      </p:sp>
      <p:sp>
        <p:nvSpPr>
          <p:cNvPr id="333" name="PlaceHolder 2"/>
          <p:cNvSpPr>
            <a:spLocks noGrp="1"/>
          </p:cNvSpPr>
          <p:nvPr>
            <p:ph type="body"/>
          </p:nvPr>
        </p:nvSpPr>
        <p:spPr>
          <a:xfrm>
            <a:off x="0" y="0"/>
            <a:ext cx="3925080" cy="3270960"/>
          </a:xfrm>
          <a:prstGeom prst="rect">
            <a:avLst/>
          </a:prstGeom>
        </p:spPr>
        <p:txBody>
          <a:bodyPr lIns="0" tIns="0" rIns="0" bIns="0">
            <a:normAutofit/>
          </a:bodyPr>
          <a:lstStyle/>
          <a:p>
            <a:endParaRPr lang="en-US" sz="1600" b="0" strike="noStrike" spc="-1">
              <a:solidFill>
                <a:srgbClr val="262626"/>
              </a:solidFill>
              <a:latin typeface="Source Sans Pro"/>
            </a:endParaRPr>
          </a:p>
        </p:txBody>
      </p:sp>
      <p:sp>
        <p:nvSpPr>
          <p:cNvPr id="334" name="PlaceHolder 3"/>
          <p:cNvSpPr>
            <a:spLocks noGrp="1"/>
          </p:cNvSpPr>
          <p:nvPr>
            <p:ph type="body"/>
          </p:nvPr>
        </p:nvSpPr>
        <p:spPr>
          <a:xfrm>
            <a:off x="4121640" y="0"/>
            <a:ext cx="3925080" cy="3270960"/>
          </a:xfrm>
          <a:prstGeom prst="rect">
            <a:avLst/>
          </a:prstGeom>
        </p:spPr>
        <p:txBody>
          <a:bodyPr lIns="0" tIns="0" rIns="0" bIns="0">
            <a:normAutofit/>
          </a:bodyPr>
          <a:lstStyle/>
          <a:p>
            <a:endParaRPr lang="en-US" sz="1600" b="0" strike="noStrike" spc="-1">
              <a:solidFill>
                <a:srgbClr val="262626"/>
              </a:solidFill>
              <a:latin typeface="Source Sans Pro"/>
            </a:endParaRPr>
          </a:p>
        </p:txBody>
      </p:sp>
      <p:sp>
        <p:nvSpPr>
          <p:cNvPr id="335" name="PlaceHolder 4"/>
          <p:cNvSpPr>
            <a:spLocks noGrp="1"/>
          </p:cNvSpPr>
          <p:nvPr>
            <p:ph type="body"/>
          </p:nvPr>
        </p:nvSpPr>
        <p:spPr>
          <a:xfrm>
            <a:off x="8243280" y="0"/>
            <a:ext cx="3925080" cy="3270960"/>
          </a:xfrm>
          <a:prstGeom prst="rect">
            <a:avLst/>
          </a:prstGeom>
        </p:spPr>
        <p:txBody>
          <a:bodyPr lIns="0" tIns="0" rIns="0" bIns="0">
            <a:normAutofit/>
          </a:bodyPr>
          <a:lstStyle/>
          <a:p>
            <a:endParaRPr lang="en-US" sz="1600" b="0" strike="noStrike" spc="-1">
              <a:solidFill>
                <a:srgbClr val="262626"/>
              </a:solidFill>
              <a:latin typeface="Source Sans Pro"/>
            </a:endParaRPr>
          </a:p>
        </p:txBody>
      </p:sp>
      <p:sp>
        <p:nvSpPr>
          <p:cNvPr id="336" name="PlaceHolder 5"/>
          <p:cNvSpPr>
            <a:spLocks noGrp="1"/>
          </p:cNvSpPr>
          <p:nvPr>
            <p:ph type="body"/>
          </p:nvPr>
        </p:nvSpPr>
        <p:spPr>
          <a:xfrm>
            <a:off x="0" y="3582000"/>
            <a:ext cx="3925080" cy="3270960"/>
          </a:xfrm>
          <a:prstGeom prst="rect">
            <a:avLst/>
          </a:prstGeom>
        </p:spPr>
        <p:txBody>
          <a:bodyPr lIns="0" tIns="0" rIns="0" bIns="0">
            <a:normAutofit/>
          </a:bodyPr>
          <a:lstStyle/>
          <a:p>
            <a:endParaRPr lang="en-US" sz="1600" b="0" strike="noStrike" spc="-1">
              <a:solidFill>
                <a:srgbClr val="262626"/>
              </a:solidFill>
              <a:latin typeface="Source Sans Pro"/>
            </a:endParaRPr>
          </a:p>
        </p:txBody>
      </p:sp>
      <p:sp>
        <p:nvSpPr>
          <p:cNvPr id="337" name="PlaceHolder 6"/>
          <p:cNvSpPr>
            <a:spLocks noGrp="1"/>
          </p:cNvSpPr>
          <p:nvPr>
            <p:ph type="body"/>
          </p:nvPr>
        </p:nvSpPr>
        <p:spPr>
          <a:xfrm>
            <a:off x="4121640" y="3582000"/>
            <a:ext cx="3925080" cy="3270960"/>
          </a:xfrm>
          <a:prstGeom prst="rect">
            <a:avLst/>
          </a:prstGeom>
        </p:spPr>
        <p:txBody>
          <a:bodyPr lIns="0" tIns="0" rIns="0" bIns="0">
            <a:normAutofit/>
          </a:bodyPr>
          <a:lstStyle/>
          <a:p>
            <a:endParaRPr lang="en-US" sz="1600" b="0" strike="noStrike" spc="-1">
              <a:solidFill>
                <a:srgbClr val="262626"/>
              </a:solidFill>
              <a:latin typeface="Source Sans Pro"/>
            </a:endParaRPr>
          </a:p>
        </p:txBody>
      </p:sp>
      <p:sp>
        <p:nvSpPr>
          <p:cNvPr id="338" name="PlaceHolder 7"/>
          <p:cNvSpPr>
            <a:spLocks noGrp="1"/>
          </p:cNvSpPr>
          <p:nvPr>
            <p:ph type="body"/>
          </p:nvPr>
        </p:nvSpPr>
        <p:spPr>
          <a:xfrm>
            <a:off x="8243280" y="3582000"/>
            <a:ext cx="3925080" cy="3270960"/>
          </a:xfrm>
          <a:prstGeom prst="rect">
            <a:avLst/>
          </a:prstGeom>
        </p:spPr>
        <p:txBody>
          <a:bodyPr lIns="0" tIns="0" rIns="0" bIns="0">
            <a:normAutofit/>
          </a:bodyPr>
          <a:lstStyle/>
          <a:p>
            <a:endParaRPr lang="en-US" sz="1600" b="0" strike="noStrike" spc="-1">
              <a:solidFill>
                <a:srgbClr val="262626"/>
              </a:solidFill>
              <a:latin typeface="Source Sans Pro"/>
            </a:endParaRP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60" name="PlaceHolder 1"/>
          <p:cNvSpPr>
            <a:spLocks noGrp="1"/>
          </p:cNvSpPr>
          <p:nvPr>
            <p:ph type="title"/>
          </p:nvPr>
        </p:nvSpPr>
        <p:spPr>
          <a:xfrm>
            <a:off x="0" y="0"/>
            <a:ext cx="12189960" cy="6857640"/>
          </a:xfrm>
          <a:prstGeom prst="rect">
            <a:avLst/>
          </a:prstGeom>
        </p:spPr>
        <p:txBody>
          <a:bodyPr lIns="0" tIns="0" rIns="0" bIns="0" anchor="ctr">
            <a:noAutofit/>
          </a:bodyPr>
          <a:lstStyle/>
          <a:p>
            <a:endParaRPr lang="en-US" sz="1800" b="0" strike="noStrike" spc="-1">
              <a:solidFill>
                <a:srgbClr val="1A1A1A"/>
              </a:solidFill>
              <a:latin typeface="Arial"/>
            </a:endParaRPr>
          </a:p>
        </p:txBody>
      </p:sp>
      <p:sp>
        <p:nvSpPr>
          <p:cNvPr id="361" name="PlaceHolder 2"/>
          <p:cNvSpPr>
            <a:spLocks noGrp="1"/>
          </p:cNvSpPr>
          <p:nvPr>
            <p:ph type="subTitle"/>
          </p:nvPr>
        </p:nvSpPr>
        <p:spPr>
          <a:xfrm>
            <a:off x="0" y="0"/>
            <a:ext cx="12189960" cy="68576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362" name="PlaceHolder 1"/>
          <p:cNvSpPr>
            <a:spLocks noGrp="1"/>
          </p:cNvSpPr>
          <p:nvPr>
            <p:ph type="title"/>
          </p:nvPr>
        </p:nvSpPr>
        <p:spPr>
          <a:xfrm>
            <a:off x="0" y="0"/>
            <a:ext cx="12189960" cy="6857640"/>
          </a:xfrm>
          <a:prstGeom prst="rect">
            <a:avLst/>
          </a:prstGeom>
        </p:spPr>
        <p:txBody>
          <a:bodyPr lIns="0" tIns="0" rIns="0" bIns="0" anchor="ctr">
            <a:noAutofit/>
          </a:bodyPr>
          <a:lstStyle/>
          <a:p>
            <a:endParaRPr lang="en-US" sz="1800" b="0" strike="noStrike" spc="-1">
              <a:solidFill>
                <a:srgbClr val="1A1A1A"/>
              </a:solidFill>
              <a:latin typeface="Arial"/>
            </a:endParaRPr>
          </a:p>
        </p:txBody>
      </p:sp>
      <p:sp>
        <p:nvSpPr>
          <p:cNvPr id="363" name="PlaceHolder 2"/>
          <p:cNvSpPr>
            <a:spLocks noGrp="1"/>
          </p:cNvSpPr>
          <p:nvPr>
            <p:ph type="body"/>
          </p:nvPr>
        </p:nvSpPr>
        <p:spPr>
          <a:xfrm>
            <a:off x="0" y="0"/>
            <a:ext cx="12189960" cy="6857640"/>
          </a:xfrm>
          <a:prstGeom prst="rect">
            <a:avLst/>
          </a:prstGeom>
        </p:spPr>
        <p:txBody>
          <a:bodyPr lIns="0" tIns="0" rIns="0" bIns="0">
            <a:normAutofit/>
          </a:bodyPr>
          <a:lstStyle/>
          <a:p>
            <a:endParaRPr lang="en-US" sz="1600" b="0" strike="noStrike" spc="-1">
              <a:solidFill>
                <a:srgbClr val="262626"/>
              </a:solidFill>
              <a:latin typeface="Source Sans Pro"/>
            </a:endParaRP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364" name="PlaceHolder 1"/>
          <p:cNvSpPr>
            <a:spLocks noGrp="1"/>
          </p:cNvSpPr>
          <p:nvPr>
            <p:ph type="title"/>
          </p:nvPr>
        </p:nvSpPr>
        <p:spPr>
          <a:xfrm>
            <a:off x="0" y="0"/>
            <a:ext cx="12189960" cy="6857640"/>
          </a:xfrm>
          <a:prstGeom prst="rect">
            <a:avLst/>
          </a:prstGeom>
        </p:spPr>
        <p:txBody>
          <a:bodyPr lIns="0" tIns="0" rIns="0" bIns="0" anchor="ctr">
            <a:noAutofit/>
          </a:bodyPr>
          <a:lstStyle/>
          <a:p>
            <a:endParaRPr lang="en-US" sz="1800" b="0" strike="noStrike" spc="-1">
              <a:solidFill>
                <a:srgbClr val="1A1A1A"/>
              </a:solidFill>
              <a:latin typeface="Arial"/>
            </a:endParaRPr>
          </a:p>
        </p:txBody>
      </p:sp>
      <p:sp>
        <p:nvSpPr>
          <p:cNvPr id="365" name="PlaceHolder 2"/>
          <p:cNvSpPr>
            <a:spLocks noGrp="1"/>
          </p:cNvSpPr>
          <p:nvPr>
            <p:ph type="body"/>
          </p:nvPr>
        </p:nvSpPr>
        <p:spPr>
          <a:xfrm>
            <a:off x="0" y="0"/>
            <a:ext cx="5948640" cy="6857640"/>
          </a:xfrm>
          <a:prstGeom prst="rect">
            <a:avLst/>
          </a:prstGeom>
        </p:spPr>
        <p:txBody>
          <a:bodyPr lIns="0" tIns="0" rIns="0" bIns="0">
            <a:normAutofit/>
          </a:bodyPr>
          <a:lstStyle/>
          <a:p>
            <a:endParaRPr lang="en-US" sz="1600" b="0" strike="noStrike" spc="-1">
              <a:solidFill>
                <a:srgbClr val="262626"/>
              </a:solidFill>
              <a:latin typeface="Source Sans Pro"/>
            </a:endParaRPr>
          </a:p>
        </p:txBody>
      </p:sp>
      <p:sp>
        <p:nvSpPr>
          <p:cNvPr id="366" name="PlaceHolder 3"/>
          <p:cNvSpPr>
            <a:spLocks noGrp="1"/>
          </p:cNvSpPr>
          <p:nvPr>
            <p:ph type="body"/>
          </p:nvPr>
        </p:nvSpPr>
        <p:spPr>
          <a:xfrm>
            <a:off x="6246360" y="0"/>
            <a:ext cx="5948640" cy="6857640"/>
          </a:xfrm>
          <a:prstGeom prst="rect">
            <a:avLst/>
          </a:prstGeom>
        </p:spPr>
        <p:txBody>
          <a:bodyPr lIns="0" tIns="0" rIns="0" bIns="0">
            <a:normAutofit/>
          </a:bodyPr>
          <a:lstStyle/>
          <a:p>
            <a:endParaRPr lang="en-US" sz="1600" b="0" strike="noStrike" spc="-1">
              <a:solidFill>
                <a:srgbClr val="262626"/>
              </a:solidFill>
              <a:latin typeface="Source Sans Pro"/>
            </a:endParaRPr>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67" name="PlaceHolder 1"/>
          <p:cNvSpPr>
            <a:spLocks noGrp="1"/>
          </p:cNvSpPr>
          <p:nvPr>
            <p:ph type="title"/>
          </p:nvPr>
        </p:nvSpPr>
        <p:spPr>
          <a:xfrm>
            <a:off x="0" y="0"/>
            <a:ext cx="12189960" cy="6857640"/>
          </a:xfrm>
          <a:prstGeom prst="rect">
            <a:avLst/>
          </a:prstGeom>
        </p:spPr>
        <p:txBody>
          <a:bodyPr lIns="0" tIns="0" rIns="0" bIns="0" anchor="ctr">
            <a:noAutofit/>
          </a:bodyPr>
          <a:lstStyle/>
          <a:p>
            <a:endParaRPr lang="en-US" sz="1800" b="0" strike="noStrike" spc="-1">
              <a:solidFill>
                <a:srgbClr val="1A1A1A"/>
              </a:solidFill>
              <a:latin typeface="Arial"/>
            </a:endParaRPr>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368" name="PlaceHolder 1"/>
          <p:cNvSpPr>
            <a:spLocks noGrp="1"/>
          </p:cNvSpPr>
          <p:nvPr>
            <p:ph type="subTitle"/>
          </p:nvPr>
        </p:nvSpPr>
        <p:spPr>
          <a:xfrm>
            <a:off x="0" y="9036360"/>
            <a:ext cx="12189960" cy="1371600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369" name="PlaceHolder 1"/>
          <p:cNvSpPr>
            <a:spLocks noGrp="1"/>
          </p:cNvSpPr>
          <p:nvPr>
            <p:ph type="title"/>
          </p:nvPr>
        </p:nvSpPr>
        <p:spPr>
          <a:xfrm>
            <a:off x="0" y="0"/>
            <a:ext cx="12189960" cy="6857640"/>
          </a:xfrm>
          <a:prstGeom prst="rect">
            <a:avLst/>
          </a:prstGeom>
        </p:spPr>
        <p:txBody>
          <a:bodyPr lIns="0" tIns="0" rIns="0" bIns="0" anchor="ctr">
            <a:noAutofit/>
          </a:bodyPr>
          <a:lstStyle/>
          <a:p>
            <a:endParaRPr lang="en-US" sz="1800" b="0" strike="noStrike" spc="-1">
              <a:solidFill>
                <a:srgbClr val="1A1A1A"/>
              </a:solidFill>
              <a:latin typeface="Arial"/>
            </a:endParaRPr>
          </a:p>
        </p:txBody>
      </p:sp>
      <p:sp>
        <p:nvSpPr>
          <p:cNvPr id="370" name="PlaceHolder 2"/>
          <p:cNvSpPr>
            <a:spLocks noGrp="1"/>
          </p:cNvSpPr>
          <p:nvPr>
            <p:ph type="body"/>
          </p:nvPr>
        </p:nvSpPr>
        <p:spPr>
          <a:xfrm>
            <a:off x="0" y="0"/>
            <a:ext cx="5948640" cy="3270960"/>
          </a:xfrm>
          <a:prstGeom prst="rect">
            <a:avLst/>
          </a:prstGeom>
        </p:spPr>
        <p:txBody>
          <a:bodyPr lIns="0" tIns="0" rIns="0" bIns="0">
            <a:normAutofit/>
          </a:bodyPr>
          <a:lstStyle/>
          <a:p>
            <a:endParaRPr lang="en-US" sz="1600" b="0" strike="noStrike" spc="-1">
              <a:solidFill>
                <a:srgbClr val="262626"/>
              </a:solidFill>
              <a:latin typeface="Source Sans Pro"/>
            </a:endParaRPr>
          </a:p>
        </p:txBody>
      </p:sp>
      <p:sp>
        <p:nvSpPr>
          <p:cNvPr id="371" name="PlaceHolder 3"/>
          <p:cNvSpPr>
            <a:spLocks noGrp="1"/>
          </p:cNvSpPr>
          <p:nvPr>
            <p:ph type="body"/>
          </p:nvPr>
        </p:nvSpPr>
        <p:spPr>
          <a:xfrm>
            <a:off x="6246360" y="0"/>
            <a:ext cx="5948640" cy="6857640"/>
          </a:xfrm>
          <a:prstGeom prst="rect">
            <a:avLst/>
          </a:prstGeom>
        </p:spPr>
        <p:txBody>
          <a:bodyPr lIns="0" tIns="0" rIns="0" bIns="0">
            <a:normAutofit/>
          </a:bodyPr>
          <a:lstStyle/>
          <a:p>
            <a:endParaRPr lang="en-US" sz="1600" b="0" strike="noStrike" spc="-1">
              <a:solidFill>
                <a:srgbClr val="262626"/>
              </a:solidFill>
              <a:latin typeface="Source Sans Pro"/>
            </a:endParaRPr>
          </a:p>
        </p:txBody>
      </p:sp>
      <p:sp>
        <p:nvSpPr>
          <p:cNvPr id="372" name="PlaceHolder 4"/>
          <p:cNvSpPr>
            <a:spLocks noGrp="1"/>
          </p:cNvSpPr>
          <p:nvPr>
            <p:ph type="body"/>
          </p:nvPr>
        </p:nvSpPr>
        <p:spPr>
          <a:xfrm>
            <a:off x="0" y="3582000"/>
            <a:ext cx="5948640" cy="3270960"/>
          </a:xfrm>
          <a:prstGeom prst="rect">
            <a:avLst/>
          </a:prstGeom>
        </p:spPr>
        <p:txBody>
          <a:bodyPr lIns="0" tIns="0" rIns="0" bIns="0">
            <a:normAutofit/>
          </a:bodyPr>
          <a:lstStyle/>
          <a:p>
            <a:endParaRPr lang="en-US" sz="1600" b="0" strike="noStrike" spc="-1">
              <a:solidFill>
                <a:srgbClr val="262626"/>
              </a:solidFill>
              <a:latin typeface="Source Sans Pro"/>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0" y="0"/>
            <a:ext cx="12189960" cy="6857640"/>
          </a:xfrm>
          <a:prstGeom prst="rect">
            <a:avLst/>
          </a:prstGeom>
        </p:spPr>
        <p:txBody>
          <a:bodyPr lIns="0" tIns="0" rIns="0" bIns="0" anchor="ctr">
            <a:noAutofit/>
          </a:bodyPr>
          <a:lstStyle/>
          <a:p>
            <a:endParaRPr lang="en-US" sz="1800" b="0" strike="noStrike" spc="-1">
              <a:solidFill>
                <a:srgbClr val="1A1A1A"/>
              </a:solidFill>
              <a:latin typeface="Arial"/>
            </a:endParaRPr>
          </a:p>
        </p:txBody>
      </p:sp>
      <p:sp>
        <p:nvSpPr>
          <p:cNvPr id="20" name="PlaceHolder 2"/>
          <p:cNvSpPr>
            <a:spLocks noGrp="1"/>
          </p:cNvSpPr>
          <p:nvPr>
            <p:ph type="body"/>
          </p:nvPr>
        </p:nvSpPr>
        <p:spPr>
          <a:xfrm>
            <a:off x="0" y="0"/>
            <a:ext cx="5948640" cy="6857640"/>
          </a:xfrm>
          <a:prstGeom prst="rect">
            <a:avLst/>
          </a:prstGeom>
        </p:spPr>
        <p:txBody>
          <a:bodyPr lIns="0" tIns="0" rIns="0" bIns="0">
            <a:normAutofit/>
          </a:bodyPr>
          <a:lstStyle/>
          <a:p>
            <a:endParaRPr lang="en-US" sz="1600" b="0" strike="noStrike" spc="-1">
              <a:solidFill>
                <a:srgbClr val="262626"/>
              </a:solidFill>
              <a:latin typeface="Source Sans Pro"/>
            </a:endParaRPr>
          </a:p>
        </p:txBody>
      </p:sp>
      <p:sp>
        <p:nvSpPr>
          <p:cNvPr id="21" name="PlaceHolder 3"/>
          <p:cNvSpPr>
            <a:spLocks noGrp="1"/>
          </p:cNvSpPr>
          <p:nvPr>
            <p:ph type="body"/>
          </p:nvPr>
        </p:nvSpPr>
        <p:spPr>
          <a:xfrm>
            <a:off x="6246360" y="0"/>
            <a:ext cx="5948640" cy="3270960"/>
          </a:xfrm>
          <a:prstGeom prst="rect">
            <a:avLst/>
          </a:prstGeom>
        </p:spPr>
        <p:txBody>
          <a:bodyPr lIns="0" tIns="0" rIns="0" bIns="0">
            <a:normAutofit/>
          </a:bodyPr>
          <a:lstStyle/>
          <a:p>
            <a:endParaRPr lang="en-US" sz="1600" b="0" strike="noStrike" spc="-1">
              <a:solidFill>
                <a:srgbClr val="262626"/>
              </a:solidFill>
              <a:latin typeface="Source Sans Pro"/>
            </a:endParaRPr>
          </a:p>
        </p:txBody>
      </p:sp>
      <p:sp>
        <p:nvSpPr>
          <p:cNvPr id="22" name="PlaceHolder 4"/>
          <p:cNvSpPr>
            <a:spLocks noGrp="1"/>
          </p:cNvSpPr>
          <p:nvPr>
            <p:ph type="body"/>
          </p:nvPr>
        </p:nvSpPr>
        <p:spPr>
          <a:xfrm>
            <a:off x="6246360" y="3582000"/>
            <a:ext cx="5948640" cy="3270960"/>
          </a:xfrm>
          <a:prstGeom prst="rect">
            <a:avLst/>
          </a:prstGeom>
        </p:spPr>
        <p:txBody>
          <a:bodyPr lIns="0" tIns="0" rIns="0" bIns="0">
            <a:normAutofit/>
          </a:bodyPr>
          <a:lstStyle/>
          <a:p>
            <a:endParaRPr lang="en-US" sz="1600" b="0" strike="noStrike" spc="-1">
              <a:solidFill>
                <a:srgbClr val="262626"/>
              </a:solidFill>
              <a:latin typeface="Source Sans Pro"/>
            </a:endParaRP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373" name="PlaceHolder 1"/>
          <p:cNvSpPr>
            <a:spLocks noGrp="1"/>
          </p:cNvSpPr>
          <p:nvPr>
            <p:ph type="title"/>
          </p:nvPr>
        </p:nvSpPr>
        <p:spPr>
          <a:xfrm>
            <a:off x="0" y="0"/>
            <a:ext cx="12189960" cy="6857640"/>
          </a:xfrm>
          <a:prstGeom prst="rect">
            <a:avLst/>
          </a:prstGeom>
        </p:spPr>
        <p:txBody>
          <a:bodyPr lIns="0" tIns="0" rIns="0" bIns="0" anchor="ctr">
            <a:noAutofit/>
          </a:bodyPr>
          <a:lstStyle/>
          <a:p>
            <a:endParaRPr lang="en-US" sz="1800" b="0" strike="noStrike" spc="-1">
              <a:solidFill>
                <a:srgbClr val="1A1A1A"/>
              </a:solidFill>
              <a:latin typeface="Arial"/>
            </a:endParaRPr>
          </a:p>
        </p:txBody>
      </p:sp>
      <p:sp>
        <p:nvSpPr>
          <p:cNvPr id="374" name="PlaceHolder 2"/>
          <p:cNvSpPr>
            <a:spLocks noGrp="1"/>
          </p:cNvSpPr>
          <p:nvPr>
            <p:ph type="body"/>
          </p:nvPr>
        </p:nvSpPr>
        <p:spPr>
          <a:xfrm>
            <a:off x="0" y="0"/>
            <a:ext cx="5948640" cy="6857640"/>
          </a:xfrm>
          <a:prstGeom prst="rect">
            <a:avLst/>
          </a:prstGeom>
        </p:spPr>
        <p:txBody>
          <a:bodyPr lIns="0" tIns="0" rIns="0" bIns="0">
            <a:normAutofit/>
          </a:bodyPr>
          <a:lstStyle/>
          <a:p>
            <a:endParaRPr lang="en-US" sz="1600" b="0" strike="noStrike" spc="-1">
              <a:solidFill>
                <a:srgbClr val="262626"/>
              </a:solidFill>
              <a:latin typeface="Source Sans Pro"/>
            </a:endParaRPr>
          </a:p>
        </p:txBody>
      </p:sp>
      <p:sp>
        <p:nvSpPr>
          <p:cNvPr id="375" name="PlaceHolder 3"/>
          <p:cNvSpPr>
            <a:spLocks noGrp="1"/>
          </p:cNvSpPr>
          <p:nvPr>
            <p:ph type="body"/>
          </p:nvPr>
        </p:nvSpPr>
        <p:spPr>
          <a:xfrm>
            <a:off x="6246360" y="0"/>
            <a:ext cx="5948640" cy="3270960"/>
          </a:xfrm>
          <a:prstGeom prst="rect">
            <a:avLst/>
          </a:prstGeom>
        </p:spPr>
        <p:txBody>
          <a:bodyPr lIns="0" tIns="0" rIns="0" bIns="0">
            <a:normAutofit/>
          </a:bodyPr>
          <a:lstStyle/>
          <a:p>
            <a:endParaRPr lang="en-US" sz="1600" b="0" strike="noStrike" spc="-1">
              <a:solidFill>
                <a:srgbClr val="262626"/>
              </a:solidFill>
              <a:latin typeface="Source Sans Pro"/>
            </a:endParaRPr>
          </a:p>
        </p:txBody>
      </p:sp>
      <p:sp>
        <p:nvSpPr>
          <p:cNvPr id="376" name="PlaceHolder 4"/>
          <p:cNvSpPr>
            <a:spLocks noGrp="1"/>
          </p:cNvSpPr>
          <p:nvPr>
            <p:ph type="body"/>
          </p:nvPr>
        </p:nvSpPr>
        <p:spPr>
          <a:xfrm>
            <a:off x="6246360" y="3582000"/>
            <a:ext cx="5948640" cy="3270960"/>
          </a:xfrm>
          <a:prstGeom prst="rect">
            <a:avLst/>
          </a:prstGeom>
        </p:spPr>
        <p:txBody>
          <a:bodyPr lIns="0" tIns="0" rIns="0" bIns="0">
            <a:normAutofit/>
          </a:bodyPr>
          <a:lstStyle/>
          <a:p>
            <a:endParaRPr lang="en-US" sz="1600" b="0" strike="noStrike" spc="-1">
              <a:solidFill>
                <a:srgbClr val="262626"/>
              </a:solidFill>
              <a:latin typeface="Source Sans Pro"/>
            </a:endParaRPr>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77" name="PlaceHolder 1"/>
          <p:cNvSpPr>
            <a:spLocks noGrp="1"/>
          </p:cNvSpPr>
          <p:nvPr>
            <p:ph type="title"/>
          </p:nvPr>
        </p:nvSpPr>
        <p:spPr>
          <a:xfrm>
            <a:off x="0" y="0"/>
            <a:ext cx="12189960" cy="6857640"/>
          </a:xfrm>
          <a:prstGeom prst="rect">
            <a:avLst/>
          </a:prstGeom>
        </p:spPr>
        <p:txBody>
          <a:bodyPr lIns="0" tIns="0" rIns="0" bIns="0" anchor="ctr">
            <a:noAutofit/>
          </a:bodyPr>
          <a:lstStyle/>
          <a:p>
            <a:endParaRPr lang="en-US" sz="1800" b="0" strike="noStrike" spc="-1">
              <a:solidFill>
                <a:srgbClr val="1A1A1A"/>
              </a:solidFill>
              <a:latin typeface="Arial"/>
            </a:endParaRPr>
          </a:p>
        </p:txBody>
      </p:sp>
      <p:sp>
        <p:nvSpPr>
          <p:cNvPr id="378" name="PlaceHolder 2"/>
          <p:cNvSpPr>
            <a:spLocks noGrp="1"/>
          </p:cNvSpPr>
          <p:nvPr>
            <p:ph type="body"/>
          </p:nvPr>
        </p:nvSpPr>
        <p:spPr>
          <a:xfrm>
            <a:off x="0" y="0"/>
            <a:ext cx="5948640" cy="3270960"/>
          </a:xfrm>
          <a:prstGeom prst="rect">
            <a:avLst/>
          </a:prstGeom>
        </p:spPr>
        <p:txBody>
          <a:bodyPr lIns="0" tIns="0" rIns="0" bIns="0">
            <a:normAutofit/>
          </a:bodyPr>
          <a:lstStyle/>
          <a:p>
            <a:endParaRPr lang="en-US" sz="1600" b="0" strike="noStrike" spc="-1">
              <a:solidFill>
                <a:srgbClr val="262626"/>
              </a:solidFill>
              <a:latin typeface="Source Sans Pro"/>
            </a:endParaRPr>
          </a:p>
        </p:txBody>
      </p:sp>
      <p:sp>
        <p:nvSpPr>
          <p:cNvPr id="379" name="PlaceHolder 3"/>
          <p:cNvSpPr>
            <a:spLocks noGrp="1"/>
          </p:cNvSpPr>
          <p:nvPr>
            <p:ph type="body"/>
          </p:nvPr>
        </p:nvSpPr>
        <p:spPr>
          <a:xfrm>
            <a:off x="6246360" y="0"/>
            <a:ext cx="5948640" cy="3270960"/>
          </a:xfrm>
          <a:prstGeom prst="rect">
            <a:avLst/>
          </a:prstGeom>
        </p:spPr>
        <p:txBody>
          <a:bodyPr lIns="0" tIns="0" rIns="0" bIns="0">
            <a:normAutofit/>
          </a:bodyPr>
          <a:lstStyle/>
          <a:p>
            <a:endParaRPr lang="en-US" sz="1600" b="0" strike="noStrike" spc="-1">
              <a:solidFill>
                <a:srgbClr val="262626"/>
              </a:solidFill>
              <a:latin typeface="Source Sans Pro"/>
            </a:endParaRPr>
          </a:p>
        </p:txBody>
      </p:sp>
      <p:sp>
        <p:nvSpPr>
          <p:cNvPr id="380" name="PlaceHolder 4"/>
          <p:cNvSpPr>
            <a:spLocks noGrp="1"/>
          </p:cNvSpPr>
          <p:nvPr>
            <p:ph type="body"/>
          </p:nvPr>
        </p:nvSpPr>
        <p:spPr>
          <a:xfrm>
            <a:off x="0" y="3582000"/>
            <a:ext cx="12189960" cy="3270960"/>
          </a:xfrm>
          <a:prstGeom prst="rect">
            <a:avLst/>
          </a:prstGeom>
        </p:spPr>
        <p:txBody>
          <a:bodyPr lIns="0" tIns="0" rIns="0" bIns="0">
            <a:normAutofit/>
          </a:bodyPr>
          <a:lstStyle/>
          <a:p>
            <a:endParaRPr lang="en-US" sz="1600" b="0" strike="noStrike" spc="-1">
              <a:solidFill>
                <a:srgbClr val="262626"/>
              </a:solidFill>
              <a:latin typeface="Source Sans Pro"/>
            </a:endParaRPr>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81" name="PlaceHolder 1"/>
          <p:cNvSpPr>
            <a:spLocks noGrp="1"/>
          </p:cNvSpPr>
          <p:nvPr>
            <p:ph type="title"/>
          </p:nvPr>
        </p:nvSpPr>
        <p:spPr>
          <a:xfrm>
            <a:off x="0" y="0"/>
            <a:ext cx="12189960" cy="6857640"/>
          </a:xfrm>
          <a:prstGeom prst="rect">
            <a:avLst/>
          </a:prstGeom>
        </p:spPr>
        <p:txBody>
          <a:bodyPr lIns="0" tIns="0" rIns="0" bIns="0" anchor="ctr">
            <a:noAutofit/>
          </a:bodyPr>
          <a:lstStyle/>
          <a:p>
            <a:endParaRPr lang="en-US" sz="1800" b="0" strike="noStrike" spc="-1">
              <a:solidFill>
                <a:srgbClr val="1A1A1A"/>
              </a:solidFill>
              <a:latin typeface="Arial"/>
            </a:endParaRPr>
          </a:p>
        </p:txBody>
      </p:sp>
      <p:sp>
        <p:nvSpPr>
          <p:cNvPr id="382" name="PlaceHolder 2"/>
          <p:cNvSpPr>
            <a:spLocks noGrp="1"/>
          </p:cNvSpPr>
          <p:nvPr>
            <p:ph type="body"/>
          </p:nvPr>
        </p:nvSpPr>
        <p:spPr>
          <a:xfrm>
            <a:off x="0" y="0"/>
            <a:ext cx="12189960" cy="3270960"/>
          </a:xfrm>
          <a:prstGeom prst="rect">
            <a:avLst/>
          </a:prstGeom>
        </p:spPr>
        <p:txBody>
          <a:bodyPr lIns="0" tIns="0" rIns="0" bIns="0">
            <a:normAutofit/>
          </a:bodyPr>
          <a:lstStyle/>
          <a:p>
            <a:endParaRPr lang="en-US" sz="1600" b="0" strike="noStrike" spc="-1">
              <a:solidFill>
                <a:srgbClr val="262626"/>
              </a:solidFill>
              <a:latin typeface="Source Sans Pro"/>
            </a:endParaRPr>
          </a:p>
        </p:txBody>
      </p:sp>
      <p:sp>
        <p:nvSpPr>
          <p:cNvPr id="383" name="PlaceHolder 3"/>
          <p:cNvSpPr>
            <a:spLocks noGrp="1"/>
          </p:cNvSpPr>
          <p:nvPr>
            <p:ph type="body"/>
          </p:nvPr>
        </p:nvSpPr>
        <p:spPr>
          <a:xfrm>
            <a:off x="0" y="3582000"/>
            <a:ext cx="12189960" cy="3270960"/>
          </a:xfrm>
          <a:prstGeom prst="rect">
            <a:avLst/>
          </a:prstGeom>
        </p:spPr>
        <p:txBody>
          <a:bodyPr lIns="0" tIns="0" rIns="0" bIns="0">
            <a:normAutofit/>
          </a:bodyPr>
          <a:lstStyle/>
          <a:p>
            <a:endParaRPr lang="en-US" sz="1600" b="0" strike="noStrike" spc="-1">
              <a:solidFill>
                <a:srgbClr val="262626"/>
              </a:solidFill>
              <a:latin typeface="Source Sans Pro"/>
            </a:endParaRPr>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84" name="PlaceHolder 1"/>
          <p:cNvSpPr>
            <a:spLocks noGrp="1"/>
          </p:cNvSpPr>
          <p:nvPr>
            <p:ph type="title"/>
          </p:nvPr>
        </p:nvSpPr>
        <p:spPr>
          <a:xfrm>
            <a:off x="0" y="0"/>
            <a:ext cx="12189960" cy="6857640"/>
          </a:xfrm>
          <a:prstGeom prst="rect">
            <a:avLst/>
          </a:prstGeom>
        </p:spPr>
        <p:txBody>
          <a:bodyPr lIns="0" tIns="0" rIns="0" bIns="0" anchor="ctr">
            <a:noAutofit/>
          </a:bodyPr>
          <a:lstStyle/>
          <a:p>
            <a:endParaRPr lang="en-US" sz="1800" b="0" strike="noStrike" spc="-1">
              <a:solidFill>
                <a:srgbClr val="1A1A1A"/>
              </a:solidFill>
              <a:latin typeface="Arial"/>
            </a:endParaRPr>
          </a:p>
        </p:txBody>
      </p:sp>
      <p:sp>
        <p:nvSpPr>
          <p:cNvPr id="385" name="PlaceHolder 2"/>
          <p:cNvSpPr>
            <a:spLocks noGrp="1"/>
          </p:cNvSpPr>
          <p:nvPr>
            <p:ph type="body"/>
          </p:nvPr>
        </p:nvSpPr>
        <p:spPr>
          <a:xfrm>
            <a:off x="0" y="0"/>
            <a:ext cx="5948640" cy="3270960"/>
          </a:xfrm>
          <a:prstGeom prst="rect">
            <a:avLst/>
          </a:prstGeom>
        </p:spPr>
        <p:txBody>
          <a:bodyPr lIns="0" tIns="0" rIns="0" bIns="0">
            <a:normAutofit/>
          </a:bodyPr>
          <a:lstStyle/>
          <a:p>
            <a:endParaRPr lang="en-US" sz="1600" b="0" strike="noStrike" spc="-1">
              <a:solidFill>
                <a:srgbClr val="262626"/>
              </a:solidFill>
              <a:latin typeface="Source Sans Pro"/>
            </a:endParaRPr>
          </a:p>
        </p:txBody>
      </p:sp>
      <p:sp>
        <p:nvSpPr>
          <p:cNvPr id="386" name="PlaceHolder 3"/>
          <p:cNvSpPr>
            <a:spLocks noGrp="1"/>
          </p:cNvSpPr>
          <p:nvPr>
            <p:ph type="body"/>
          </p:nvPr>
        </p:nvSpPr>
        <p:spPr>
          <a:xfrm>
            <a:off x="6246360" y="0"/>
            <a:ext cx="5948640" cy="3270960"/>
          </a:xfrm>
          <a:prstGeom prst="rect">
            <a:avLst/>
          </a:prstGeom>
        </p:spPr>
        <p:txBody>
          <a:bodyPr lIns="0" tIns="0" rIns="0" bIns="0">
            <a:normAutofit/>
          </a:bodyPr>
          <a:lstStyle/>
          <a:p>
            <a:endParaRPr lang="en-US" sz="1600" b="0" strike="noStrike" spc="-1">
              <a:solidFill>
                <a:srgbClr val="262626"/>
              </a:solidFill>
              <a:latin typeface="Source Sans Pro"/>
            </a:endParaRPr>
          </a:p>
        </p:txBody>
      </p:sp>
      <p:sp>
        <p:nvSpPr>
          <p:cNvPr id="387" name="PlaceHolder 4"/>
          <p:cNvSpPr>
            <a:spLocks noGrp="1"/>
          </p:cNvSpPr>
          <p:nvPr>
            <p:ph type="body"/>
          </p:nvPr>
        </p:nvSpPr>
        <p:spPr>
          <a:xfrm>
            <a:off x="0" y="3582000"/>
            <a:ext cx="5948640" cy="3270960"/>
          </a:xfrm>
          <a:prstGeom prst="rect">
            <a:avLst/>
          </a:prstGeom>
        </p:spPr>
        <p:txBody>
          <a:bodyPr lIns="0" tIns="0" rIns="0" bIns="0">
            <a:normAutofit/>
          </a:bodyPr>
          <a:lstStyle/>
          <a:p>
            <a:endParaRPr lang="en-US" sz="1600" b="0" strike="noStrike" spc="-1">
              <a:solidFill>
                <a:srgbClr val="262626"/>
              </a:solidFill>
              <a:latin typeface="Source Sans Pro"/>
            </a:endParaRPr>
          </a:p>
        </p:txBody>
      </p:sp>
      <p:sp>
        <p:nvSpPr>
          <p:cNvPr id="388" name="PlaceHolder 5"/>
          <p:cNvSpPr>
            <a:spLocks noGrp="1"/>
          </p:cNvSpPr>
          <p:nvPr>
            <p:ph type="body"/>
          </p:nvPr>
        </p:nvSpPr>
        <p:spPr>
          <a:xfrm>
            <a:off x="6246360" y="3582000"/>
            <a:ext cx="5948640" cy="3270960"/>
          </a:xfrm>
          <a:prstGeom prst="rect">
            <a:avLst/>
          </a:prstGeom>
        </p:spPr>
        <p:txBody>
          <a:bodyPr lIns="0" tIns="0" rIns="0" bIns="0">
            <a:normAutofit/>
          </a:bodyPr>
          <a:lstStyle/>
          <a:p>
            <a:endParaRPr lang="en-US" sz="1600" b="0" strike="noStrike" spc="-1">
              <a:solidFill>
                <a:srgbClr val="262626"/>
              </a:solidFill>
              <a:latin typeface="Source Sans Pro"/>
            </a:endParaRPr>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89" name="PlaceHolder 1"/>
          <p:cNvSpPr>
            <a:spLocks noGrp="1"/>
          </p:cNvSpPr>
          <p:nvPr>
            <p:ph type="title"/>
          </p:nvPr>
        </p:nvSpPr>
        <p:spPr>
          <a:xfrm>
            <a:off x="0" y="0"/>
            <a:ext cx="12189960" cy="6857640"/>
          </a:xfrm>
          <a:prstGeom prst="rect">
            <a:avLst/>
          </a:prstGeom>
        </p:spPr>
        <p:txBody>
          <a:bodyPr lIns="0" tIns="0" rIns="0" bIns="0" anchor="ctr">
            <a:noAutofit/>
          </a:bodyPr>
          <a:lstStyle/>
          <a:p>
            <a:endParaRPr lang="en-US" sz="1800" b="0" strike="noStrike" spc="-1">
              <a:solidFill>
                <a:srgbClr val="1A1A1A"/>
              </a:solidFill>
              <a:latin typeface="Arial"/>
            </a:endParaRPr>
          </a:p>
        </p:txBody>
      </p:sp>
      <p:sp>
        <p:nvSpPr>
          <p:cNvPr id="390" name="PlaceHolder 2"/>
          <p:cNvSpPr>
            <a:spLocks noGrp="1"/>
          </p:cNvSpPr>
          <p:nvPr>
            <p:ph type="body"/>
          </p:nvPr>
        </p:nvSpPr>
        <p:spPr>
          <a:xfrm>
            <a:off x="0" y="0"/>
            <a:ext cx="3925080" cy="3270960"/>
          </a:xfrm>
          <a:prstGeom prst="rect">
            <a:avLst/>
          </a:prstGeom>
        </p:spPr>
        <p:txBody>
          <a:bodyPr lIns="0" tIns="0" rIns="0" bIns="0">
            <a:normAutofit/>
          </a:bodyPr>
          <a:lstStyle/>
          <a:p>
            <a:endParaRPr lang="en-US" sz="1600" b="0" strike="noStrike" spc="-1">
              <a:solidFill>
                <a:srgbClr val="262626"/>
              </a:solidFill>
              <a:latin typeface="Source Sans Pro"/>
            </a:endParaRPr>
          </a:p>
        </p:txBody>
      </p:sp>
      <p:sp>
        <p:nvSpPr>
          <p:cNvPr id="391" name="PlaceHolder 3"/>
          <p:cNvSpPr>
            <a:spLocks noGrp="1"/>
          </p:cNvSpPr>
          <p:nvPr>
            <p:ph type="body"/>
          </p:nvPr>
        </p:nvSpPr>
        <p:spPr>
          <a:xfrm>
            <a:off x="4121640" y="0"/>
            <a:ext cx="3925080" cy="3270960"/>
          </a:xfrm>
          <a:prstGeom prst="rect">
            <a:avLst/>
          </a:prstGeom>
        </p:spPr>
        <p:txBody>
          <a:bodyPr lIns="0" tIns="0" rIns="0" bIns="0">
            <a:normAutofit/>
          </a:bodyPr>
          <a:lstStyle/>
          <a:p>
            <a:endParaRPr lang="en-US" sz="1600" b="0" strike="noStrike" spc="-1">
              <a:solidFill>
                <a:srgbClr val="262626"/>
              </a:solidFill>
              <a:latin typeface="Source Sans Pro"/>
            </a:endParaRPr>
          </a:p>
        </p:txBody>
      </p:sp>
      <p:sp>
        <p:nvSpPr>
          <p:cNvPr id="392" name="PlaceHolder 4"/>
          <p:cNvSpPr>
            <a:spLocks noGrp="1"/>
          </p:cNvSpPr>
          <p:nvPr>
            <p:ph type="body"/>
          </p:nvPr>
        </p:nvSpPr>
        <p:spPr>
          <a:xfrm>
            <a:off x="8243280" y="0"/>
            <a:ext cx="3925080" cy="3270960"/>
          </a:xfrm>
          <a:prstGeom prst="rect">
            <a:avLst/>
          </a:prstGeom>
        </p:spPr>
        <p:txBody>
          <a:bodyPr lIns="0" tIns="0" rIns="0" bIns="0">
            <a:normAutofit/>
          </a:bodyPr>
          <a:lstStyle/>
          <a:p>
            <a:endParaRPr lang="en-US" sz="1600" b="0" strike="noStrike" spc="-1">
              <a:solidFill>
                <a:srgbClr val="262626"/>
              </a:solidFill>
              <a:latin typeface="Source Sans Pro"/>
            </a:endParaRPr>
          </a:p>
        </p:txBody>
      </p:sp>
      <p:sp>
        <p:nvSpPr>
          <p:cNvPr id="393" name="PlaceHolder 5"/>
          <p:cNvSpPr>
            <a:spLocks noGrp="1"/>
          </p:cNvSpPr>
          <p:nvPr>
            <p:ph type="body"/>
          </p:nvPr>
        </p:nvSpPr>
        <p:spPr>
          <a:xfrm>
            <a:off x="0" y="3582000"/>
            <a:ext cx="3925080" cy="3270960"/>
          </a:xfrm>
          <a:prstGeom prst="rect">
            <a:avLst/>
          </a:prstGeom>
        </p:spPr>
        <p:txBody>
          <a:bodyPr lIns="0" tIns="0" rIns="0" bIns="0">
            <a:normAutofit/>
          </a:bodyPr>
          <a:lstStyle/>
          <a:p>
            <a:endParaRPr lang="en-US" sz="1600" b="0" strike="noStrike" spc="-1">
              <a:solidFill>
                <a:srgbClr val="262626"/>
              </a:solidFill>
              <a:latin typeface="Source Sans Pro"/>
            </a:endParaRPr>
          </a:p>
        </p:txBody>
      </p:sp>
      <p:sp>
        <p:nvSpPr>
          <p:cNvPr id="394" name="PlaceHolder 6"/>
          <p:cNvSpPr>
            <a:spLocks noGrp="1"/>
          </p:cNvSpPr>
          <p:nvPr>
            <p:ph type="body"/>
          </p:nvPr>
        </p:nvSpPr>
        <p:spPr>
          <a:xfrm>
            <a:off x="4121640" y="3582000"/>
            <a:ext cx="3925080" cy="3270960"/>
          </a:xfrm>
          <a:prstGeom prst="rect">
            <a:avLst/>
          </a:prstGeom>
        </p:spPr>
        <p:txBody>
          <a:bodyPr lIns="0" tIns="0" rIns="0" bIns="0">
            <a:normAutofit/>
          </a:bodyPr>
          <a:lstStyle/>
          <a:p>
            <a:endParaRPr lang="en-US" sz="1600" b="0" strike="noStrike" spc="-1">
              <a:solidFill>
                <a:srgbClr val="262626"/>
              </a:solidFill>
              <a:latin typeface="Source Sans Pro"/>
            </a:endParaRPr>
          </a:p>
        </p:txBody>
      </p:sp>
      <p:sp>
        <p:nvSpPr>
          <p:cNvPr id="395" name="PlaceHolder 7"/>
          <p:cNvSpPr>
            <a:spLocks noGrp="1"/>
          </p:cNvSpPr>
          <p:nvPr>
            <p:ph type="body"/>
          </p:nvPr>
        </p:nvSpPr>
        <p:spPr>
          <a:xfrm>
            <a:off x="8243280" y="3582000"/>
            <a:ext cx="3925080" cy="3270960"/>
          </a:xfrm>
          <a:prstGeom prst="rect">
            <a:avLst/>
          </a:prstGeom>
        </p:spPr>
        <p:txBody>
          <a:bodyPr lIns="0" tIns="0" rIns="0" bIns="0">
            <a:normAutofit/>
          </a:bodyPr>
          <a:lstStyle/>
          <a:p>
            <a:endParaRPr lang="en-US" sz="1600" b="0" strike="noStrike" spc="-1">
              <a:solidFill>
                <a:srgbClr val="262626"/>
              </a:solidFill>
              <a:latin typeface="Source Sans Pro"/>
            </a:endParaRPr>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06" name="PlaceHolder 1"/>
          <p:cNvSpPr>
            <a:spLocks noGrp="1"/>
          </p:cNvSpPr>
          <p:nvPr>
            <p:ph type="title"/>
          </p:nvPr>
        </p:nvSpPr>
        <p:spPr>
          <a:xfrm>
            <a:off x="0" y="0"/>
            <a:ext cx="12189960" cy="6857640"/>
          </a:xfrm>
          <a:prstGeom prst="rect">
            <a:avLst/>
          </a:prstGeom>
        </p:spPr>
        <p:txBody>
          <a:bodyPr lIns="0" tIns="0" rIns="0" bIns="0" anchor="ctr">
            <a:noAutofit/>
          </a:bodyPr>
          <a:lstStyle/>
          <a:p>
            <a:endParaRPr lang="en-US" sz="1800" b="0" strike="noStrike" spc="-1">
              <a:solidFill>
                <a:srgbClr val="1A1A1A"/>
              </a:solidFill>
              <a:latin typeface="Arial"/>
            </a:endParaRPr>
          </a:p>
        </p:txBody>
      </p:sp>
      <p:sp>
        <p:nvSpPr>
          <p:cNvPr id="407" name="PlaceHolder 2"/>
          <p:cNvSpPr>
            <a:spLocks noGrp="1"/>
          </p:cNvSpPr>
          <p:nvPr>
            <p:ph type="subTitle"/>
          </p:nvPr>
        </p:nvSpPr>
        <p:spPr>
          <a:xfrm>
            <a:off x="0" y="0"/>
            <a:ext cx="12189960" cy="68576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08" name="PlaceHolder 1"/>
          <p:cNvSpPr>
            <a:spLocks noGrp="1"/>
          </p:cNvSpPr>
          <p:nvPr>
            <p:ph type="title"/>
          </p:nvPr>
        </p:nvSpPr>
        <p:spPr>
          <a:xfrm>
            <a:off x="0" y="0"/>
            <a:ext cx="12189960" cy="6857640"/>
          </a:xfrm>
          <a:prstGeom prst="rect">
            <a:avLst/>
          </a:prstGeom>
        </p:spPr>
        <p:txBody>
          <a:bodyPr lIns="0" tIns="0" rIns="0" bIns="0" anchor="ctr">
            <a:noAutofit/>
          </a:bodyPr>
          <a:lstStyle/>
          <a:p>
            <a:endParaRPr lang="en-US" sz="1800" b="0" strike="noStrike" spc="-1">
              <a:solidFill>
                <a:srgbClr val="1A1A1A"/>
              </a:solidFill>
              <a:latin typeface="Arial"/>
            </a:endParaRPr>
          </a:p>
        </p:txBody>
      </p:sp>
      <p:sp>
        <p:nvSpPr>
          <p:cNvPr id="409" name="PlaceHolder 2"/>
          <p:cNvSpPr>
            <a:spLocks noGrp="1"/>
          </p:cNvSpPr>
          <p:nvPr>
            <p:ph type="body"/>
          </p:nvPr>
        </p:nvSpPr>
        <p:spPr>
          <a:xfrm>
            <a:off x="0" y="0"/>
            <a:ext cx="12189960" cy="6857640"/>
          </a:xfrm>
          <a:prstGeom prst="rect">
            <a:avLst/>
          </a:prstGeom>
        </p:spPr>
        <p:txBody>
          <a:bodyPr lIns="0" tIns="0" rIns="0" bIns="0">
            <a:normAutofit/>
          </a:bodyPr>
          <a:lstStyle/>
          <a:p>
            <a:endParaRPr lang="en-US" sz="1600" b="0" strike="noStrike" spc="-1">
              <a:solidFill>
                <a:srgbClr val="262626"/>
              </a:solidFill>
              <a:latin typeface="Source Sans Pro"/>
            </a:endParaRPr>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10" name="PlaceHolder 1"/>
          <p:cNvSpPr>
            <a:spLocks noGrp="1"/>
          </p:cNvSpPr>
          <p:nvPr>
            <p:ph type="title"/>
          </p:nvPr>
        </p:nvSpPr>
        <p:spPr>
          <a:xfrm>
            <a:off x="0" y="0"/>
            <a:ext cx="12189960" cy="6857640"/>
          </a:xfrm>
          <a:prstGeom prst="rect">
            <a:avLst/>
          </a:prstGeom>
        </p:spPr>
        <p:txBody>
          <a:bodyPr lIns="0" tIns="0" rIns="0" bIns="0" anchor="ctr">
            <a:noAutofit/>
          </a:bodyPr>
          <a:lstStyle/>
          <a:p>
            <a:endParaRPr lang="en-US" sz="1800" b="0" strike="noStrike" spc="-1">
              <a:solidFill>
                <a:srgbClr val="1A1A1A"/>
              </a:solidFill>
              <a:latin typeface="Arial"/>
            </a:endParaRPr>
          </a:p>
        </p:txBody>
      </p:sp>
      <p:sp>
        <p:nvSpPr>
          <p:cNvPr id="411" name="PlaceHolder 2"/>
          <p:cNvSpPr>
            <a:spLocks noGrp="1"/>
          </p:cNvSpPr>
          <p:nvPr>
            <p:ph type="body"/>
          </p:nvPr>
        </p:nvSpPr>
        <p:spPr>
          <a:xfrm>
            <a:off x="0" y="0"/>
            <a:ext cx="5948640" cy="6857640"/>
          </a:xfrm>
          <a:prstGeom prst="rect">
            <a:avLst/>
          </a:prstGeom>
        </p:spPr>
        <p:txBody>
          <a:bodyPr lIns="0" tIns="0" rIns="0" bIns="0">
            <a:normAutofit/>
          </a:bodyPr>
          <a:lstStyle/>
          <a:p>
            <a:endParaRPr lang="en-US" sz="1600" b="0" strike="noStrike" spc="-1">
              <a:solidFill>
                <a:srgbClr val="262626"/>
              </a:solidFill>
              <a:latin typeface="Source Sans Pro"/>
            </a:endParaRPr>
          </a:p>
        </p:txBody>
      </p:sp>
      <p:sp>
        <p:nvSpPr>
          <p:cNvPr id="412" name="PlaceHolder 3"/>
          <p:cNvSpPr>
            <a:spLocks noGrp="1"/>
          </p:cNvSpPr>
          <p:nvPr>
            <p:ph type="body"/>
          </p:nvPr>
        </p:nvSpPr>
        <p:spPr>
          <a:xfrm>
            <a:off x="6246360" y="0"/>
            <a:ext cx="5948640" cy="6857640"/>
          </a:xfrm>
          <a:prstGeom prst="rect">
            <a:avLst/>
          </a:prstGeom>
        </p:spPr>
        <p:txBody>
          <a:bodyPr lIns="0" tIns="0" rIns="0" bIns="0">
            <a:normAutofit/>
          </a:bodyPr>
          <a:lstStyle/>
          <a:p>
            <a:endParaRPr lang="en-US" sz="1600" b="0" strike="noStrike" spc="-1">
              <a:solidFill>
                <a:srgbClr val="262626"/>
              </a:solidFill>
              <a:latin typeface="Source Sans Pro"/>
            </a:endParaRPr>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13" name="PlaceHolder 1"/>
          <p:cNvSpPr>
            <a:spLocks noGrp="1"/>
          </p:cNvSpPr>
          <p:nvPr>
            <p:ph type="title"/>
          </p:nvPr>
        </p:nvSpPr>
        <p:spPr>
          <a:xfrm>
            <a:off x="0" y="0"/>
            <a:ext cx="12189960" cy="6857640"/>
          </a:xfrm>
          <a:prstGeom prst="rect">
            <a:avLst/>
          </a:prstGeom>
        </p:spPr>
        <p:txBody>
          <a:bodyPr lIns="0" tIns="0" rIns="0" bIns="0" anchor="ctr">
            <a:noAutofit/>
          </a:bodyPr>
          <a:lstStyle/>
          <a:p>
            <a:endParaRPr lang="en-US" sz="1800" b="0" strike="noStrike" spc="-1">
              <a:solidFill>
                <a:srgbClr val="1A1A1A"/>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0" y="0"/>
            <a:ext cx="12189960" cy="6857640"/>
          </a:xfrm>
          <a:prstGeom prst="rect">
            <a:avLst/>
          </a:prstGeom>
        </p:spPr>
        <p:txBody>
          <a:bodyPr lIns="0" tIns="0" rIns="0" bIns="0" anchor="ctr">
            <a:noAutofit/>
          </a:bodyPr>
          <a:lstStyle/>
          <a:p>
            <a:endParaRPr lang="en-US" sz="1800" b="0" strike="noStrike" spc="-1">
              <a:solidFill>
                <a:srgbClr val="1A1A1A"/>
              </a:solidFill>
              <a:latin typeface="Arial"/>
            </a:endParaRPr>
          </a:p>
        </p:txBody>
      </p:sp>
      <p:sp>
        <p:nvSpPr>
          <p:cNvPr id="24" name="PlaceHolder 2"/>
          <p:cNvSpPr>
            <a:spLocks noGrp="1"/>
          </p:cNvSpPr>
          <p:nvPr>
            <p:ph type="body"/>
          </p:nvPr>
        </p:nvSpPr>
        <p:spPr>
          <a:xfrm>
            <a:off x="0" y="0"/>
            <a:ext cx="5948640" cy="3270960"/>
          </a:xfrm>
          <a:prstGeom prst="rect">
            <a:avLst/>
          </a:prstGeom>
        </p:spPr>
        <p:txBody>
          <a:bodyPr lIns="0" tIns="0" rIns="0" bIns="0">
            <a:normAutofit/>
          </a:bodyPr>
          <a:lstStyle/>
          <a:p>
            <a:endParaRPr lang="en-US" sz="1600" b="0" strike="noStrike" spc="-1">
              <a:solidFill>
                <a:srgbClr val="262626"/>
              </a:solidFill>
              <a:latin typeface="Source Sans Pro"/>
            </a:endParaRPr>
          </a:p>
        </p:txBody>
      </p:sp>
      <p:sp>
        <p:nvSpPr>
          <p:cNvPr id="25" name="PlaceHolder 3"/>
          <p:cNvSpPr>
            <a:spLocks noGrp="1"/>
          </p:cNvSpPr>
          <p:nvPr>
            <p:ph type="body"/>
          </p:nvPr>
        </p:nvSpPr>
        <p:spPr>
          <a:xfrm>
            <a:off x="6246360" y="0"/>
            <a:ext cx="5948640" cy="3270960"/>
          </a:xfrm>
          <a:prstGeom prst="rect">
            <a:avLst/>
          </a:prstGeom>
        </p:spPr>
        <p:txBody>
          <a:bodyPr lIns="0" tIns="0" rIns="0" bIns="0">
            <a:normAutofit/>
          </a:bodyPr>
          <a:lstStyle/>
          <a:p>
            <a:endParaRPr lang="en-US" sz="1600" b="0" strike="noStrike" spc="-1">
              <a:solidFill>
                <a:srgbClr val="262626"/>
              </a:solidFill>
              <a:latin typeface="Source Sans Pro"/>
            </a:endParaRPr>
          </a:p>
        </p:txBody>
      </p:sp>
      <p:sp>
        <p:nvSpPr>
          <p:cNvPr id="26" name="PlaceHolder 4"/>
          <p:cNvSpPr>
            <a:spLocks noGrp="1"/>
          </p:cNvSpPr>
          <p:nvPr>
            <p:ph type="body"/>
          </p:nvPr>
        </p:nvSpPr>
        <p:spPr>
          <a:xfrm>
            <a:off x="0" y="3582000"/>
            <a:ext cx="12189960" cy="3270960"/>
          </a:xfrm>
          <a:prstGeom prst="rect">
            <a:avLst/>
          </a:prstGeom>
        </p:spPr>
        <p:txBody>
          <a:bodyPr lIns="0" tIns="0" rIns="0" bIns="0">
            <a:normAutofit/>
          </a:bodyPr>
          <a:lstStyle/>
          <a:p>
            <a:endParaRPr lang="en-US" sz="1600" b="0" strike="noStrike" spc="-1">
              <a:solidFill>
                <a:srgbClr val="262626"/>
              </a:solidFill>
              <a:latin typeface="Source Sans Pro"/>
            </a:endParaRPr>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14" name="PlaceHolder 1"/>
          <p:cNvSpPr>
            <a:spLocks noGrp="1"/>
          </p:cNvSpPr>
          <p:nvPr>
            <p:ph type="subTitle"/>
          </p:nvPr>
        </p:nvSpPr>
        <p:spPr>
          <a:xfrm>
            <a:off x="0" y="9036360"/>
            <a:ext cx="12189960" cy="1371600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15" name="PlaceHolder 1"/>
          <p:cNvSpPr>
            <a:spLocks noGrp="1"/>
          </p:cNvSpPr>
          <p:nvPr>
            <p:ph type="title"/>
          </p:nvPr>
        </p:nvSpPr>
        <p:spPr>
          <a:xfrm>
            <a:off x="0" y="0"/>
            <a:ext cx="12189960" cy="6857640"/>
          </a:xfrm>
          <a:prstGeom prst="rect">
            <a:avLst/>
          </a:prstGeom>
        </p:spPr>
        <p:txBody>
          <a:bodyPr lIns="0" tIns="0" rIns="0" bIns="0" anchor="ctr">
            <a:noAutofit/>
          </a:bodyPr>
          <a:lstStyle/>
          <a:p>
            <a:endParaRPr lang="en-US" sz="1800" b="0" strike="noStrike" spc="-1">
              <a:solidFill>
                <a:srgbClr val="1A1A1A"/>
              </a:solidFill>
              <a:latin typeface="Arial"/>
            </a:endParaRPr>
          </a:p>
        </p:txBody>
      </p:sp>
      <p:sp>
        <p:nvSpPr>
          <p:cNvPr id="416" name="PlaceHolder 2"/>
          <p:cNvSpPr>
            <a:spLocks noGrp="1"/>
          </p:cNvSpPr>
          <p:nvPr>
            <p:ph type="body"/>
          </p:nvPr>
        </p:nvSpPr>
        <p:spPr>
          <a:xfrm>
            <a:off x="0" y="0"/>
            <a:ext cx="5948640" cy="3270960"/>
          </a:xfrm>
          <a:prstGeom prst="rect">
            <a:avLst/>
          </a:prstGeom>
        </p:spPr>
        <p:txBody>
          <a:bodyPr lIns="0" tIns="0" rIns="0" bIns="0">
            <a:normAutofit/>
          </a:bodyPr>
          <a:lstStyle/>
          <a:p>
            <a:endParaRPr lang="en-US" sz="1600" b="0" strike="noStrike" spc="-1">
              <a:solidFill>
                <a:srgbClr val="262626"/>
              </a:solidFill>
              <a:latin typeface="Source Sans Pro"/>
            </a:endParaRPr>
          </a:p>
        </p:txBody>
      </p:sp>
      <p:sp>
        <p:nvSpPr>
          <p:cNvPr id="417" name="PlaceHolder 3"/>
          <p:cNvSpPr>
            <a:spLocks noGrp="1"/>
          </p:cNvSpPr>
          <p:nvPr>
            <p:ph type="body"/>
          </p:nvPr>
        </p:nvSpPr>
        <p:spPr>
          <a:xfrm>
            <a:off x="6246360" y="0"/>
            <a:ext cx="5948640" cy="6857640"/>
          </a:xfrm>
          <a:prstGeom prst="rect">
            <a:avLst/>
          </a:prstGeom>
        </p:spPr>
        <p:txBody>
          <a:bodyPr lIns="0" tIns="0" rIns="0" bIns="0">
            <a:normAutofit/>
          </a:bodyPr>
          <a:lstStyle/>
          <a:p>
            <a:endParaRPr lang="en-US" sz="1600" b="0" strike="noStrike" spc="-1">
              <a:solidFill>
                <a:srgbClr val="262626"/>
              </a:solidFill>
              <a:latin typeface="Source Sans Pro"/>
            </a:endParaRPr>
          </a:p>
        </p:txBody>
      </p:sp>
      <p:sp>
        <p:nvSpPr>
          <p:cNvPr id="418" name="PlaceHolder 4"/>
          <p:cNvSpPr>
            <a:spLocks noGrp="1"/>
          </p:cNvSpPr>
          <p:nvPr>
            <p:ph type="body"/>
          </p:nvPr>
        </p:nvSpPr>
        <p:spPr>
          <a:xfrm>
            <a:off x="0" y="3582000"/>
            <a:ext cx="5948640" cy="3270960"/>
          </a:xfrm>
          <a:prstGeom prst="rect">
            <a:avLst/>
          </a:prstGeom>
        </p:spPr>
        <p:txBody>
          <a:bodyPr lIns="0" tIns="0" rIns="0" bIns="0">
            <a:normAutofit/>
          </a:bodyPr>
          <a:lstStyle/>
          <a:p>
            <a:endParaRPr lang="en-US" sz="1600" b="0" strike="noStrike" spc="-1">
              <a:solidFill>
                <a:srgbClr val="262626"/>
              </a:solidFill>
              <a:latin typeface="Source Sans Pro"/>
            </a:endParaRPr>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419" name="PlaceHolder 1"/>
          <p:cNvSpPr>
            <a:spLocks noGrp="1"/>
          </p:cNvSpPr>
          <p:nvPr>
            <p:ph type="title"/>
          </p:nvPr>
        </p:nvSpPr>
        <p:spPr>
          <a:xfrm>
            <a:off x="0" y="0"/>
            <a:ext cx="12189960" cy="6857640"/>
          </a:xfrm>
          <a:prstGeom prst="rect">
            <a:avLst/>
          </a:prstGeom>
        </p:spPr>
        <p:txBody>
          <a:bodyPr lIns="0" tIns="0" rIns="0" bIns="0" anchor="ctr">
            <a:noAutofit/>
          </a:bodyPr>
          <a:lstStyle/>
          <a:p>
            <a:endParaRPr lang="en-US" sz="1800" b="0" strike="noStrike" spc="-1">
              <a:solidFill>
                <a:srgbClr val="1A1A1A"/>
              </a:solidFill>
              <a:latin typeface="Arial"/>
            </a:endParaRPr>
          </a:p>
        </p:txBody>
      </p:sp>
      <p:sp>
        <p:nvSpPr>
          <p:cNvPr id="420" name="PlaceHolder 2"/>
          <p:cNvSpPr>
            <a:spLocks noGrp="1"/>
          </p:cNvSpPr>
          <p:nvPr>
            <p:ph type="body"/>
          </p:nvPr>
        </p:nvSpPr>
        <p:spPr>
          <a:xfrm>
            <a:off x="0" y="0"/>
            <a:ext cx="5948640" cy="6857640"/>
          </a:xfrm>
          <a:prstGeom prst="rect">
            <a:avLst/>
          </a:prstGeom>
        </p:spPr>
        <p:txBody>
          <a:bodyPr lIns="0" tIns="0" rIns="0" bIns="0">
            <a:normAutofit/>
          </a:bodyPr>
          <a:lstStyle/>
          <a:p>
            <a:endParaRPr lang="en-US" sz="1600" b="0" strike="noStrike" spc="-1">
              <a:solidFill>
                <a:srgbClr val="262626"/>
              </a:solidFill>
              <a:latin typeface="Source Sans Pro"/>
            </a:endParaRPr>
          </a:p>
        </p:txBody>
      </p:sp>
      <p:sp>
        <p:nvSpPr>
          <p:cNvPr id="421" name="PlaceHolder 3"/>
          <p:cNvSpPr>
            <a:spLocks noGrp="1"/>
          </p:cNvSpPr>
          <p:nvPr>
            <p:ph type="body"/>
          </p:nvPr>
        </p:nvSpPr>
        <p:spPr>
          <a:xfrm>
            <a:off x="6246360" y="0"/>
            <a:ext cx="5948640" cy="3270960"/>
          </a:xfrm>
          <a:prstGeom prst="rect">
            <a:avLst/>
          </a:prstGeom>
        </p:spPr>
        <p:txBody>
          <a:bodyPr lIns="0" tIns="0" rIns="0" bIns="0">
            <a:normAutofit/>
          </a:bodyPr>
          <a:lstStyle/>
          <a:p>
            <a:endParaRPr lang="en-US" sz="1600" b="0" strike="noStrike" spc="-1">
              <a:solidFill>
                <a:srgbClr val="262626"/>
              </a:solidFill>
              <a:latin typeface="Source Sans Pro"/>
            </a:endParaRPr>
          </a:p>
        </p:txBody>
      </p:sp>
      <p:sp>
        <p:nvSpPr>
          <p:cNvPr id="422" name="PlaceHolder 4"/>
          <p:cNvSpPr>
            <a:spLocks noGrp="1"/>
          </p:cNvSpPr>
          <p:nvPr>
            <p:ph type="body"/>
          </p:nvPr>
        </p:nvSpPr>
        <p:spPr>
          <a:xfrm>
            <a:off x="6246360" y="3582000"/>
            <a:ext cx="5948640" cy="3270960"/>
          </a:xfrm>
          <a:prstGeom prst="rect">
            <a:avLst/>
          </a:prstGeom>
        </p:spPr>
        <p:txBody>
          <a:bodyPr lIns="0" tIns="0" rIns="0" bIns="0">
            <a:normAutofit/>
          </a:bodyPr>
          <a:lstStyle/>
          <a:p>
            <a:endParaRPr lang="en-US" sz="1600" b="0" strike="noStrike" spc="-1">
              <a:solidFill>
                <a:srgbClr val="262626"/>
              </a:solidFill>
              <a:latin typeface="Source Sans Pro"/>
            </a:endParaRPr>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423" name="PlaceHolder 1"/>
          <p:cNvSpPr>
            <a:spLocks noGrp="1"/>
          </p:cNvSpPr>
          <p:nvPr>
            <p:ph type="title"/>
          </p:nvPr>
        </p:nvSpPr>
        <p:spPr>
          <a:xfrm>
            <a:off x="0" y="0"/>
            <a:ext cx="12189960" cy="6857640"/>
          </a:xfrm>
          <a:prstGeom prst="rect">
            <a:avLst/>
          </a:prstGeom>
        </p:spPr>
        <p:txBody>
          <a:bodyPr lIns="0" tIns="0" rIns="0" bIns="0" anchor="ctr">
            <a:noAutofit/>
          </a:bodyPr>
          <a:lstStyle/>
          <a:p>
            <a:endParaRPr lang="en-US" sz="1800" b="0" strike="noStrike" spc="-1">
              <a:solidFill>
                <a:srgbClr val="1A1A1A"/>
              </a:solidFill>
              <a:latin typeface="Arial"/>
            </a:endParaRPr>
          </a:p>
        </p:txBody>
      </p:sp>
      <p:sp>
        <p:nvSpPr>
          <p:cNvPr id="424" name="PlaceHolder 2"/>
          <p:cNvSpPr>
            <a:spLocks noGrp="1"/>
          </p:cNvSpPr>
          <p:nvPr>
            <p:ph type="body"/>
          </p:nvPr>
        </p:nvSpPr>
        <p:spPr>
          <a:xfrm>
            <a:off x="0" y="0"/>
            <a:ext cx="5948640" cy="3270960"/>
          </a:xfrm>
          <a:prstGeom prst="rect">
            <a:avLst/>
          </a:prstGeom>
        </p:spPr>
        <p:txBody>
          <a:bodyPr lIns="0" tIns="0" rIns="0" bIns="0">
            <a:normAutofit/>
          </a:bodyPr>
          <a:lstStyle/>
          <a:p>
            <a:endParaRPr lang="en-US" sz="1600" b="0" strike="noStrike" spc="-1">
              <a:solidFill>
                <a:srgbClr val="262626"/>
              </a:solidFill>
              <a:latin typeface="Source Sans Pro"/>
            </a:endParaRPr>
          </a:p>
        </p:txBody>
      </p:sp>
      <p:sp>
        <p:nvSpPr>
          <p:cNvPr id="425" name="PlaceHolder 3"/>
          <p:cNvSpPr>
            <a:spLocks noGrp="1"/>
          </p:cNvSpPr>
          <p:nvPr>
            <p:ph type="body"/>
          </p:nvPr>
        </p:nvSpPr>
        <p:spPr>
          <a:xfrm>
            <a:off x="6246360" y="0"/>
            <a:ext cx="5948640" cy="3270960"/>
          </a:xfrm>
          <a:prstGeom prst="rect">
            <a:avLst/>
          </a:prstGeom>
        </p:spPr>
        <p:txBody>
          <a:bodyPr lIns="0" tIns="0" rIns="0" bIns="0">
            <a:normAutofit/>
          </a:bodyPr>
          <a:lstStyle/>
          <a:p>
            <a:endParaRPr lang="en-US" sz="1600" b="0" strike="noStrike" spc="-1">
              <a:solidFill>
                <a:srgbClr val="262626"/>
              </a:solidFill>
              <a:latin typeface="Source Sans Pro"/>
            </a:endParaRPr>
          </a:p>
        </p:txBody>
      </p:sp>
      <p:sp>
        <p:nvSpPr>
          <p:cNvPr id="426" name="PlaceHolder 4"/>
          <p:cNvSpPr>
            <a:spLocks noGrp="1"/>
          </p:cNvSpPr>
          <p:nvPr>
            <p:ph type="body"/>
          </p:nvPr>
        </p:nvSpPr>
        <p:spPr>
          <a:xfrm>
            <a:off x="0" y="3582000"/>
            <a:ext cx="12189960" cy="3270960"/>
          </a:xfrm>
          <a:prstGeom prst="rect">
            <a:avLst/>
          </a:prstGeom>
        </p:spPr>
        <p:txBody>
          <a:bodyPr lIns="0" tIns="0" rIns="0" bIns="0">
            <a:normAutofit/>
          </a:bodyPr>
          <a:lstStyle/>
          <a:p>
            <a:endParaRPr lang="en-US" sz="1600" b="0" strike="noStrike" spc="-1">
              <a:solidFill>
                <a:srgbClr val="262626"/>
              </a:solidFill>
              <a:latin typeface="Source Sans Pro"/>
            </a:endParaRPr>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427" name="PlaceHolder 1"/>
          <p:cNvSpPr>
            <a:spLocks noGrp="1"/>
          </p:cNvSpPr>
          <p:nvPr>
            <p:ph type="title"/>
          </p:nvPr>
        </p:nvSpPr>
        <p:spPr>
          <a:xfrm>
            <a:off x="0" y="0"/>
            <a:ext cx="12189960" cy="6857640"/>
          </a:xfrm>
          <a:prstGeom prst="rect">
            <a:avLst/>
          </a:prstGeom>
        </p:spPr>
        <p:txBody>
          <a:bodyPr lIns="0" tIns="0" rIns="0" bIns="0" anchor="ctr">
            <a:noAutofit/>
          </a:bodyPr>
          <a:lstStyle/>
          <a:p>
            <a:endParaRPr lang="en-US" sz="1800" b="0" strike="noStrike" spc="-1">
              <a:solidFill>
                <a:srgbClr val="1A1A1A"/>
              </a:solidFill>
              <a:latin typeface="Arial"/>
            </a:endParaRPr>
          </a:p>
        </p:txBody>
      </p:sp>
      <p:sp>
        <p:nvSpPr>
          <p:cNvPr id="428" name="PlaceHolder 2"/>
          <p:cNvSpPr>
            <a:spLocks noGrp="1"/>
          </p:cNvSpPr>
          <p:nvPr>
            <p:ph type="body"/>
          </p:nvPr>
        </p:nvSpPr>
        <p:spPr>
          <a:xfrm>
            <a:off x="0" y="0"/>
            <a:ext cx="12189960" cy="3270960"/>
          </a:xfrm>
          <a:prstGeom prst="rect">
            <a:avLst/>
          </a:prstGeom>
        </p:spPr>
        <p:txBody>
          <a:bodyPr lIns="0" tIns="0" rIns="0" bIns="0">
            <a:normAutofit/>
          </a:bodyPr>
          <a:lstStyle/>
          <a:p>
            <a:endParaRPr lang="en-US" sz="1600" b="0" strike="noStrike" spc="-1">
              <a:solidFill>
                <a:srgbClr val="262626"/>
              </a:solidFill>
              <a:latin typeface="Source Sans Pro"/>
            </a:endParaRPr>
          </a:p>
        </p:txBody>
      </p:sp>
      <p:sp>
        <p:nvSpPr>
          <p:cNvPr id="429" name="PlaceHolder 3"/>
          <p:cNvSpPr>
            <a:spLocks noGrp="1"/>
          </p:cNvSpPr>
          <p:nvPr>
            <p:ph type="body"/>
          </p:nvPr>
        </p:nvSpPr>
        <p:spPr>
          <a:xfrm>
            <a:off x="0" y="3582000"/>
            <a:ext cx="12189960" cy="3270960"/>
          </a:xfrm>
          <a:prstGeom prst="rect">
            <a:avLst/>
          </a:prstGeom>
        </p:spPr>
        <p:txBody>
          <a:bodyPr lIns="0" tIns="0" rIns="0" bIns="0">
            <a:normAutofit/>
          </a:bodyPr>
          <a:lstStyle/>
          <a:p>
            <a:endParaRPr lang="en-US" sz="1600" b="0" strike="noStrike" spc="-1">
              <a:solidFill>
                <a:srgbClr val="262626"/>
              </a:solidFill>
              <a:latin typeface="Source Sans Pro"/>
            </a:endParaRPr>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430" name="PlaceHolder 1"/>
          <p:cNvSpPr>
            <a:spLocks noGrp="1"/>
          </p:cNvSpPr>
          <p:nvPr>
            <p:ph type="title"/>
          </p:nvPr>
        </p:nvSpPr>
        <p:spPr>
          <a:xfrm>
            <a:off x="0" y="0"/>
            <a:ext cx="12189960" cy="6857640"/>
          </a:xfrm>
          <a:prstGeom prst="rect">
            <a:avLst/>
          </a:prstGeom>
        </p:spPr>
        <p:txBody>
          <a:bodyPr lIns="0" tIns="0" rIns="0" bIns="0" anchor="ctr">
            <a:noAutofit/>
          </a:bodyPr>
          <a:lstStyle/>
          <a:p>
            <a:endParaRPr lang="en-US" sz="1800" b="0" strike="noStrike" spc="-1">
              <a:solidFill>
                <a:srgbClr val="1A1A1A"/>
              </a:solidFill>
              <a:latin typeface="Arial"/>
            </a:endParaRPr>
          </a:p>
        </p:txBody>
      </p:sp>
      <p:sp>
        <p:nvSpPr>
          <p:cNvPr id="431" name="PlaceHolder 2"/>
          <p:cNvSpPr>
            <a:spLocks noGrp="1"/>
          </p:cNvSpPr>
          <p:nvPr>
            <p:ph type="body"/>
          </p:nvPr>
        </p:nvSpPr>
        <p:spPr>
          <a:xfrm>
            <a:off x="0" y="0"/>
            <a:ext cx="5948640" cy="3270960"/>
          </a:xfrm>
          <a:prstGeom prst="rect">
            <a:avLst/>
          </a:prstGeom>
        </p:spPr>
        <p:txBody>
          <a:bodyPr lIns="0" tIns="0" rIns="0" bIns="0">
            <a:normAutofit/>
          </a:bodyPr>
          <a:lstStyle/>
          <a:p>
            <a:endParaRPr lang="en-US" sz="1600" b="0" strike="noStrike" spc="-1">
              <a:solidFill>
                <a:srgbClr val="262626"/>
              </a:solidFill>
              <a:latin typeface="Source Sans Pro"/>
            </a:endParaRPr>
          </a:p>
        </p:txBody>
      </p:sp>
      <p:sp>
        <p:nvSpPr>
          <p:cNvPr id="432" name="PlaceHolder 3"/>
          <p:cNvSpPr>
            <a:spLocks noGrp="1"/>
          </p:cNvSpPr>
          <p:nvPr>
            <p:ph type="body"/>
          </p:nvPr>
        </p:nvSpPr>
        <p:spPr>
          <a:xfrm>
            <a:off x="6246360" y="0"/>
            <a:ext cx="5948640" cy="3270960"/>
          </a:xfrm>
          <a:prstGeom prst="rect">
            <a:avLst/>
          </a:prstGeom>
        </p:spPr>
        <p:txBody>
          <a:bodyPr lIns="0" tIns="0" rIns="0" bIns="0">
            <a:normAutofit/>
          </a:bodyPr>
          <a:lstStyle/>
          <a:p>
            <a:endParaRPr lang="en-US" sz="1600" b="0" strike="noStrike" spc="-1">
              <a:solidFill>
                <a:srgbClr val="262626"/>
              </a:solidFill>
              <a:latin typeface="Source Sans Pro"/>
            </a:endParaRPr>
          </a:p>
        </p:txBody>
      </p:sp>
      <p:sp>
        <p:nvSpPr>
          <p:cNvPr id="433" name="PlaceHolder 4"/>
          <p:cNvSpPr>
            <a:spLocks noGrp="1"/>
          </p:cNvSpPr>
          <p:nvPr>
            <p:ph type="body"/>
          </p:nvPr>
        </p:nvSpPr>
        <p:spPr>
          <a:xfrm>
            <a:off x="0" y="3582000"/>
            <a:ext cx="5948640" cy="3270960"/>
          </a:xfrm>
          <a:prstGeom prst="rect">
            <a:avLst/>
          </a:prstGeom>
        </p:spPr>
        <p:txBody>
          <a:bodyPr lIns="0" tIns="0" rIns="0" bIns="0">
            <a:normAutofit/>
          </a:bodyPr>
          <a:lstStyle/>
          <a:p>
            <a:endParaRPr lang="en-US" sz="1600" b="0" strike="noStrike" spc="-1">
              <a:solidFill>
                <a:srgbClr val="262626"/>
              </a:solidFill>
              <a:latin typeface="Source Sans Pro"/>
            </a:endParaRPr>
          </a:p>
        </p:txBody>
      </p:sp>
      <p:sp>
        <p:nvSpPr>
          <p:cNvPr id="434" name="PlaceHolder 5"/>
          <p:cNvSpPr>
            <a:spLocks noGrp="1"/>
          </p:cNvSpPr>
          <p:nvPr>
            <p:ph type="body"/>
          </p:nvPr>
        </p:nvSpPr>
        <p:spPr>
          <a:xfrm>
            <a:off x="6246360" y="3582000"/>
            <a:ext cx="5948640" cy="3270960"/>
          </a:xfrm>
          <a:prstGeom prst="rect">
            <a:avLst/>
          </a:prstGeom>
        </p:spPr>
        <p:txBody>
          <a:bodyPr lIns="0" tIns="0" rIns="0" bIns="0">
            <a:normAutofit/>
          </a:bodyPr>
          <a:lstStyle/>
          <a:p>
            <a:endParaRPr lang="en-US" sz="1600" b="0" strike="noStrike" spc="-1">
              <a:solidFill>
                <a:srgbClr val="262626"/>
              </a:solidFill>
              <a:latin typeface="Source Sans Pro"/>
            </a:endParaRPr>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35" name="PlaceHolder 1"/>
          <p:cNvSpPr>
            <a:spLocks noGrp="1"/>
          </p:cNvSpPr>
          <p:nvPr>
            <p:ph type="title"/>
          </p:nvPr>
        </p:nvSpPr>
        <p:spPr>
          <a:xfrm>
            <a:off x="0" y="0"/>
            <a:ext cx="12189960" cy="6857640"/>
          </a:xfrm>
          <a:prstGeom prst="rect">
            <a:avLst/>
          </a:prstGeom>
        </p:spPr>
        <p:txBody>
          <a:bodyPr lIns="0" tIns="0" rIns="0" bIns="0" anchor="ctr">
            <a:noAutofit/>
          </a:bodyPr>
          <a:lstStyle/>
          <a:p>
            <a:endParaRPr lang="en-US" sz="1800" b="0" strike="noStrike" spc="-1">
              <a:solidFill>
                <a:srgbClr val="1A1A1A"/>
              </a:solidFill>
              <a:latin typeface="Arial"/>
            </a:endParaRPr>
          </a:p>
        </p:txBody>
      </p:sp>
      <p:sp>
        <p:nvSpPr>
          <p:cNvPr id="436" name="PlaceHolder 2"/>
          <p:cNvSpPr>
            <a:spLocks noGrp="1"/>
          </p:cNvSpPr>
          <p:nvPr>
            <p:ph type="body"/>
          </p:nvPr>
        </p:nvSpPr>
        <p:spPr>
          <a:xfrm>
            <a:off x="0" y="0"/>
            <a:ext cx="3925080" cy="3270960"/>
          </a:xfrm>
          <a:prstGeom prst="rect">
            <a:avLst/>
          </a:prstGeom>
        </p:spPr>
        <p:txBody>
          <a:bodyPr lIns="0" tIns="0" rIns="0" bIns="0">
            <a:normAutofit/>
          </a:bodyPr>
          <a:lstStyle/>
          <a:p>
            <a:endParaRPr lang="en-US" sz="1600" b="0" strike="noStrike" spc="-1">
              <a:solidFill>
                <a:srgbClr val="262626"/>
              </a:solidFill>
              <a:latin typeface="Source Sans Pro"/>
            </a:endParaRPr>
          </a:p>
        </p:txBody>
      </p:sp>
      <p:sp>
        <p:nvSpPr>
          <p:cNvPr id="437" name="PlaceHolder 3"/>
          <p:cNvSpPr>
            <a:spLocks noGrp="1"/>
          </p:cNvSpPr>
          <p:nvPr>
            <p:ph type="body"/>
          </p:nvPr>
        </p:nvSpPr>
        <p:spPr>
          <a:xfrm>
            <a:off x="4121640" y="0"/>
            <a:ext cx="3925080" cy="3270960"/>
          </a:xfrm>
          <a:prstGeom prst="rect">
            <a:avLst/>
          </a:prstGeom>
        </p:spPr>
        <p:txBody>
          <a:bodyPr lIns="0" tIns="0" rIns="0" bIns="0">
            <a:normAutofit/>
          </a:bodyPr>
          <a:lstStyle/>
          <a:p>
            <a:endParaRPr lang="en-US" sz="1600" b="0" strike="noStrike" spc="-1">
              <a:solidFill>
                <a:srgbClr val="262626"/>
              </a:solidFill>
              <a:latin typeface="Source Sans Pro"/>
            </a:endParaRPr>
          </a:p>
        </p:txBody>
      </p:sp>
      <p:sp>
        <p:nvSpPr>
          <p:cNvPr id="438" name="PlaceHolder 4"/>
          <p:cNvSpPr>
            <a:spLocks noGrp="1"/>
          </p:cNvSpPr>
          <p:nvPr>
            <p:ph type="body"/>
          </p:nvPr>
        </p:nvSpPr>
        <p:spPr>
          <a:xfrm>
            <a:off x="8243280" y="0"/>
            <a:ext cx="3925080" cy="3270960"/>
          </a:xfrm>
          <a:prstGeom prst="rect">
            <a:avLst/>
          </a:prstGeom>
        </p:spPr>
        <p:txBody>
          <a:bodyPr lIns="0" tIns="0" rIns="0" bIns="0">
            <a:normAutofit/>
          </a:bodyPr>
          <a:lstStyle/>
          <a:p>
            <a:endParaRPr lang="en-US" sz="1600" b="0" strike="noStrike" spc="-1">
              <a:solidFill>
                <a:srgbClr val="262626"/>
              </a:solidFill>
              <a:latin typeface="Source Sans Pro"/>
            </a:endParaRPr>
          </a:p>
        </p:txBody>
      </p:sp>
      <p:sp>
        <p:nvSpPr>
          <p:cNvPr id="439" name="PlaceHolder 5"/>
          <p:cNvSpPr>
            <a:spLocks noGrp="1"/>
          </p:cNvSpPr>
          <p:nvPr>
            <p:ph type="body"/>
          </p:nvPr>
        </p:nvSpPr>
        <p:spPr>
          <a:xfrm>
            <a:off x="0" y="3582000"/>
            <a:ext cx="3925080" cy="3270960"/>
          </a:xfrm>
          <a:prstGeom prst="rect">
            <a:avLst/>
          </a:prstGeom>
        </p:spPr>
        <p:txBody>
          <a:bodyPr lIns="0" tIns="0" rIns="0" bIns="0">
            <a:normAutofit/>
          </a:bodyPr>
          <a:lstStyle/>
          <a:p>
            <a:endParaRPr lang="en-US" sz="1600" b="0" strike="noStrike" spc="-1">
              <a:solidFill>
                <a:srgbClr val="262626"/>
              </a:solidFill>
              <a:latin typeface="Source Sans Pro"/>
            </a:endParaRPr>
          </a:p>
        </p:txBody>
      </p:sp>
      <p:sp>
        <p:nvSpPr>
          <p:cNvPr id="440" name="PlaceHolder 6"/>
          <p:cNvSpPr>
            <a:spLocks noGrp="1"/>
          </p:cNvSpPr>
          <p:nvPr>
            <p:ph type="body"/>
          </p:nvPr>
        </p:nvSpPr>
        <p:spPr>
          <a:xfrm>
            <a:off x="4121640" y="3582000"/>
            <a:ext cx="3925080" cy="3270960"/>
          </a:xfrm>
          <a:prstGeom prst="rect">
            <a:avLst/>
          </a:prstGeom>
        </p:spPr>
        <p:txBody>
          <a:bodyPr lIns="0" tIns="0" rIns="0" bIns="0">
            <a:normAutofit/>
          </a:bodyPr>
          <a:lstStyle/>
          <a:p>
            <a:endParaRPr lang="en-US" sz="1600" b="0" strike="noStrike" spc="-1">
              <a:solidFill>
                <a:srgbClr val="262626"/>
              </a:solidFill>
              <a:latin typeface="Source Sans Pro"/>
            </a:endParaRPr>
          </a:p>
        </p:txBody>
      </p:sp>
      <p:sp>
        <p:nvSpPr>
          <p:cNvPr id="441" name="PlaceHolder 7"/>
          <p:cNvSpPr>
            <a:spLocks noGrp="1"/>
          </p:cNvSpPr>
          <p:nvPr>
            <p:ph type="body"/>
          </p:nvPr>
        </p:nvSpPr>
        <p:spPr>
          <a:xfrm>
            <a:off x="8243280" y="3582000"/>
            <a:ext cx="3925080" cy="3270960"/>
          </a:xfrm>
          <a:prstGeom prst="rect">
            <a:avLst/>
          </a:prstGeom>
        </p:spPr>
        <p:txBody>
          <a:bodyPr lIns="0" tIns="0" rIns="0" bIns="0">
            <a:normAutofit/>
          </a:bodyPr>
          <a:lstStyle/>
          <a:p>
            <a:endParaRPr lang="en-US" sz="1600" b="0" strike="noStrike" spc="-1">
              <a:solidFill>
                <a:srgbClr val="262626"/>
              </a:solidFill>
              <a:latin typeface="Source Sans Pro"/>
            </a:endParaRPr>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49" name="PlaceHolder 1"/>
          <p:cNvSpPr>
            <a:spLocks noGrp="1"/>
          </p:cNvSpPr>
          <p:nvPr>
            <p:ph type="title"/>
          </p:nvPr>
        </p:nvSpPr>
        <p:spPr>
          <a:xfrm>
            <a:off x="0" y="0"/>
            <a:ext cx="12189960" cy="6857640"/>
          </a:xfrm>
          <a:prstGeom prst="rect">
            <a:avLst/>
          </a:prstGeom>
        </p:spPr>
        <p:txBody>
          <a:bodyPr lIns="0" tIns="0" rIns="0" bIns="0" anchor="ctr">
            <a:noAutofit/>
          </a:bodyPr>
          <a:lstStyle/>
          <a:p>
            <a:endParaRPr lang="en-US" sz="1800" b="0" strike="noStrike" spc="-1">
              <a:solidFill>
                <a:srgbClr val="1A1A1A"/>
              </a:solidFill>
              <a:latin typeface="Arial"/>
            </a:endParaRPr>
          </a:p>
        </p:txBody>
      </p:sp>
      <p:sp>
        <p:nvSpPr>
          <p:cNvPr id="450" name="PlaceHolder 2"/>
          <p:cNvSpPr>
            <a:spLocks noGrp="1"/>
          </p:cNvSpPr>
          <p:nvPr>
            <p:ph type="subTitle"/>
          </p:nvPr>
        </p:nvSpPr>
        <p:spPr>
          <a:xfrm>
            <a:off x="0" y="0"/>
            <a:ext cx="12189960" cy="68576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51" name="PlaceHolder 1"/>
          <p:cNvSpPr>
            <a:spLocks noGrp="1"/>
          </p:cNvSpPr>
          <p:nvPr>
            <p:ph type="title"/>
          </p:nvPr>
        </p:nvSpPr>
        <p:spPr>
          <a:xfrm>
            <a:off x="0" y="0"/>
            <a:ext cx="12189960" cy="6857640"/>
          </a:xfrm>
          <a:prstGeom prst="rect">
            <a:avLst/>
          </a:prstGeom>
        </p:spPr>
        <p:txBody>
          <a:bodyPr lIns="0" tIns="0" rIns="0" bIns="0" anchor="ctr">
            <a:noAutofit/>
          </a:bodyPr>
          <a:lstStyle/>
          <a:p>
            <a:endParaRPr lang="en-US" sz="1800" b="0" strike="noStrike" spc="-1">
              <a:solidFill>
                <a:srgbClr val="1A1A1A"/>
              </a:solidFill>
              <a:latin typeface="Arial"/>
            </a:endParaRPr>
          </a:p>
        </p:txBody>
      </p:sp>
      <p:sp>
        <p:nvSpPr>
          <p:cNvPr id="452" name="PlaceHolder 2"/>
          <p:cNvSpPr>
            <a:spLocks noGrp="1"/>
          </p:cNvSpPr>
          <p:nvPr>
            <p:ph type="body"/>
          </p:nvPr>
        </p:nvSpPr>
        <p:spPr>
          <a:xfrm>
            <a:off x="0" y="0"/>
            <a:ext cx="12189960" cy="6857640"/>
          </a:xfrm>
          <a:prstGeom prst="rect">
            <a:avLst/>
          </a:prstGeom>
        </p:spPr>
        <p:txBody>
          <a:bodyPr lIns="0" tIns="0" rIns="0" bIns="0">
            <a:normAutofit/>
          </a:bodyPr>
          <a:lstStyle/>
          <a:p>
            <a:endParaRPr lang="en-US" sz="1600" b="0" strike="noStrike" spc="-1">
              <a:solidFill>
                <a:srgbClr val="262626"/>
              </a:solidFill>
              <a:latin typeface="Source Sans Pro"/>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16.xml"/><Relationship Id="rId13" Type="http://schemas.openxmlformats.org/officeDocument/2006/relationships/theme" Target="../theme/theme10.xml"/><Relationship Id="rId3" Type="http://schemas.openxmlformats.org/officeDocument/2006/relationships/slideLayout" Target="../slideLayouts/slideLayout111.xml"/><Relationship Id="rId7" Type="http://schemas.openxmlformats.org/officeDocument/2006/relationships/slideLayout" Target="../slideLayouts/slideLayout115.xml"/><Relationship Id="rId12" Type="http://schemas.openxmlformats.org/officeDocument/2006/relationships/slideLayout" Target="../slideLayouts/slideLayout120.xml"/><Relationship Id="rId2" Type="http://schemas.openxmlformats.org/officeDocument/2006/relationships/slideLayout" Target="../slideLayouts/slideLayout110.xml"/><Relationship Id="rId1" Type="http://schemas.openxmlformats.org/officeDocument/2006/relationships/slideLayout" Target="../slideLayouts/slideLayout109.xml"/><Relationship Id="rId6" Type="http://schemas.openxmlformats.org/officeDocument/2006/relationships/slideLayout" Target="../slideLayouts/slideLayout114.xml"/><Relationship Id="rId11" Type="http://schemas.openxmlformats.org/officeDocument/2006/relationships/slideLayout" Target="../slideLayouts/slideLayout119.xml"/><Relationship Id="rId5" Type="http://schemas.openxmlformats.org/officeDocument/2006/relationships/slideLayout" Target="../slideLayouts/slideLayout113.xml"/><Relationship Id="rId10" Type="http://schemas.openxmlformats.org/officeDocument/2006/relationships/slideLayout" Target="../slideLayouts/slideLayout118.xml"/><Relationship Id="rId4" Type="http://schemas.openxmlformats.org/officeDocument/2006/relationships/slideLayout" Target="../slideLayouts/slideLayout112.xml"/><Relationship Id="rId9" Type="http://schemas.openxmlformats.org/officeDocument/2006/relationships/slideLayout" Target="../slideLayouts/slideLayout117.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5" Type="http://schemas.openxmlformats.org/officeDocument/2006/relationships/image" Target="../media/image2.jpeg"/><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image" Target="../media/image1.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image" Target="../media/image1.pn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theme" Target="../theme/theme6.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 Id="rId14" Type="http://schemas.openxmlformats.org/officeDocument/2006/relationships/image" Target="../media/image1.png"/></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0.xml"/><Relationship Id="rId13" Type="http://schemas.openxmlformats.org/officeDocument/2006/relationships/theme" Target="../theme/theme7.xml"/><Relationship Id="rId3" Type="http://schemas.openxmlformats.org/officeDocument/2006/relationships/slideLayout" Target="../slideLayouts/slideLayout75.xml"/><Relationship Id="rId7" Type="http://schemas.openxmlformats.org/officeDocument/2006/relationships/slideLayout" Target="../slideLayouts/slideLayout79.xml"/><Relationship Id="rId12" Type="http://schemas.openxmlformats.org/officeDocument/2006/relationships/slideLayout" Target="../slideLayouts/slideLayout84.xml"/><Relationship Id="rId2" Type="http://schemas.openxmlformats.org/officeDocument/2006/relationships/slideLayout" Target="../slideLayouts/slideLayout74.xml"/><Relationship Id="rId1" Type="http://schemas.openxmlformats.org/officeDocument/2006/relationships/slideLayout" Target="../slideLayouts/slideLayout73.xml"/><Relationship Id="rId6" Type="http://schemas.openxmlformats.org/officeDocument/2006/relationships/slideLayout" Target="../slideLayouts/slideLayout78.xml"/><Relationship Id="rId11" Type="http://schemas.openxmlformats.org/officeDocument/2006/relationships/slideLayout" Target="../slideLayouts/slideLayout83.xml"/><Relationship Id="rId5" Type="http://schemas.openxmlformats.org/officeDocument/2006/relationships/slideLayout" Target="../slideLayouts/slideLayout77.xml"/><Relationship Id="rId10" Type="http://schemas.openxmlformats.org/officeDocument/2006/relationships/slideLayout" Target="../slideLayouts/slideLayout82.xml"/><Relationship Id="rId4" Type="http://schemas.openxmlformats.org/officeDocument/2006/relationships/slideLayout" Target="../slideLayouts/slideLayout76.xml"/><Relationship Id="rId9" Type="http://schemas.openxmlformats.org/officeDocument/2006/relationships/slideLayout" Target="../slideLayouts/slideLayout81.xml"/><Relationship Id="rId14" Type="http://schemas.openxmlformats.org/officeDocument/2006/relationships/image" Target="../media/image1.png"/></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92.xml"/><Relationship Id="rId13" Type="http://schemas.openxmlformats.org/officeDocument/2006/relationships/theme" Target="../theme/theme8.xml"/><Relationship Id="rId3" Type="http://schemas.openxmlformats.org/officeDocument/2006/relationships/slideLayout" Target="../slideLayouts/slideLayout87.xml"/><Relationship Id="rId7" Type="http://schemas.openxmlformats.org/officeDocument/2006/relationships/slideLayout" Target="../slideLayouts/slideLayout91.xml"/><Relationship Id="rId12" Type="http://schemas.openxmlformats.org/officeDocument/2006/relationships/slideLayout" Target="../slideLayouts/slideLayout96.xml"/><Relationship Id="rId2" Type="http://schemas.openxmlformats.org/officeDocument/2006/relationships/slideLayout" Target="../slideLayouts/slideLayout86.xml"/><Relationship Id="rId1" Type="http://schemas.openxmlformats.org/officeDocument/2006/relationships/slideLayout" Target="../slideLayouts/slideLayout85.xml"/><Relationship Id="rId6" Type="http://schemas.openxmlformats.org/officeDocument/2006/relationships/slideLayout" Target="../slideLayouts/slideLayout90.xml"/><Relationship Id="rId11" Type="http://schemas.openxmlformats.org/officeDocument/2006/relationships/slideLayout" Target="../slideLayouts/slideLayout95.xml"/><Relationship Id="rId5" Type="http://schemas.openxmlformats.org/officeDocument/2006/relationships/slideLayout" Target="../slideLayouts/slideLayout89.xml"/><Relationship Id="rId10" Type="http://schemas.openxmlformats.org/officeDocument/2006/relationships/slideLayout" Target="../slideLayouts/slideLayout94.xml"/><Relationship Id="rId4" Type="http://schemas.openxmlformats.org/officeDocument/2006/relationships/slideLayout" Target="../slideLayouts/slideLayout88.xml"/><Relationship Id="rId9" Type="http://schemas.openxmlformats.org/officeDocument/2006/relationships/slideLayout" Target="../slideLayouts/slideLayout93.xml"/><Relationship Id="rId14" Type="http://schemas.openxmlformats.org/officeDocument/2006/relationships/image" Target="../media/image1.png"/></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04.xml"/><Relationship Id="rId13" Type="http://schemas.openxmlformats.org/officeDocument/2006/relationships/theme" Target="../theme/theme9.xml"/><Relationship Id="rId3" Type="http://schemas.openxmlformats.org/officeDocument/2006/relationships/slideLayout" Target="../slideLayouts/slideLayout99.xml"/><Relationship Id="rId7" Type="http://schemas.openxmlformats.org/officeDocument/2006/relationships/slideLayout" Target="../slideLayouts/slideLayout103.xml"/><Relationship Id="rId12" Type="http://schemas.openxmlformats.org/officeDocument/2006/relationships/slideLayout" Target="../slideLayouts/slideLayout108.xml"/><Relationship Id="rId2" Type="http://schemas.openxmlformats.org/officeDocument/2006/relationships/slideLayout" Target="../slideLayouts/slideLayout98.xml"/><Relationship Id="rId1" Type="http://schemas.openxmlformats.org/officeDocument/2006/relationships/slideLayout" Target="../slideLayouts/slideLayout97.xml"/><Relationship Id="rId6" Type="http://schemas.openxmlformats.org/officeDocument/2006/relationships/slideLayout" Target="../slideLayouts/slideLayout102.xml"/><Relationship Id="rId11" Type="http://schemas.openxmlformats.org/officeDocument/2006/relationships/slideLayout" Target="../slideLayouts/slideLayout107.xml"/><Relationship Id="rId5" Type="http://schemas.openxmlformats.org/officeDocument/2006/relationships/slideLayout" Target="../slideLayouts/slideLayout101.xml"/><Relationship Id="rId10" Type="http://schemas.openxmlformats.org/officeDocument/2006/relationships/slideLayout" Target="../slideLayouts/slideLayout106.xml"/><Relationship Id="rId4" Type="http://schemas.openxmlformats.org/officeDocument/2006/relationships/slideLayout" Target="../slideLayouts/slideLayout100.xml"/><Relationship Id="rId9" Type="http://schemas.openxmlformats.org/officeDocument/2006/relationships/slideLayout" Target="../slideLayouts/slideLayout105.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6" name="Grafik 6"/>
          <p:cNvPicPr/>
          <p:nvPr/>
        </p:nvPicPr>
        <p:blipFill>
          <a:blip r:embed="rId14"/>
          <a:stretch/>
        </p:blipFill>
        <p:spPr>
          <a:xfrm>
            <a:off x="11243160" y="418680"/>
            <a:ext cx="406080" cy="700200"/>
          </a:xfrm>
          <a:prstGeom prst="rect">
            <a:avLst/>
          </a:prstGeom>
          <a:ln>
            <a:noFill/>
          </a:ln>
        </p:spPr>
      </p:pic>
      <p:sp>
        <p:nvSpPr>
          <p:cNvPr id="7" name="PlaceHolder 1"/>
          <p:cNvSpPr>
            <a:spLocks noGrp="1"/>
          </p:cNvSpPr>
          <p:nvPr>
            <p:ph type="body"/>
          </p:nvPr>
        </p:nvSpPr>
        <p:spPr>
          <a:xfrm>
            <a:off x="3503880" y="-10800"/>
            <a:ext cx="8740800" cy="691236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600" b="0" strike="noStrike" spc="-1">
                <a:solidFill>
                  <a:srgbClr val="262626"/>
                </a:solidFill>
                <a:latin typeface="Source Sans Pro"/>
              </a:rPr>
              <a:t>Click to edit the outline text format</a:t>
            </a:r>
          </a:p>
          <a:p>
            <a:pPr marL="864000" lvl="1" indent="-324000">
              <a:spcBef>
                <a:spcPts val="1134"/>
              </a:spcBef>
              <a:buClr>
                <a:srgbClr val="000000"/>
              </a:buClr>
              <a:buSzPct val="75000"/>
              <a:buFont typeface="Symbol" charset="2"/>
              <a:buChar char=""/>
            </a:pPr>
            <a:r>
              <a:rPr lang="en-US" sz="1200" b="0" strike="noStrike" spc="-1">
                <a:solidFill>
                  <a:srgbClr val="262626"/>
                </a:solidFill>
                <a:latin typeface="Source Sans Pro"/>
              </a:rPr>
              <a:t>Second Outline Level</a:t>
            </a:r>
          </a:p>
          <a:p>
            <a:pPr marL="1296000" lvl="2" indent="-288000">
              <a:spcBef>
                <a:spcPts val="850"/>
              </a:spcBef>
              <a:buClr>
                <a:srgbClr val="000000"/>
              </a:buClr>
              <a:buSzPct val="45000"/>
              <a:buFont typeface="Wingdings" charset="2"/>
              <a:buChar char=""/>
            </a:pPr>
            <a:r>
              <a:rPr lang="en-US" sz="1050" b="0" strike="noStrike" spc="-1">
                <a:solidFill>
                  <a:srgbClr val="262626"/>
                </a:solidFill>
                <a:latin typeface="Source Sans Pro"/>
              </a:rPr>
              <a:t>Third Outline Level</a:t>
            </a:r>
          </a:p>
          <a:p>
            <a:pPr marL="1728000" lvl="3" indent="-216000">
              <a:spcBef>
                <a:spcPts val="567"/>
              </a:spcBef>
              <a:buClr>
                <a:srgbClr val="000000"/>
              </a:buClr>
              <a:buSzPct val="75000"/>
              <a:buFont typeface="Symbol" charset="2"/>
              <a:buChar char=""/>
            </a:pPr>
            <a:r>
              <a:rPr lang="en-US" sz="900" b="0" strike="noStrike" spc="-1">
                <a:solidFill>
                  <a:srgbClr val="262626"/>
                </a:solidFill>
                <a:latin typeface="Source Sans Pro"/>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262626"/>
                </a:solidFill>
                <a:latin typeface="Source Sans Pro"/>
              </a:rPr>
              <a:t>Fifth Outline Level</a:t>
            </a:r>
          </a:p>
          <a:p>
            <a:pPr marL="2592000" lvl="5" indent="-216000">
              <a:spcBef>
                <a:spcPts val="283"/>
              </a:spcBef>
              <a:buClr>
                <a:srgbClr val="000000"/>
              </a:buClr>
              <a:buSzPct val="45000"/>
              <a:buFont typeface="Wingdings" charset="2"/>
              <a:buChar char=""/>
            </a:pPr>
            <a:r>
              <a:rPr lang="en-US" sz="2000" b="0" strike="noStrike" spc="-1">
                <a:solidFill>
                  <a:srgbClr val="262626"/>
                </a:solidFill>
                <a:latin typeface="Source Sans Pro"/>
              </a:rPr>
              <a:t>Sixth Outline Level</a:t>
            </a:r>
          </a:p>
          <a:p>
            <a:pPr marL="3024000" lvl="6" indent="-216000">
              <a:spcBef>
                <a:spcPts val="283"/>
              </a:spcBef>
              <a:buClr>
                <a:srgbClr val="000000"/>
              </a:buClr>
              <a:buSzPct val="45000"/>
              <a:buFont typeface="Wingdings" charset="2"/>
              <a:buChar char=""/>
            </a:pPr>
            <a:r>
              <a:rPr lang="en-US" sz="2000" b="0" strike="noStrike" spc="-1">
                <a:solidFill>
                  <a:srgbClr val="262626"/>
                </a:solidFill>
                <a:latin typeface="Source Sans Pro"/>
              </a:rPr>
              <a:t>Seventh Outline Level</a:t>
            </a:r>
          </a:p>
        </p:txBody>
      </p:sp>
      <p:sp>
        <p:nvSpPr>
          <p:cNvPr id="2" name="CustomShape 2"/>
          <p:cNvSpPr/>
          <p:nvPr/>
        </p:nvSpPr>
        <p:spPr>
          <a:xfrm>
            <a:off x="639000" y="1429560"/>
            <a:ext cx="930240" cy="50760"/>
          </a:xfrm>
          <a:prstGeom prst="rect">
            <a:avLst/>
          </a:prstGeom>
          <a:solidFill>
            <a:srgbClr val="2FAE7A"/>
          </a:solidFill>
          <a:ln w="25560">
            <a:noFill/>
          </a:ln>
        </p:spPr>
        <p:style>
          <a:lnRef idx="0">
            <a:scrgbClr r="0" g="0" b="0"/>
          </a:lnRef>
          <a:fillRef idx="0">
            <a:scrgbClr r="0" g="0" b="0"/>
          </a:fillRef>
          <a:effectRef idx="0">
            <a:scrgbClr r="0" g="0" b="0"/>
          </a:effectRef>
          <a:fontRef idx="minor"/>
        </p:style>
      </p:sp>
      <p:sp>
        <p:nvSpPr>
          <p:cNvPr id="3" name="PlaceHolder 3"/>
          <p:cNvSpPr>
            <a:spLocks noGrp="1"/>
          </p:cNvSpPr>
          <p:nvPr>
            <p:ph type="body"/>
          </p:nvPr>
        </p:nvSpPr>
        <p:spPr>
          <a:xfrm>
            <a:off x="639000" y="763920"/>
            <a:ext cx="4154760" cy="420480"/>
          </a:xfrm>
          <a:prstGeom prst="rect">
            <a:avLst/>
          </a:prstGeom>
        </p:spPr>
        <p:txBody>
          <a:bodyPr lIns="0" tIns="0" rIns="0" bIns="0">
            <a:noAutofit/>
          </a:bodyPr>
          <a:lstStyle/>
          <a:p>
            <a:pPr>
              <a:lnSpc>
                <a:spcPct val="110000"/>
              </a:lnSpc>
              <a:spcAft>
                <a:spcPts val="1001"/>
              </a:spcAft>
              <a:tabLst>
                <a:tab pos="0" algn="l"/>
              </a:tabLst>
            </a:pPr>
            <a:r>
              <a:rPr lang="de-DE" sz="2000" b="0" strike="noStrike" spc="-1">
                <a:solidFill>
                  <a:srgbClr val="007749"/>
                </a:solidFill>
                <a:latin typeface="Source Sans Pro"/>
              </a:rPr>
              <a:t>FZI Forschungszentrum Informatik</a:t>
            </a:r>
            <a:endParaRPr lang="en-US" sz="2000" b="0" strike="noStrike" spc="-1">
              <a:solidFill>
                <a:srgbClr val="262626"/>
              </a:solidFill>
              <a:latin typeface="Source Sans Pro"/>
            </a:endParaRPr>
          </a:p>
        </p:txBody>
      </p:sp>
      <p:sp>
        <p:nvSpPr>
          <p:cNvPr id="4" name="PlaceHolder 4"/>
          <p:cNvSpPr>
            <a:spLocks noGrp="1"/>
          </p:cNvSpPr>
          <p:nvPr>
            <p:ph type="title"/>
          </p:nvPr>
        </p:nvSpPr>
        <p:spPr>
          <a:xfrm>
            <a:off x="639000" y="1726200"/>
            <a:ext cx="3411360" cy="2871000"/>
          </a:xfrm>
          <a:prstGeom prst="rect">
            <a:avLst/>
          </a:prstGeom>
        </p:spPr>
        <p:txBody>
          <a:bodyPr lIns="0" tIns="0" rIns="0" bIns="0">
            <a:noAutofit/>
          </a:bodyPr>
          <a:lstStyle/>
          <a:p>
            <a:pPr>
              <a:lnSpc>
                <a:spcPct val="90000"/>
              </a:lnSpc>
              <a:tabLst>
                <a:tab pos="0" algn="l"/>
              </a:tabLst>
            </a:pPr>
            <a:r>
              <a:rPr lang="de-DE" sz="4400" b="1" strike="noStrike" spc="-1">
                <a:solidFill>
                  <a:srgbClr val="0E2356"/>
                </a:solidFill>
                <a:latin typeface="Source Sans Pro Black"/>
                <a:ea typeface="Source Sans Pro Black"/>
              </a:rPr>
              <a:t>TEXT</a:t>
            </a:r>
            <a:r>
              <a:t/>
            </a:r>
            <a:br/>
            <a:r>
              <a:rPr lang="de-DE" sz="4400" b="1" strike="noStrike" spc="-1">
                <a:solidFill>
                  <a:srgbClr val="0E2356"/>
                </a:solidFill>
                <a:latin typeface="Source Sans Pro Black"/>
                <a:ea typeface="Source Sans Pro Black"/>
              </a:rPr>
              <a:t>STEHT </a:t>
            </a:r>
            <a:r>
              <a:t/>
            </a:r>
            <a:br/>
            <a:r>
              <a:rPr lang="de-DE" sz="4400" b="1" strike="noStrike" spc="-1">
                <a:solidFill>
                  <a:srgbClr val="0E2356"/>
                </a:solidFill>
                <a:latin typeface="Source Sans Pro Black"/>
                <a:ea typeface="Source Sans Pro Black"/>
              </a:rPr>
              <a:t>HIER</a:t>
            </a:r>
            <a:endParaRPr lang="en-US" sz="4400" b="0" strike="noStrike" spc="-1">
              <a:solidFill>
                <a:srgbClr val="1A1A1A"/>
              </a:solidFill>
              <a:latin typeface="Arial"/>
            </a:endParaRPr>
          </a:p>
        </p:txBody>
      </p:sp>
      <p:sp>
        <p:nvSpPr>
          <p:cNvPr id="5" name="PlaceHolder 5"/>
          <p:cNvSpPr>
            <a:spLocks noGrp="1"/>
          </p:cNvSpPr>
          <p:nvPr>
            <p:ph type="body"/>
          </p:nvPr>
        </p:nvSpPr>
        <p:spPr>
          <a:xfrm>
            <a:off x="-14400" y="5470560"/>
            <a:ext cx="11144520" cy="1457280"/>
          </a:xfrm>
          <a:prstGeom prst="rect">
            <a:avLst/>
          </a:prstGeom>
        </p:spPr>
        <p:txBody>
          <a:bodyPr lIns="180000" tIns="180000" rIns="180000" bIns="180000">
            <a:noAutofit/>
          </a:bodyPr>
          <a:lstStyle/>
          <a:p>
            <a:pPr>
              <a:lnSpc>
                <a:spcPct val="100000"/>
              </a:lnSpc>
              <a:tabLst>
                <a:tab pos="0" algn="l"/>
              </a:tabLst>
            </a:pPr>
            <a:r>
              <a:rPr lang="de-DE" sz="1800" b="0" strike="noStrike" spc="-1">
                <a:solidFill>
                  <a:srgbClr val="1A1A1A"/>
                </a:solidFill>
                <a:latin typeface="Arial"/>
              </a:rPr>
              <a:t>Bild durch Klicken auf Symbol hinzufügen</a:t>
            </a:r>
            <a:endParaRPr lang="en-US" sz="1800" b="0" strike="noStrike" spc="-1">
              <a:solidFill>
                <a:srgbClr val="262626"/>
              </a:solidFill>
              <a:latin typeface="Source Sans Pro"/>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485" name="Grafik 6"/>
          <p:cNvPicPr/>
          <p:nvPr/>
        </p:nvPicPr>
        <p:blipFill>
          <a:blip r:embed="rId14"/>
          <a:stretch/>
        </p:blipFill>
        <p:spPr>
          <a:xfrm>
            <a:off x="11243160" y="418680"/>
            <a:ext cx="406080" cy="700200"/>
          </a:xfrm>
          <a:prstGeom prst="rect">
            <a:avLst/>
          </a:prstGeom>
          <a:ln>
            <a:noFill/>
          </a:ln>
        </p:spPr>
      </p:pic>
      <p:sp>
        <p:nvSpPr>
          <p:cNvPr id="486" name="CustomShape 1"/>
          <p:cNvSpPr/>
          <p:nvPr/>
        </p:nvSpPr>
        <p:spPr>
          <a:xfrm>
            <a:off x="0" y="0"/>
            <a:ext cx="12189960" cy="6857640"/>
          </a:xfrm>
          <a:prstGeom prst="rect">
            <a:avLst/>
          </a:prstGeom>
          <a:solidFill>
            <a:srgbClr val="0E2356">
              <a:alpha val="70000"/>
            </a:srgbClr>
          </a:solidFill>
          <a:ln w="25560">
            <a:noFill/>
          </a:ln>
        </p:spPr>
        <p:style>
          <a:lnRef idx="0">
            <a:scrgbClr r="0" g="0" b="0"/>
          </a:lnRef>
          <a:fillRef idx="0">
            <a:scrgbClr r="0" g="0" b="0"/>
          </a:fillRef>
          <a:effectRef idx="0">
            <a:scrgbClr r="0" g="0" b="0"/>
          </a:effectRef>
          <a:fontRef idx="minor"/>
        </p:style>
      </p:sp>
      <p:sp>
        <p:nvSpPr>
          <p:cNvPr id="487" name="PlaceHolder 2"/>
          <p:cNvSpPr>
            <a:spLocks noGrp="1"/>
          </p:cNvSpPr>
          <p:nvPr>
            <p:ph type="body"/>
          </p:nvPr>
        </p:nvSpPr>
        <p:spPr>
          <a:xfrm>
            <a:off x="0" y="0"/>
            <a:ext cx="12189960" cy="6857640"/>
          </a:xfrm>
          <a:prstGeom prst="rect">
            <a:avLst/>
          </a:prstGeom>
        </p:spPr>
        <p:txBody>
          <a:bodyPr lIns="144000" tIns="144000" rIns="144000" bIns="144000">
            <a:noAutofit/>
          </a:bodyPr>
          <a:lstStyle/>
          <a:p>
            <a:pPr marL="432000" indent="-324000">
              <a:lnSpc>
                <a:spcPct val="100000"/>
              </a:lnSpc>
              <a:buClr>
                <a:srgbClr val="000000"/>
              </a:buClr>
              <a:buSzPct val="45000"/>
              <a:buFont typeface="Wingdings" charset="2"/>
              <a:buChar char=""/>
              <a:tabLst>
                <a:tab pos="0" algn="l"/>
              </a:tabLst>
            </a:pPr>
            <a:r>
              <a:rPr lang="de-DE" sz="1800" b="0" strike="noStrike" spc="-1">
                <a:solidFill>
                  <a:srgbClr val="1A1A1A"/>
                </a:solidFill>
                <a:latin typeface="Arial"/>
              </a:rPr>
              <a:t>Bild durch Klicken auf Symbol hinzufügen</a:t>
            </a:r>
            <a:endParaRPr lang="en-US" sz="1800" b="0" strike="noStrike" spc="-1">
              <a:solidFill>
                <a:srgbClr val="262626"/>
              </a:solidFill>
              <a:latin typeface="Source Sans Pro"/>
            </a:endParaRPr>
          </a:p>
        </p:txBody>
      </p:sp>
      <p:sp>
        <p:nvSpPr>
          <p:cNvPr id="488" name="PlaceHolder 3"/>
          <p:cNvSpPr>
            <a:spLocks noGrp="1"/>
          </p:cNvSpPr>
          <p:nvPr>
            <p:ph type="dt"/>
          </p:nvPr>
        </p:nvSpPr>
        <p:spPr>
          <a:xfrm>
            <a:off x="10209600" y="6326640"/>
            <a:ext cx="1439640" cy="359640"/>
          </a:xfrm>
          <a:prstGeom prst="rect">
            <a:avLst/>
          </a:prstGeom>
        </p:spPr>
        <p:txBody>
          <a:bodyPr lIns="0" tIns="0" rIns="0" bIns="0" anchor="b">
            <a:noAutofit/>
          </a:bodyPr>
          <a:lstStyle/>
          <a:p>
            <a:pPr algn="r">
              <a:lnSpc>
                <a:spcPct val="100000"/>
              </a:lnSpc>
            </a:pPr>
            <a:r>
              <a:rPr lang="de-DE" sz="1200" b="0" strike="noStrike" spc="-1">
                <a:solidFill>
                  <a:srgbClr val="808080"/>
                </a:solidFill>
                <a:latin typeface="Source Sans Pro"/>
              </a:rPr>
              <a:t>22.10.2021</a:t>
            </a:r>
            <a:endParaRPr lang="en-US" sz="1200" b="0" strike="noStrike" spc="-1">
              <a:latin typeface="Times New Roman"/>
            </a:endParaRPr>
          </a:p>
        </p:txBody>
      </p:sp>
      <p:sp>
        <p:nvSpPr>
          <p:cNvPr id="489" name="PlaceHolder 4"/>
          <p:cNvSpPr>
            <a:spLocks noGrp="1"/>
          </p:cNvSpPr>
          <p:nvPr>
            <p:ph type="ftr"/>
          </p:nvPr>
        </p:nvSpPr>
        <p:spPr>
          <a:xfrm>
            <a:off x="3934800" y="6326640"/>
            <a:ext cx="4319640" cy="359640"/>
          </a:xfrm>
          <a:prstGeom prst="rect">
            <a:avLst/>
          </a:prstGeom>
        </p:spPr>
        <p:txBody>
          <a:bodyPr lIns="0" tIns="0" rIns="0" bIns="0" anchor="b">
            <a:noAutofit/>
          </a:bodyPr>
          <a:lstStyle/>
          <a:p>
            <a:pPr algn="ctr">
              <a:lnSpc>
                <a:spcPct val="100000"/>
              </a:lnSpc>
            </a:pPr>
            <a:r>
              <a:rPr lang="de-DE" sz="1200" b="0" strike="noStrike" spc="-1">
                <a:solidFill>
                  <a:srgbClr val="808080"/>
                </a:solidFill>
                <a:latin typeface="Source Sans Pro"/>
              </a:rPr>
              <a:t>Onboarding Kommunikation</a:t>
            </a:r>
            <a:endParaRPr lang="en-US" sz="1200" b="0" strike="noStrike" spc="-1">
              <a:latin typeface="Times New Roman"/>
            </a:endParaRPr>
          </a:p>
        </p:txBody>
      </p:sp>
      <p:sp>
        <p:nvSpPr>
          <p:cNvPr id="490" name="PlaceHolder 5"/>
          <p:cNvSpPr>
            <a:spLocks noGrp="1"/>
          </p:cNvSpPr>
          <p:nvPr>
            <p:ph type="sldNum"/>
          </p:nvPr>
        </p:nvSpPr>
        <p:spPr>
          <a:xfrm>
            <a:off x="540000" y="6326640"/>
            <a:ext cx="899640" cy="359640"/>
          </a:xfrm>
          <a:prstGeom prst="rect">
            <a:avLst/>
          </a:prstGeom>
        </p:spPr>
        <p:txBody>
          <a:bodyPr lIns="0" tIns="0" rIns="0" bIns="0" anchor="b">
            <a:noAutofit/>
          </a:bodyPr>
          <a:lstStyle/>
          <a:p>
            <a:pPr>
              <a:lnSpc>
                <a:spcPct val="100000"/>
              </a:lnSpc>
            </a:pPr>
            <a:fld id="{1F1B0B3D-85BA-4EC1-A7CD-C82146C6937F}" type="slidenum">
              <a:rPr lang="de-DE" sz="1200" b="0" strike="noStrike" spc="-1">
                <a:solidFill>
                  <a:srgbClr val="808080"/>
                </a:solidFill>
                <a:latin typeface="Source Sans Pro"/>
              </a:rPr>
              <a:t>‹#›</a:t>
            </a:fld>
            <a:endParaRPr lang="en-US" sz="1200" b="0" strike="noStrike" spc="-1">
              <a:latin typeface="Times New Roman"/>
            </a:endParaRPr>
          </a:p>
        </p:txBody>
      </p:sp>
      <p:sp>
        <p:nvSpPr>
          <p:cNvPr id="491" name="PlaceHolder 6"/>
          <p:cNvSpPr>
            <a:spLocks noGrp="1"/>
          </p:cNvSpPr>
          <p:nvPr>
            <p:ph type="title"/>
          </p:nvPr>
        </p:nvSpPr>
        <p:spPr>
          <a:xfrm>
            <a:off x="0" y="0"/>
            <a:ext cx="12189960" cy="6857640"/>
          </a:xfrm>
          <a:prstGeom prst="rect">
            <a:avLst/>
          </a:prstGeom>
        </p:spPr>
        <p:txBody>
          <a:bodyPr lIns="1800000" tIns="1800000" rIns="1800000" bIns="1800000">
            <a:noAutofit/>
          </a:bodyPr>
          <a:lstStyle/>
          <a:p>
            <a:pPr marL="2160000">
              <a:lnSpc>
                <a:spcPct val="90000"/>
              </a:lnSpc>
              <a:spcAft>
                <a:spcPts val="1001"/>
              </a:spcAft>
              <a:tabLst>
                <a:tab pos="0" algn="l"/>
              </a:tabLst>
            </a:pPr>
            <a:r>
              <a:rPr lang="de-DE" sz="3600" b="0" strike="noStrike" spc="-1">
                <a:solidFill>
                  <a:srgbClr val="FFFFFF"/>
                </a:solidFill>
                <a:latin typeface="Source Sans Pro"/>
              </a:rPr>
              <a:t>Textmasterformat bearbeiten</a:t>
            </a:r>
            <a:endParaRPr lang="en-US" sz="3600" b="0" strike="noStrike" spc="-1">
              <a:solidFill>
                <a:srgbClr val="1A1A1A"/>
              </a:solidFill>
              <a:latin typeface="Arial"/>
            </a:endParaRPr>
          </a:p>
        </p:txBody>
      </p:sp>
    </p:spTree>
  </p:cSld>
  <p:clrMap bg1="lt1" tx1="dk1" bg2="lt2" tx2="dk2" accent1="accent1" accent2="accent2" accent3="accent3" accent4="accent4" accent5="accent5" accent6="accent6" hlink="hlink" folHlink="folHlink"/>
  <p:sldLayoutIdLst>
    <p:sldLayoutId id="2147483779" r:id="rId1"/>
    <p:sldLayoutId id="2147483780" r:id="rId2"/>
    <p:sldLayoutId id="2147483781" r:id="rId3"/>
    <p:sldLayoutId id="2147483782" r:id="rId4"/>
    <p:sldLayoutId id="2147483783" r:id="rId5"/>
    <p:sldLayoutId id="2147483784" r:id="rId6"/>
    <p:sldLayoutId id="2147483785" r:id="rId7"/>
    <p:sldLayoutId id="2147483786" r:id="rId8"/>
    <p:sldLayoutId id="2147483787" r:id="rId9"/>
    <p:sldLayoutId id="2147483788" r:id="rId10"/>
    <p:sldLayoutId id="2147483789" r:id="rId11"/>
    <p:sldLayoutId id="214748379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88" name="Grafik 6"/>
          <p:cNvPicPr/>
          <p:nvPr/>
        </p:nvPicPr>
        <p:blipFill>
          <a:blip r:embed="rId14"/>
          <a:stretch/>
        </p:blipFill>
        <p:spPr>
          <a:xfrm>
            <a:off x="11243160" y="418680"/>
            <a:ext cx="406080" cy="700200"/>
          </a:xfrm>
          <a:prstGeom prst="rect">
            <a:avLst/>
          </a:prstGeom>
          <a:ln>
            <a:noFill/>
          </a:ln>
        </p:spPr>
      </p:pic>
      <p:sp>
        <p:nvSpPr>
          <p:cNvPr id="89" name="PlaceHolder 1"/>
          <p:cNvSpPr>
            <a:spLocks noGrp="1"/>
          </p:cNvSpPr>
          <p:nvPr>
            <p:ph type="body"/>
          </p:nvPr>
        </p:nvSpPr>
        <p:spPr>
          <a:xfrm>
            <a:off x="540000" y="1512000"/>
            <a:ext cx="3606840" cy="2076840"/>
          </a:xfrm>
          <a:prstGeom prst="rect">
            <a:avLst/>
          </a:prstGeom>
        </p:spPr>
        <p:txBody>
          <a:bodyPr lIns="180000" tIns="180000" rIns="180000" bIns="180000">
            <a:noAutofit/>
          </a:bodyPr>
          <a:lstStyle/>
          <a:p>
            <a:pPr marL="432000" indent="-324000">
              <a:lnSpc>
                <a:spcPct val="100000"/>
              </a:lnSpc>
              <a:buClr>
                <a:srgbClr val="000000"/>
              </a:buClr>
              <a:buSzPct val="45000"/>
              <a:buFont typeface="Wingdings" charset="2"/>
              <a:buChar char=""/>
              <a:tabLst>
                <a:tab pos="0" algn="l"/>
              </a:tabLst>
            </a:pPr>
            <a:r>
              <a:rPr lang="de-DE" sz="1800" b="0" strike="noStrike" spc="-1">
                <a:solidFill>
                  <a:srgbClr val="262626"/>
                </a:solidFill>
                <a:latin typeface="Arial"/>
              </a:rPr>
              <a:t>Bild durch Klicken auf Symbol hinzufügen</a:t>
            </a:r>
            <a:endParaRPr lang="en-US" sz="1800" b="0" strike="noStrike" spc="-1">
              <a:solidFill>
                <a:srgbClr val="262626"/>
              </a:solidFill>
              <a:latin typeface="Source Sans Pro"/>
            </a:endParaRPr>
          </a:p>
        </p:txBody>
      </p:sp>
      <p:sp>
        <p:nvSpPr>
          <p:cNvPr id="90" name="PlaceHolder 2"/>
          <p:cNvSpPr>
            <a:spLocks noGrp="1"/>
          </p:cNvSpPr>
          <p:nvPr>
            <p:ph type="body"/>
          </p:nvPr>
        </p:nvSpPr>
        <p:spPr>
          <a:xfrm>
            <a:off x="4291200" y="1512000"/>
            <a:ext cx="3606840" cy="2076840"/>
          </a:xfrm>
          <a:prstGeom prst="rect">
            <a:avLst/>
          </a:prstGeom>
        </p:spPr>
        <p:txBody>
          <a:bodyPr lIns="180000" tIns="180000" rIns="180000" bIns="180000">
            <a:noAutofit/>
          </a:bodyPr>
          <a:lstStyle/>
          <a:p>
            <a:pPr>
              <a:lnSpc>
                <a:spcPct val="100000"/>
              </a:lnSpc>
              <a:tabLst>
                <a:tab pos="0" algn="l"/>
              </a:tabLst>
            </a:pPr>
            <a:r>
              <a:rPr lang="de-DE" sz="1800" b="0" strike="noStrike" spc="-1">
                <a:solidFill>
                  <a:srgbClr val="262626"/>
                </a:solidFill>
                <a:latin typeface="Arial"/>
              </a:rPr>
              <a:t>Bild durch Klicken auf Symbol hinzufügen</a:t>
            </a:r>
            <a:endParaRPr lang="en-US" sz="1800" b="0" strike="noStrike" spc="-1">
              <a:solidFill>
                <a:srgbClr val="262626"/>
              </a:solidFill>
              <a:latin typeface="Source Sans Pro"/>
            </a:endParaRPr>
          </a:p>
        </p:txBody>
      </p:sp>
      <p:sp>
        <p:nvSpPr>
          <p:cNvPr id="91" name="PlaceHolder 3"/>
          <p:cNvSpPr>
            <a:spLocks noGrp="1"/>
          </p:cNvSpPr>
          <p:nvPr>
            <p:ph type="body"/>
          </p:nvPr>
        </p:nvSpPr>
        <p:spPr>
          <a:xfrm>
            <a:off x="8042400" y="1512000"/>
            <a:ext cx="3606840" cy="2076840"/>
          </a:xfrm>
          <a:prstGeom prst="rect">
            <a:avLst/>
          </a:prstGeom>
        </p:spPr>
        <p:txBody>
          <a:bodyPr lIns="180000" tIns="180000" rIns="180000" bIns="180000">
            <a:noAutofit/>
          </a:bodyPr>
          <a:lstStyle/>
          <a:p>
            <a:pPr>
              <a:lnSpc>
                <a:spcPct val="100000"/>
              </a:lnSpc>
              <a:tabLst>
                <a:tab pos="0" algn="l"/>
              </a:tabLst>
            </a:pPr>
            <a:r>
              <a:rPr lang="de-DE" sz="1800" b="0" strike="noStrike" spc="-1">
                <a:solidFill>
                  <a:srgbClr val="262626"/>
                </a:solidFill>
                <a:latin typeface="Arial"/>
              </a:rPr>
              <a:t>Bild durch Klicken auf Symbol hinzufügen</a:t>
            </a:r>
            <a:endParaRPr lang="en-US" sz="1800" b="0" strike="noStrike" spc="-1">
              <a:solidFill>
                <a:srgbClr val="262626"/>
              </a:solidFill>
              <a:latin typeface="Source Sans Pro"/>
            </a:endParaRPr>
          </a:p>
        </p:txBody>
      </p:sp>
      <p:sp>
        <p:nvSpPr>
          <p:cNvPr id="92" name="PlaceHolder 4"/>
          <p:cNvSpPr>
            <a:spLocks noGrp="1"/>
          </p:cNvSpPr>
          <p:nvPr>
            <p:ph type="body"/>
          </p:nvPr>
        </p:nvSpPr>
        <p:spPr>
          <a:xfrm>
            <a:off x="540000" y="3733200"/>
            <a:ext cx="3606840" cy="2076840"/>
          </a:xfrm>
          <a:prstGeom prst="rect">
            <a:avLst/>
          </a:prstGeom>
        </p:spPr>
        <p:txBody>
          <a:bodyPr lIns="180000" tIns="180000" rIns="180000" bIns="180000">
            <a:noAutofit/>
          </a:bodyPr>
          <a:lstStyle/>
          <a:p>
            <a:pPr>
              <a:lnSpc>
                <a:spcPct val="100000"/>
              </a:lnSpc>
              <a:tabLst>
                <a:tab pos="0" algn="l"/>
              </a:tabLst>
            </a:pPr>
            <a:r>
              <a:rPr lang="de-DE" sz="1800" b="0" strike="noStrike" spc="-1">
                <a:solidFill>
                  <a:srgbClr val="262626"/>
                </a:solidFill>
                <a:latin typeface="Arial"/>
              </a:rPr>
              <a:t>Bild durch Klicken auf Symbol hinzufügen</a:t>
            </a:r>
            <a:endParaRPr lang="en-US" sz="1800" b="0" strike="noStrike" spc="-1">
              <a:solidFill>
                <a:srgbClr val="262626"/>
              </a:solidFill>
              <a:latin typeface="Source Sans Pro"/>
            </a:endParaRPr>
          </a:p>
        </p:txBody>
      </p:sp>
      <p:sp>
        <p:nvSpPr>
          <p:cNvPr id="93" name="PlaceHolder 5"/>
          <p:cNvSpPr>
            <a:spLocks noGrp="1"/>
          </p:cNvSpPr>
          <p:nvPr>
            <p:ph type="body"/>
          </p:nvPr>
        </p:nvSpPr>
        <p:spPr>
          <a:xfrm>
            <a:off x="4291200" y="3733200"/>
            <a:ext cx="3606840" cy="2076840"/>
          </a:xfrm>
          <a:prstGeom prst="rect">
            <a:avLst/>
          </a:prstGeom>
        </p:spPr>
        <p:txBody>
          <a:bodyPr lIns="180000" tIns="180000" rIns="180000" bIns="180000">
            <a:noAutofit/>
          </a:bodyPr>
          <a:lstStyle/>
          <a:p>
            <a:pPr>
              <a:lnSpc>
                <a:spcPct val="100000"/>
              </a:lnSpc>
              <a:tabLst>
                <a:tab pos="0" algn="l"/>
              </a:tabLst>
            </a:pPr>
            <a:r>
              <a:rPr lang="de-DE" sz="1800" b="0" strike="noStrike" spc="-1">
                <a:solidFill>
                  <a:srgbClr val="262626"/>
                </a:solidFill>
                <a:latin typeface="Arial"/>
              </a:rPr>
              <a:t>Bild durch Klicken auf Symbol hinzufügen</a:t>
            </a:r>
            <a:endParaRPr lang="en-US" sz="1800" b="0" strike="noStrike" spc="-1">
              <a:solidFill>
                <a:srgbClr val="262626"/>
              </a:solidFill>
              <a:latin typeface="Source Sans Pro"/>
            </a:endParaRPr>
          </a:p>
        </p:txBody>
      </p:sp>
      <p:sp>
        <p:nvSpPr>
          <p:cNvPr id="94" name="PlaceHolder 6"/>
          <p:cNvSpPr>
            <a:spLocks noGrp="1"/>
          </p:cNvSpPr>
          <p:nvPr>
            <p:ph type="body"/>
          </p:nvPr>
        </p:nvSpPr>
        <p:spPr>
          <a:xfrm>
            <a:off x="8042400" y="3733200"/>
            <a:ext cx="3606840" cy="2076840"/>
          </a:xfrm>
          <a:prstGeom prst="rect">
            <a:avLst/>
          </a:prstGeom>
        </p:spPr>
        <p:txBody>
          <a:bodyPr lIns="180000" tIns="180000" rIns="180000" bIns="180000">
            <a:noAutofit/>
          </a:bodyPr>
          <a:lstStyle/>
          <a:p>
            <a:pPr>
              <a:lnSpc>
                <a:spcPct val="100000"/>
              </a:lnSpc>
              <a:tabLst>
                <a:tab pos="0" algn="l"/>
              </a:tabLst>
            </a:pPr>
            <a:r>
              <a:rPr lang="de-DE" sz="1800" b="0" strike="noStrike" spc="-1">
                <a:solidFill>
                  <a:srgbClr val="262626"/>
                </a:solidFill>
                <a:latin typeface="Arial"/>
              </a:rPr>
              <a:t>Bild durch Klicken auf Symbol hinzufügen</a:t>
            </a:r>
            <a:endParaRPr lang="en-US" sz="1800" b="0" strike="noStrike" spc="-1">
              <a:solidFill>
                <a:srgbClr val="262626"/>
              </a:solidFill>
              <a:latin typeface="Source Sans Pro"/>
            </a:endParaRPr>
          </a:p>
        </p:txBody>
      </p:sp>
      <p:sp>
        <p:nvSpPr>
          <p:cNvPr id="95" name="PlaceHolder 7"/>
          <p:cNvSpPr>
            <a:spLocks noGrp="1"/>
          </p:cNvSpPr>
          <p:nvPr>
            <p:ph type="body"/>
          </p:nvPr>
        </p:nvSpPr>
        <p:spPr>
          <a:xfrm>
            <a:off x="540000" y="3229200"/>
            <a:ext cx="3606840" cy="359640"/>
          </a:xfrm>
          <a:prstGeom prst="rect">
            <a:avLst/>
          </a:prstGeom>
        </p:spPr>
        <p:txBody>
          <a:bodyPr lIns="180000" tIns="0" rIns="180000" bIns="0" anchor="ctr">
            <a:noAutofit/>
          </a:bodyPr>
          <a:lstStyle/>
          <a:p>
            <a:pPr marL="270000" indent="-269640">
              <a:lnSpc>
                <a:spcPct val="110000"/>
              </a:lnSpc>
              <a:spcAft>
                <a:spcPts val="1001"/>
              </a:spcAft>
              <a:tabLst>
                <a:tab pos="0" algn="l"/>
              </a:tabLst>
            </a:pPr>
            <a:r>
              <a:rPr lang="de-DE" sz="1600" b="0" strike="noStrike" spc="-1">
                <a:solidFill>
                  <a:srgbClr val="FFFFFF"/>
                </a:solidFill>
                <a:latin typeface="Source Sans Pro"/>
              </a:rPr>
              <a:t>Textformat bearbeiten</a:t>
            </a:r>
            <a:endParaRPr lang="en-US" sz="1600" b="0" strike="noStrike" spc="-1">
              <a:solidFill>
                <a:srgbClr val="262626"/>
              </a:solidFill>
              <a:latin typeface="Source Sans Pro"/>
            </a:endParaRPr>
          </a:p>
        </p:txBody>
      </p:sp>
      <p:sp>
        <p:nvSpPr>
          <p:cNvPr id="96" name="PlaceHolder 8"/>
          <p:cNvSpPr>
            <a:spLocks noGrp="1"/>
          </p:cNvSpPr>
          <p:nvPr>
            <p:ph type="body"/>
          </p:nvPr>
        </p:nvSpPr>
        <p:spPr>
          <a:xfrm>
            <a:off x="4291200" y="3229200"/>
            <a:ext cx="3606840" cy="359640"/>
          </a:xfrm>
          <a:prstGeom prst="rect">
            <a:avLst/>
          </a:prstGeom>
        </p:spPr>
        <p:txBody>
          <a:bodyPr lIns="180000" tIns="0" rIns="180000" bIns="0" anchor="ctr">
            <a:noAutofit/>
          </a:bodyPr>
          <a:lstStyle/>
          <a:p>
            <a:pPr marL="270000" indent="-269640">
              <a:lnSpc>
                <a:spcPct val="110000"/>
              </a:lnSpc>
              <a:spcAft>
                <a:spcPts val="1001"/>
              </a:spcAft>
              <a:tabLst>
                <a:tab pos="0" algn="l"/>
              </a:tabLst>
            </a:pPr>
            <a:r>
              <a:rPr lang="de-DE" sz="1600" b="0" strike="noStrike" spc="-1">
                <a:solidFill>
                  <a:srgbClr val="FFFFFF"/>
                </a:solidFill>
                <a:latin typeface="Source Sans Pro"/>
              </a:rPr>
              <a:t>Textformat bearbeiten</a:t>
            </a:r>
            <a:endParaRPr lang="en-US" sz="1600" b="0" strike="noStrike" spc="-1">
              <a:solidFill>
                <a:srgbClr val="262626"/>
              </a:solidFill>
              <a:latin typeface="Source Sans Pro"/>
            </a:endParaRPr>
          </a:p>
        </p:txBody>
      </p:sp>
      <p:sp>
        <p:nvSpPr>
          <p:cNvPr id="97" name="PlaceHolder 9"/>
          <p:cNvSpPr>
            <a:spLocks noGrp="1"/>
          </p:cNvSpPr>
          <p:nvPr>
            <p:ph type="body"/>
          </p:nvPr>
        </p:nvSpPr>
        <p:spPr>
          <a:xfrm>
            <a:off x="8042400" y="3229200"/>
            <a:ext cx="3606840" cy="359640"/>
          </a:xfrm>
          <a:prstGeom prst="rect">
            <a:avLst/>
          </a:prstGeom>
        </p:spPr>
        <p:txBody>
          <a:bodyPr lIns="180000" tIns="0" rIns="180000" bIns="0" anchor="ctr">
            <a:noAutofit/>
          </a:bodyPr>
          <a:lstStyle/>
          <a:p>
            <a:pPr marL="270000" indent="-269640">
              <a:lnSpc>
                <a:spcPct val="110000"/>
              </a:lnSpc>
              <a:spcAft>
                <a:spcPts val="1001"/>
              </a:spcAft>
              <a:tabLst>
                <a:tab pos="0" algn="l"/>
              </a:tabLst>
            </a:pPr>
            <a:r>
              <a:rPr lang="de-DE" sz="1600" b="0" strike="noStrike" spc="-1">
                <a:solidFill>
                  <a:srgbClr val="FFFFFF"/>
                </a:solidFill>
                <a:latin typeface="Source Sans Pro"/>
              </a:rPr>
              <a:t>Textformat bearbeiten</a:t>
            </a:r>
            <a:endParaRPr lang="en-US" sz="1600" b="0" strike="noStrike" spc="-1">
              <a:solidFill>
                <a:srgbClr val="262626"/>
              </a:solidFill>
              <a:latin typeface="Source Sans Pro"/>
            </a:endParaRPr>
          </a:p>
        </p:txBody>
      </p:sp>
      <p:sp>
        <p:nvSpPr>
          <p:cNvPr id="98" name="PlaceHolder 10"/>
          <p:cNvSpPr>
            <a:spLocks noGrp="1"/>
          </p:cNvSpPr>
          <p:nvPr>
            <p:ph type="body"/>
          </p:nvPr>
        </p:nvSpPr>
        <p:spPr>
          <a:xfrm>
            <a:off x="540000" y="5450400"/>
            <a:ext cx="3606840" cy="359640"/>
          </a:xfrm>
          <a:prstGeom prst="rect">
            <a:avLst/>
          </a:prstGeom>
        </p:spPr>
        <p:txBody>
          <a:bodyPr lIns="180000" tIns="0" rIns="180000" bIns="0" anchor="ctr">
            <a:noAutofit/>
          </a:bodyPr>
          <a:lstStyle/>
          <a:p>
            <a:pPr marL="270000" indent="-269640">
              <a:lnSpc>
                <a:spcPct val="110000"/>
              </a:lnSpc>
              <a:spcAft>
                <a:spcPts val="1001"/>
              </a:spcAft>
              <a:tabLst>
                <a:tab pos="0" algn="l"/>
              </a:tabLst>
            </a:pPr>
            <a:r>
              <a:rPr lang="de-DE" sz="1600" b="0" strike="noStrike" spc="-1">
                <a:solidFill>
                  <a:srgbClr val="FFFFFF"/>
                </a:solidFill>
                <a:latin typeface="Source Sans Pro"/>
              </a:rPr>
              <a:t>Textformat bearbeiten</a:t>
            </a:r>
            <a:endParaRPr lang="en-US" sz="1600" b="0" strike="noStrike" spc="-1">
              <a:solidFill>
                <a:srgbClr val="262626"/>
              </a:solidFill>
              <a:latin typeface="Source Sans Pro"/>
            </a:endParaRPr>
          </a:p>
        </p:txBody>
      </p:sp>
      <p:sp>
        <p:nvSpPr>
          <p:cNvPr id="99" name="PlaceHolder 11"/>
          <p:cNvSpPr>
            <a:spLocks noGrp="1"/>
          </p:cNvSpPr>
          <p:nvPr>
            <p:ph type="body"/>
          </p:nvPr>
        </p:nvSpPr>
        <p:spPr>
          <a:xfrm>
            <a:off x="4291200" y="5450400"/>
            <a:ext cx="3606840" cy="359640"/>
          </a:xfrm>
          <a:prstGeom prst="rect">
            <a:avLst/>
          </a:prstGeom>
        </p:spPr>
        <p:txBody>
          <a:bodyPr lIns="180000" tIns="0" rIns="180000" bIns="0" anchor="ctr">
            <a:noAutofit/>
          </a:bodyPr>
          <a:lstStyle/>
          <a:p>
            <a:pPr marL="270000" indent="-269640">
              <a:lnSpc>
                <a:spcPct val="110000"/>
              </a:lnSpc>
              <a:spcAft>
                <a:spcPts val="1001"/>
              </a:spcAft>
              <a:tabLst>
                <a:tab pos="0" algn="l"/>
              </a:tabLst>
            </a:pPr>
            <a:r>
              <a:rPr lang="de-DE" sz="1600" b="0" strike="noStrike" spc="-1">
                <a:solidFill>
                  <a:srgbClr val="FFFFFF"/>
                </a:solidFill>
                <a:latin typeface="Source Sans Pro"/>
              </a:rPr>
              <a:t>Textformat bearbeiten</a:t>
            </a:r>
            <a:endParaRPr lang="en-US" sz="1600" b="0" strike="noStrike" spc="-1">
              <a:solidFill>
                <a:srgbClr val="262626"/>
              </a:solidFill>
              <a:latin typeface="Source Sans Pro"/>
            </a:endParaRPr>
          </a:p>
        </p:txBody>
      </p:sp>
      <p:sp>
        <p:nvSpPr>
          <p:cNvPr id="100" name="PlaceHolder 12"/>
          <p:cNvSpPr>
            <a:spLocks noGrp="1"/>
          </p:cNvSpPr>
          <p:nvPr>
            <p:ph type="body"/>
          </p:nvPr>
        </p:nvSpPr>
        <p:spPr>
          <a:xfrm>
            <a:off x="8042400" y="5450400"/>
            <a:ext cx="3606840" cy="359640"/>
          </a:xfrm>
          <a:prstGeom prst="rect">
            <a:avLst/>
          </a:prstGeom>
        </p:spPr>
        <p:txBody>
          <a:bodyPr lIns="180000" tIns="0" rIns="180000" bIns="0" anchor="ctr">
            <a:noAutofit/>
          </a:bodyPr>
          <a:lstStyle/>
          <a:p>
            <a:pPr marL="270000" indent="-269640">
              <a:lnSpc>
                <a:spcPct val="110000"/>
              </a:lnSpc>
              <a:spcAft>
                <a:spcPts val="1001"/>
              </a:spcAft>
              <a:tabLst>
                <a:tab pos="0" algn="l"/>
              </a:tabLst>
            </a:pPr>
            <a:r>
              <a:rPr lang="de-DE" sz="1600" b="0" strike="noStrike" spc="-1">
                <a:solidFill>
                  <a:srgbClr val="FFFFFF"/>
                </a:solidFill>
                <a:latin typeface="Source Sans Pro"/>
              </a:rPr>
              <a:t>Textformat bearbeiten</a:t>
            </a:r>
            <a:endParaRPr lang="en-US" sz="1600" b="0" strike="noStrike" spc="-1">
              <a:solidFill>
                <a:srgbClr val="262626"/>
              </a:solidFill>
              <a:latin typeface="Source Sans Pro"/>
            </a:endParaRPr>
          </a:p>
        </p:txBody>
      </p:sp>
      <p:sp>
        <p:nvSpPr>
          <p:cNvPr id="101" name="PlaceHolder 13"/>
          <p:cNvSpPr>
            <a:spLocks noGrp="1"/>
          </p:cNvSpPr>
          <p:nvPr>
            <p:ph type="dt"/>
          </p:nvPr>
        </p:nvSpPr>
        <p:spPr>
          <a:xfrm>
            <a:off x="10209600" y="6326640"/>
            <a:ext cx="1439640" cy="359640"/>
          </a:xfrm>
          <a:prstGeom prst="rect">
            <a:avLst/>
          </a:prstGeom>
        </p:spPr>
        <p:txBody>
          <a:bodyPr lIns="0" tIns="0" rIns="0" bIns="0" anchor="b">
            <a:noAutofit/>
          </a:bodyPr>
          <a:lstStyle/>
          <a:p>
            <a:pPr algn="r">
              <a:lnSpc>
                <a:spcPct val="100000"/>
              </a:lnSpc>
            </a:pPr>
            <a:r>
              <a:rPr lang="de-DE" sz="1200" b="0" strike="noStrike" spc="-1">
                <a:solidFill>
                  <a:srgbClr val="808080"/>
                </a:solidFill>
                <a:latin typeface="Source Sans Pro"/>
              </a:rPr>
              <a:t>22.10.2021</a:t>
            </a:r>
            <a:endParaRPr lang="en-US" sz="1200" b="0" strike="noStrike" spc="-1">
              <a:latin typeface="Times New Roman"/>
            </a:endParaRPr>
          </a:p>
        </p:txBody>
      </p:sp>
      <p:sp>
        <p:nvSpPr>
          <p:cNvPr id="102" name="PlaceHolder 14"/>
          <p:cNvSpPr>
            <a:spLocks noGrp="1"/>
          </p:cNvSpPr>
          <p:nvPr>
            <p:ph type="ftr"/>
          </p:nvPr>
        </p:nvSpPr>
        <p:spPr>
          <a:xfrm>
            <a:off x="3934800" y="6326640"/>
            <a:ext cx="4319640" cy="359640"/>
          </a:xfrm>
          <a:prstGeom prst="rect">
            <a:avLst/>
          </a:prstGeom>
        </p:spPr>
        <p:txBody>
          <a:bodyPr lIns="0" tIns="0" rIns="0" bIns="0" anchor="b">
            <a:noAutofit/>
          </a:bodyPr>
          <a:lstStyle/>
          <a:p>
            <a:pPr algn="ctr">
              <a:lnSpc>
                <a:spcPct val="100000"/>
              </a:lnSpc>
            </a:pPr>
            <a:r>
              <a:rPr lang="de-DE" sz="1200" b="0" strike="noStrike" spc="-1">
                <a:solidFill>
                  <a:srgbClr val="808080"/>
                </a:solidFill>
                <a:latin typeface="Source Sans Pro"/>
              </a:rPr>
              <a:t>Onboarding Kommunikation</a:t>
            </a:r>
            <a:endParaRPr lang="en-US" sz="1200" b="0" strike="noStrike" spc="-1">
              <a:latin typeface="Times New Roman"/>
            </a:endParaRPr>
          </a:p>
        </p:txBody>
      </p:sp>
      <p:sp>
        <p:nvSpPr>
          <p:cNvPr id="103" name="PlaceHolder 15"/>
          <p:cNvSpPr>
            <a:spLocks noGrp="1"/>
          </p:cNvSpPr>
          <p:nvPr>
            <p:ph type="sldNum"/>
          </p:nvPr>
        </p:nvSpPr>
        <p:spPr>
          <a:xfrm>
            <a:off x="540000" y="6326640"/>
            <a:ext cx="899640" cy="359640"/>
          </a:xfrm>
          <a:prstGeom prst="rect">
            <a:avLst/>
          </a:prstGeom>
        </p:spPr>
        <p:txBody>
          <a:bodyPr lIns="0" tIns="0" rIns="0" bIns="0" anchor="b">
            <a:noAutofit/>
          </a:bodyPr>
          <a:lstStyle/>
          <a:p>
            <a:pPr>
              <a:lnSpc>
                <a:spcPct val="100000"/>
              </a:lnSpc>
            </a:pPr>
            <a:fld id="{9C4C883B-CA03-44BD-B5E6-D39B1BC1D392}" type="slidenum">
              <a:rPr lang="de-DE" sz="1200" b="0" strike="noStrike" spc="-1">
                <a:solidFill>
                  <a:srgbClr val="808080"/>
                </a:solidFill>
                <a:latin typeface="Source Sans Pro"/>
              </a:rPr>
              <a:t>‹#›</a:t>
            </a:fld>
            <a:endParaRPr lang="en-US" sz="1200" b="0" strike="noStrike" spc="-1">
              <a:latin typeface="Times New Roman"/>
            </a:endParaRPr>
          </a:p>
        </p:txBody>
      </p:sp>
      <p:sp>
        <p:nvSpPr>
          <p:cNvPr id="104" name="PlaceHolder 16"/>
          <p:cNvSpPr>
            <a:spLocks noGrp="1"/>
          </p:cNvSpPr>
          <p:nvPr>
            <p:ph type="title"/>
          </p:nvPr>
        </p:nvSpPr>
        <p:spPr>
          <a:xfrm>
            <a:off x="540000" y="432000"/>
            <a:ext cx="9669240" cy="539280"/>
          </a:xfrm>
          <a:prstGeom prst="rect">
            <a:avLst/>
          </a:prstGeom>
        </p:spPr>
        <p:txBody>
          <a:bodyPr lIns="0" tIns="0" rIns="0" bIns="0">
            <a:noAutofit/>
          </a:bodyPr>
          <a:lstStyle/>
          <a:p>
            <a:pPr>
              <a:lnSpc>
                <a:spcPct val="90000"/>
              </a:lnSpc>
              <a:tabLst>
                <a:tab pos="0" algn="l"/>
              </a:tabLst>
            </a:pPr>
            <a:r>
              <a:rPr lang="de-DE" sz="3600" b="1" strike="noStrike" spc="-1">
                <a:solidFill>
                  <a:srgbClr val="0E2356"/>
                </a:solidFill>
                <a:latin typeface="Source Sans Pro"/>
              </a:rPr>
              <a:t>Titelmasterformat bearbeiten</a:t>
            </a:r>
            <a:endParaRPr lang="en-US" sz="3600" b="0" strike="noStrike" spc="-1">
              <a:solidFill>
                <a:srgbClr val="1A1A1A"/>
              </a:solidFill>
              <a:latin typeface="Arial"/>
            </a:endParaRPr>
          </a:p>
        </p:txBody>
      </p:sp>
      <p:sp>
        <p:nvSpPr>
          <p:cNvPr id="105" name="PlaceHolder 17"/>
          <p:cNvSpPr>
            <a:spLocks noGrp="1"/>
          </p:cNvSpPr>
          <p:nvPr>
            <p:ph type="body"/>
          </p:nvPr>
        </p:nvSpPr>
        <p:spPr>
          <a:xfrm>
            <a:off x="539640" y="971640"/>
            <a:ext cx="9669600" cy="528120"/>
          </a:xfrm>
          <a:prstGeom prst="rect">
            <a:avLst/>
          </a:prstGeom>
        </p:spPr>
        <p:txBody>
          <a:bodyPr lIns="0" tIns="0" rIns="0" bIns="0">
            <a:noAutofit/>
          </a:bodyPr>
          <a:lstStyle/>
          <a:p>
            <a:pPr>
              <a:lnSpc>
                <a:spcPct val="110000"/>
              </a:lnSpc>
              <a:spcAft>
                <a:spcPts val="1001"/>
              </a:spcAft>
              <a:tabLst>
                <a:tab pos="0" algn="l"/>
              </a:tabLst>
            </a:pPr>
            <a:r>
              <a:rPr lang="de-DE" sz="2000" b="0" strike="noStrike" spc="-1">
                <a:solidFill>
                  <a:srgbClr val="2FAE7A"/>
                </a:solidFill>
                <a:latin typeface="Source Sans Pro"/>
              </a:rPr>
              <a:t>Das ist eine optionale Subline. Bei Nichtnutzung einfach löschen. </a:t>
            </a:r>
            <a:endParaRPr lang="en-US" sz="2000" b="0" strike="noStrike" spc="-1">
              <a:solidFill>
                <a:srgbClr val="262626"/>
              </a:solidFill>
              <a:latin typeface="Source Sans Pro"/>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42" name="Grafik 6"/>
          <p:cNvPicPr/>
          <p:nvPr/>
        </p:nvPicPr>
        <p:blipFill>
          <a:blip r:embed="rId14"/>
          <a:stretch/>
        </p:blipFill>
        <p:spPr>
          <a:xfrm>
            <a:off x="11243160" y="418680"/>
            <a:ext cx="406080" cy="700200"/>
          </a:xfrm>
          <a:prstGeom prst="rect">
            <a:avLst/>
          </a:prstGeom>
          <a:ln>
            <a:noFill/>
          </a:ln>
        </p:spPr>
      </p:pic>
      <p:sp>
        <p:nvSpPr>
          <p:cNvPr id="143" name="PlaceHolder 1"/>
          <p:cNvSpPr>
            <a:spLocks noGrp="1"/>
          </p:cNvSpPr>
          <p:nvPr>
            <p:ph type="body"/>
          </p:nvPr>
        </p:nvSpPr>
        <p:spPr>
          <a:xfrm>
            <a:off x="540000" y="1512000"/>
            <a:ext cx="3606840" cy="2076840"/>
          </a:xfrm>
          <a:prstGeom prst="rect">
            <a:avLst/>
          </a:prstGeom>
        </p:spPr>
        <p:txBody>
          <a:bodyPr lIns="180000" tIns="180000" rIns="180000" bIns="180000">
            <a:noAutofit/>
          </a:bodyPr>
          <a:lstStyle/>
          <a:p>
            <a:pPr marL="432000" indent="-324000">
              <a:lnSpc>
                <a:spcPct val="100000"/>
              </a:lnSpc>
              <a:buClr>
                <a:srgbClr val="000000"/>
              </a:buClr>
              <a:buSzPct val="45000"/>
              <a:buFont typeface="Wingdings" charset="2"/>
              <a:buChar char=""/>
              <a:tabLst>
                <a:tab pos="0" algn="l"/>
              </a:tabLst>
            </a:pPr>
            <a:r>
              <a:rPr lang="de-DE" sz="1800" b="0" strike="noStrike" spc="-1">
                <a:solidFill>
                  <a:srgbClr val="262626"/>
                </a:solidFill>
                <a:latin typeface="Arial"/>
              </a:rPr>
              <a:t>Bild durch Klicken auf Symbol hinzufügen</a:t>
            </a:r>
            <a:endParaRPr lang="en-US" sz="1800" b="0" strike="noStrike" spc="-1">
              <a:solidFill>
                <a:srgbClr val="262626"/>
              </a:solidFill>
              <a:latin typeface="Source Sans Pro"/>
            </a:endParaRPr>
          </a:p>
        </p:txBody>
      </p:sp>
      <p:sp>
        <p:nvSpPr>
          <p:cNvPr id="144" name="PlaceHolder 2"/>
          <p:cNvSpPr>
            <a:spLocks noGrp="1"/>
          </p:cNvSpPr>
          <p:nvPr>
            <p:ph type="body"/>
          </p:nvPr>
        </p:nvSpPr>
        <p:spPr>
          <a:xfrm>
            <a:off x="4291200" y="1512000"/>
            <a:ext cx="3606840" cy="2076840"/>
          </a:xfrm>
          <a:prstGeom prst="rect">
            <a:avLst/>
          </a:prstGeom>
        </p:spPr>
        <p:txBody>
          <a:bodyPr lIns="180000" tIns="180000" rIns="180000" bIns="180000">
            <a:noAutofit/>
          </a:bodyPr>
          <a:lstStyle/>
          <a:p>
            <a:pPr>
              <a:lnSpc>
                <a:spcPct val="100000"/>
              </a:lnSpc>
              <a:tabLst>
                <a:tab pos="0" algn="l"/>
              </a:tabLst>
            </a:pPr>
            <a:r>
              <a:rPr lang="de-DE" sz="1800" b="0" strike="noStrike" spc="-1">
                <a:solidFill>
                  <a:srgbClr val="262626"/>
                </a:solidFill>
                <a:latin typeface="Arial"/>
              </a:rPr>
              <a:t>Bild durch Klicken auf Symbol hinzufügen</a:t>
            </a:r>
            <a:endParaRPr lang="en-US" sz="1800" b="0" strike="noStrike" spc="-1">
              <a:solidFill>
                <a:srgbClr val="262626"/>
              </a:solidFill>
              <a:latin typeface="Source Sans Pro"/>
            </a:endParaRPr>
          </a:p>
        </p:txBody>
      </p:sp>
      <p:sp>
        <p:nvSpPr>
          <p:cNvPr id="145" name="PlaceHolder 3"/>
          <p:cNvSpPr>
            <a:spLocks noGrp="1"/>
          </p:cNvSpPr>
          <p:nvPr>
            <p:ph type="body"/>
          </p:nvPr>
        </p:nvSpPr>
        <p:spPr>
          <a:xfrm>
            <a:off x="8042400" y="1512000"/>
            <a:ext cx="3606840" cy="2076840"/>
          </a:xfrm>
          <a:prstGeom prst="rect">
            <a:avLst/>
          </a:prstGeom>
        </p:spPr>
        <p:txBody>
          <a:bodyPr lIns="180000" tIns="180000" rIns="180000" bIns="180000">
            <a:noAutofit/>
          </a:bodyPr>
          <a:lstStyle/>
          <a:p>
            <a:pPr>
              <a:lnSpc>
                <a:spcPct val="100000"/>
              </a:lnSpc>
              <a:tabLst>
                <a:tab pos="0" algn="l"/>
              </a:tabLst>
            </a:pPr>
            <a:r>
              <a:rPr lang="de-DE" sz="1800" b="0" strike="noStrike" spc="-1">
                <a:solidFill>
                  <a:srgbClr val="262626"/>
                </a:solidFill>
                <a:latin typeface="Arial"/>
              </a:rPr>
              <a:t>Bild durch Klicken auf Symbol hinzufügen</a:t>
            </a:r>
            <a:endParaRPr lang="en-US" sz="1800" b="0" strike="noStrike" spc="-1">
              <a:solidFill>
                <a:srgbClr val="262626"/>
              </a:solidFill>
              <a:latin typeface="Source Sans Pro"/>
            </a:endParaRPr>
          </a:p>
        </p:txBody>
      </p:sp>
      <p:sp>
        <p:nvSpPr>
          <p:cNvPr id="146" name="PlaceHolder 4"/>
          <p:cNvSpPr>
            <a:spLocks noGrp="1"/>
          </p:cNvSpPr>
          <p:nvPr>
            <p:ph type="body"/>
          </p:nvPr>
        </p:nvSpPr>
        <p:spPr>
          <a:xfrm>
            <a:off x="540000" y="3733200"/>
            <a:ext cx="3606840" cy="2076840"/>
          </a:xfrm>
          <a:prstGeom prst="rect">
            <a:avLst/>
          </a:prstGeom>
        </p:spPr>
        <p:txBody>
          <a:bodyPr lIns="180000" tIns="180000" rIns="180000" bIns="180000">
            <a:noAutofit/>
          </a:bodyPr>
          <a:lstStyle/>
          <a:p>
            <a:pPr>
              <a:lnSpc>
                <a:spcPct val="100000"/>
              </a:lnSpc>
              <a:tabLst>
                <a:tab pos="0" algn="l"/>
              </a:tabLst>
            </a:pPr>
            <a:r>
              <a:rPr lang="de-DE" sz="1800" b="0" strike="noStrike" spc="-1">
                <a:solidFill>
                  <a:srgbClr val="262626"/>
                </a:solidFill>
                <a:latin typeface="Arial"/>
              </a:rPr>
              <a:t>Bild durch Klicken auf Symbol hinzufügen</a:t>
            </a:r>
            <a:endParaRPr lang="en-US" sz="1800" b="0" strike="noStrike" spc="-1">
              <a:solidFill>
                <a:srgbClr val="262626"/>
              </a:solidFill>
              <a:latin typeface="Source Sans Pro"/>
            </a:endParaRPr>
          </a:p>
        </p:txBody>
      </p:sp>
      <p:sp>
        <p:nvSpPr>
          <p:cNvPr id="147" name="PlaceHolder 5"/>
          <p:cNvSpPr>
            <a:spLocks noGrp="1"/>
          </p:cNvSpPr>
          <p:nvPr>
            <p:ph type="body"/>
          </p:nvPr>
        </p:nvSpPr>
        <p:spPr>
          <a:xfrm>
            <a:off x="4291200" y="3733200"/>
            <a:ext cx="3606840" cy="2076840"/>
          </a:xfrm>
          <a:prstGeom prst="rect">
            <a:avLst/>
          </a:prstGeom>
        </p:spPr>
        <p:txBody>
          <a:bodyPr lIns="180000" tIns="180000" rIns="180000" bIns="180000">
            <a:noAutofit/>
          </a:bodyPr>
          <a:lstStyle/>
          <a:p>
            <a:pPr>
              <a:lnSpc>
                <a:spcPct val="100000"/>
              </a:lnSpc>
              <a:tabLst>
                <a:tab pos="0" algn="l"/>
              </a:tabLst>
            </a:pPr>
            <a:r>
              <a:rPr lang="de-DE" sz="1800" b="0" strike="noStrike" spc="-1">
                <a:solidFill>
                  <a:srgbClr val="262626"/>
                </a:solidFill>
                <a:latin typeface="Arial"/>
              </a:rPr>
              <a:t>Bild durch Klicken auf Symbol hinzufügen</a:t>
            </a:r>
            <a:endParaRPr lang="en-US" sz="1800" b="0" strike="noStrike" spc="-1">
              <a:solidFill>
                <a:srgbClr val="262626"/>
              </a:solidFill>
              <a:latin typeface="Source Sans Pro"/>
            </a:endParaRPr>
          </a:p>
        </p:txBody>
      </p:sp>
      <p:sp>
        <p:nvSpPr>
          <p:cNvPr id="148" name="PlaceHolder 6"/>
          <p:cNvSpPr>
            <a:spLocks noGrp="1"/>
          </p:cNvSpPr>
          <p:nvPr>
            <p:ph type="body"/>
          </p:nvPr>
        </p:nvSpPr>
        <p:spPr>
          <a:xfrm>
            <a:off x="8042400" y="3733200"/>
            <a:ext cx="3606840" cy="2076840"/>
          </a:xfrm>
          <a:prstGeom prst="rect">
            <a:avLst/>
          </a:prstGeom>
        </p:spPr>
        <p:txBody>
          <a:bodyPr lIns="180000" tIns="180000" rIns="180000" bIns="180000">
            <a:noAutofit/>
          </a:bodyPr>
          <a:lstStyle/>
          <a:p>
            <a:pPr>
              <a:lnSpc>
                <a:spcPct val="100000"/>
              </a:lnSpc>
              <a:tabLst>
                <a:tab pos="0" algn="l"/>
              </a:tabLst>
            </a:pPr>
            <a:r>
              <a:rPr lang="de-DE" sz="1800" b="0" strike="noStrike" spc="-1">
                <a:solidFill>
                  <a:srgbClr val="262626"/>
                </a:solidFill>
                <a:latin typeface="Arial"/>
              </a:rPr>
              <a:t>Bild durch Klicken auf Symbol hinzufügen</a:t>
            </a:r>
            <a:endParaRPr lang="en-US" sz="1800" b="0" strike="noStrike" spc="-1">
              <a:solidFill>
                <a:srgbClr val="262626"/>
              </a:solidFill>
              <a:latin typeface="Source Sans Pro"/>
            </a:endParaRPr>
          </a:p>
        </p:txBody>
      </p:sp>
      <p:sp>
        <p:nvSpPr>
          <p:cNvPr id="149" name="PlaceHolder 7"/>
          <p:cNvSpPr>
            <a:spLocks noGrp="1"/>
          </p:cNvSpPr>
          <p:nvPr>
            <p:ph type="title"/>
          </p:nvPr>
        </p:nvSpPr>
        <p:spPr>
          <a:xfrm>
            <a:off x="540000" y="432000"/>
            <a:ext cx="10295640" cy="532800"/>
          </a:xfrm>
          <a:prstGeom prst="rect">
            <a:avLst/>
          </a:prstGeom>
        </p:spPr>
        <p:txBody>
          <a:bodyPr lIns="0" tIns="0" rIns="0" bIns="0">
            <a:noAutofit/>
          </a:bodyPr>
          <a:lstStyle/>
          <a:p>
            <a:pPr>
              <a:lnSpc>
                <a:spcPct val="90000"/>
              </a:lnSpc>
              <a:tabLst>
                <a:tab pos="0" algn="l"/>
              </a:tabLst>
            </a:pPr>
            <a:r>
              <a:rPr lang="de-DE" sz="3600" b="1" strike="noStrike" spc="-1">
                <a:solidFill>
                  <a:srgbClr val="0E2356"/>
                </a:solidFill>
                <a:latin typeface="Source Sans Pro"/>
              </a:rPr>
              <a:t>Titelmasterformat bearbeiten</a:t>
            </a:r>
            <a:endParaRPr lang="en-US" sz="3600" b="0" strike="noStrike" spc="-1">
              <a:solidFill>
                <a:srgbClr val="1A1A1A"/>
              </a:solidFill>
              <a:latin typeface="Arial"/>
            </a:endParaRPr>
          </a:p>
        </p:txBody>
      </p:sp>
      <p:sp>
        <p:nvSpPr>
          <p:cNvPr id="150" name="PlaceHolder 8"/>
          <p:cNvSpPr>
            <a:spLocks noGrp="1"/>
          </p:cNvSpPr>
          <p:nvPr>
            <p:ph type="body"/>
          </p:nvPr>
        </p:nvSpPr>
        <p:spPr>
          <a:xfrm>
            <a:off x="540000" y="3229200"/>
            <a:ext cx="3606840" cy="359640"/>
          </a:xfrm>
          <a:prstGeom prst="rect">
            <a:avLst/>
          </a:prstGeom>
        </p:spPr>
        <p:txBody>
          <a:bodyPr lIns="180000" tIns="0" rIns="180000" bIns="0" anchor="ctr">
            <a:noAutofit/>
          </a:bodyPr>
          <a:lstStyle/>
          <a:p>
            <a:pPr marL="270000" indent="-269640">
              <a:lnSpc>
                <a:spcPct val="110000"/>
              </a:lnSpc>
              <a:spcAft>
                <a:spcPts val="1001"/>
              </a:spcAft>
              <a:tabLst>
                <a:tab pos="0" algn="l"/>
              </a:tabLst>
            </a:pPr>
            <a:r>
              <a:rPr lang="de-DE" sz="1600" b="0" strike="noStrike" spc="-1">
                <a:solidFill>
                  <a:srgbClr val="FFFFFF"/>
                </a:solidFill>
                <a:latin typeface="Source Sans Pro"/>
              </a:rPr>
              <a:t>Textformat bearbeiten</a:t>
            </a:r>
            <a:endParaRPr lang="en-US" sz="1600" b="0" strike="noStrike" spc="-1">
              <a:solidFill>
                <a:srgbClr val="262626"/>
              </a:solidFill>
              <a:latin typeface="Source Sans Pro"/>
            </a:endParaRPr>
          </a:p>
        </p:txBody>
      </p:sp>
      <p:sp>
        <p:nvSpPr>
          <p:cNvPr id="151" name="PlaceHolder 9"/>
          <p:cNvSpPr>
            <a:spLocks noGrp="1"/>
          </p:cNvSpPr>
          <p:nvPr>
            <p:ph type="body"/>
          </p:nvPr>
        </p:nvSpPr>
        <p:spPr>
          <a:xfrm>
            <a:off x="4291200" y="3229200"/>
            <a:ext cx="3606840" cy="359640"/>
          </a:xfrm>
          <a:prstGeom prst="rect">
            <a:avLst/>
          </a:prstGeom>
        </p:spPr>
        <p:txBody>
          <a:bodyPr lIns="180000" tIns="0" rIns="180000" bIns="0" anchor="ctr">
            <a:noAutofit/>
          </a:bodyPr>
          <a:lstStyle/>
          <a:p>
            <a:pPr marL="270000" indent="-269640">
              <a:lnSpc>
                <a:spcPct val="110000"/>
              </a:lnSpc>
              <a:spcAft>
                <a:spcPts val="1001"/>
              </a:spcAft>
              <a:tabLst>
                <a:tab pos="0" algn="l"/>
              </a:tabLst>
            </a:pPr>
            <a:r>
              <a:rPr lang="de-DE" sz="1600" b="0" strike="noStrike" spc="-1">
                <a:solidFill>
                  <a:srgbClr val="FFFFFF"/>
                </a:solidFill>
                <a:latin typeface="Source Sans Pro"/>
              </a:rPr>
              <a:t>Textformat bearbeiten</a:t>
            </a:r>
            <a:endParaRPr lang="en-US" sz="1600" b="0" strike="noStrike" spc="-1">
              <a:solidFill>
                <a:srgbClr val="262626"/>
              </a:solidFill>
              <a:latin typeface="Source Sans Pro"/>
            </a:endParaRPr>
          </a:p>
        </p:txBody>
      </p:sp>
      <p:sp>
        <p:nvSpPr>
          <p:cNvPr id="152" name="PlaceHolder 10"/>
          <p:cNvSpPr>
            <a:spLocks noGrp="1"/>
          </p:cNvSpPr>
          <p:nvPr>
            <p:ph type="body"/>
          </p:nvPr>
        </p:nvSpPr>
        <p:spPr>
          <a:xfrm>
            <a:off x="8042400" y="3229200"/>
            <a:ext cx="3606840" cy="359640"/>
          </a:xfrm>
          <a:prstGeom prst="rect">
            <a:avLst/>
          </a:prstGeom>
        </p:spPr>
        <p:txBody>
          <a:bodyPr lIns="180000" tIns="0" rIns="180000" bIns="0" anchor="ctr">
            <a:noAutofit/>
          </a:bodyPr>
          <a:lstStyle/>
          <a:p>
            <a:pPr marL="270000" indent="-269640">
              <a:lnSpc>
                <a:spcPct val="110000"/>
              </a:lnSpc>
              <a:spcAft>
                <a:spcPts val="1001"/>
              </a:spcAft>
              <a:tabLst>
                <a:tab pos="0" algn="l"/>
              </a:tabLst>
            </a:pPr>
            <a:r>
              <a:rPr lang="de-DE" sz="1600" b="0" strike="noStrike" spc="-1">
                <a:solidFill>
                  <a:srgbClr val="FFFFFF"/>
                </a:solidFill>
                <a:latin typeface="Source Sans Pro"/>
              </a:rPr>
              <a:t>Textformat bearbeiten</a:t>
            </a:r>
            <a:endParaRPr lang="en-US" sz="1600" b="0" strike="noStrike" spc="-1">
              <a:solidFill>
                <a:srgbClr val="262626"/>
              </a:solidFill>
              <a:latin typeface="Source Sans Pro"/>
            </a:endParaRPr>
          </a:p>
        </p:txBody>
      </p:sp>
      <p:sp>
        <p:nvSpPr>
          <p:cNvPr id="153" name="PlaceHolder 11"/>
          <p:cNvSpPr>
            <a:spLocks noGrp="1"/>
          </p:cNvSpPr>
          <p:nvPr>
            <p:ph type="body"/>
          </p:nvPr>
        </p:nvSpPr>
        <p:spPr>
          <a:xfrm>
            <a:off x="540000" y="5450400"/>
            <a:ext cx="3606840" cy="359640"/>
          </a:xfrm>
          <a:prstGeom prst="rect">
            <a:avLst/>
          </a:prstGeom>
        </p:spPr>
        <p:txBody>
          <a:bodyPr lIns="180000" tIns="0" rIns="180000" bIns="0" anchor="ctr">
            <a:noAutofit/>
          </a:bodyPr>
          <a:lstStyle/>
          <a:p>
            <a:pPr marL="270000" indent="-269640">
              <a:lnSpc>
                <a:spcPct val="110000"/>
              </a:lnSpc>
              <a:spcAft>
                <a:spcPts val="1001"/>
              </a:spcAft>
              <a:tabLst>
                <a:tab pos="0" algn="l"/>
              </a:tabLst>
            </a:pPr>
            <a:r>
              <a:rPr lang="de-DE" sz="1600" b="0" strike="noStrike" spc="-1">
                <a:solidFill>
                  <a:srgbClr val="FFFFFF"/>
                </a:solidFill>
                <a:latin typeface="Source Sans Pro"/>
              </a:rPr>
              <a:t>Textformat bearbeiten</a:t>
            </a:r>
            <a:endParaRPr lang="en-US" sz="1600" b="0" strike="noStrike" spc="-1">
              <a:solidFill>
                <a:srgbClr val="262626"/>
              </a:solidFill>
              <a:latin typeface="Source Sans Pro"/>
            </a:endParaRPr>
          </a:p>
        </p:txBody>
      </p:sp>
      <p:sp>
        <p:nvSpPr>
          <p:cNvPr id="154" name="PlaceHolder 12"/>
          <p:cNvSpPr>
            <a:spLocks noGrp="1"/>
          </p:cNvSpPr>
          <p:nvPr>
            <p:ph type="body"/>
          </p:nvPr>
        </p:nvSpPr>
        <p:spPr>
          <a:xfrm>
            <a:off x="4291200" y="5450400"/>
            <a:ext cx="3606840" cy="359640"/>
          </a:xfrm>
          <a:prstGeom prst="rect">
            <a:avLst/>
          </a:prstGeom>
        </p:spPr>
        <p:txBody>
          <a:bodyPr lIns="180000" tIns="0" rIns="180000" bIns="0" anchor="ctr">
            <a:noAutofit/>
          </a:bodyPr>
          <a:lstStyle/>
          <a:p>
            <a:pPr marL="270000" indent="-269640">
              <a:lnSpc>
                <a:spcPct val="110000"/>
              </a:lnSpc>
              <a:spcAft>
                <a:spcPts val="1001"/>
              </a:spcAft>
              <a:tabLst>
                <a:tab pos="0" algn="l"/>
              </a:tabLst>
            </a:pPr>
            <a:r>
              <a:rPr lang="de-DE" sz="1600" b="0" strike="noStrike" spc="-1">
                <a:solidFill>
                  <a:srgbClr val="FFFFFF"/>
                </a:solidFill>
                <a:latin typeface="Source Sans Pro"/>
              </a:rPr>
              <a:t>Textformat bearbeiten</a:t>
            </a:r>
            <a:endParaRPr lang="en-US" sz="1600" b="0" strike="noStrike" spc="-1">
              <a:solidFill>
                <a:srgbClr val="262626"/>
              </a:solidFill>
              <a:latin typeface="Source Sans Pro"/>
            </a:endParaRPr>
          </a:p>
        </p:txBody>
      </p:sp>
      <p:sp>
        <p:nvSpPr>
          <p:cNvPr id="155" name="PlaceHolder 13"/>
          <p:cNvSpPr>
            <a:spLocks noGrp="1"/>
          </p:cNvSpPr>
          <p:nvPr>
            <p:ph type="body"/>
          </p:nvPr>
        </p:nvSpPr>
        <p:spPr>
          <a:xfrm>
            <a:off x="8042400" y="5450400"/>
            <a:ext cx="3606840" cy="359640"/>
          </a:xfrm>
          <a:prstGeom prst="rect">
            <a:avLst/>
          </a:prstGeom>
        </p:spPr>
        <p:txBody>
          <a:bodyPr lIns="180000" tIns="0" rIns="180000" bIns="0" anchor="ctr">
            <a:noAutofit/>
          </a:bodyPr>
          <a:lstStyle/>
          <a:p>
            <a:pPr marL="270000" indent="-269640">
              <a:lnSpc>
                <a:spcPct val="110000"/>
              </a:lnSpc>
              <a:spcAft>
                <a:spcPts val="1001"/>
              </a:spcAft>
              <a:tabLst>
                <a:tab pos="0" algn="l"/>
              </a:tabLst>
            </a:pPr>
            <a:r>
              <a:rPr lang="de-DE" sz="1600" b="0" strike="noStrike" spc="-1">
                <a:solidFill>
                  <a:srgbClr val="FFFFFF"/>
                </a:solidFill>
                <a:latin typeface="Source Sans Pro"/>
              </a:rPr>
              <a:t>Textformat bearbeiten</a:t>
            </a:r>
            <a:endParaRPr lang="en-US" sz="1600" b="0" strike="noStrike" spc="-1">
              <a:solidFill>
                <a:srgbClr val="262626"/>
              </a:solidFill>
              <a:latin typeface="Source Sans Pro"/>
            </a:endParaRPr>
          </a:p>
        </p:txBody>
      </p:sp>
      <p:sp>
        <p:nvSpPr>
          <p:cNvPr id="156" name="PlaceHolder 14"/>
          <p:cNvSpPr>
            <a:spLocks noGrp="1"/>
          </p:cNvSpPr>
          <p:nvPr>
            <p:ph type="dt"/>
          </p:nvPr>
        </p:nvSpPr>
        <p:spPr>
          <a:xfrm>
            <a:off x="10209600" y="6326640"/>
            <a:ext cx="1439640" cy="359640"/>
          </a:xfrm>
          <a:prstGeom prst="rect">
            <a:avLst/>
          </a:prstGeom>
        </p:spPr>
        <p:txBody>
          <a:bodyPr lIns="0" tIns="0" rIns="0" bIns="0" anchor="b">
            <a:noAutofit/>
          </a:bodyPr>
          <a:lstStyle/>
          <a:p>
            <a:pPr algn="r">
              <a:lnSpc>
                <a:spcPct val="100000"/>
              </a:lnSpc>
            </a:pPr>
            <a:fld id="{E79D51F9-041E-42CF-BC14-CBD8EADAD4D8}" type="datetime1">
              <a:rPr lang="de-DE" sz="1200" b="0" strike="noStrike" spc="-1">
                <a:solidFill>
                  <a:srgbClr val="808080"/>
                </a:solidFill>
                <a:latin typeface="Source Sans Pro"/>
              </a:rPr>
              <a:t>12.10.2022</a:t>
            </a:fld>
            <a:endParaRPr lang="en-US" sz="1200" b="0" strike="noStrike" spc="-1">
              <a:latin typeface="Times New Roman"/>
            </a:endParaRPr>
          </a:p>
        </p:txBody>
      </p:sp>
      <p:sp>
        <p:nvSpPr>
          <p:cNvPr id="157" name="PlaceHolder 15"/>
          <p:cNvSpPr>
            <a:spLocks noGrp="1"/>
          </p:cNvSpPr>
          <p:nvPr>
            <p:ph type="ftr"/>
          </p:nvPr>
        </p:nvSpPr>
        <p:spPr>
          <a:xfrm>
            <a:off x="3934800" y="6326640"/>
            <a:ext cx="4319640" cy="359640"/>
          </a:xfrm>
          <a:prstGeom prst="rect">
            <a:avLst/>
          </a:prstGeom>
        </p:spPr>
        <p:txBody>
          <a:bodyPr lIns="0" tIns="0" rIns="0" bIns="0" anchor="b">
            <a:noAutofit/>
          </a:bodyPr>
          <a:lstStyle/>
          <a:p>
            <a:pPr algn="ctr">
              <a:lnSpc>
                <a:spcPct val="100000"/>
              </a:lnSpc>
            </a:pPr>
            <a:r>
              <a:rPr lang="de-DE" sz="1200" b="0" strike="noStrike" spc="-1">
                <a:solidFill>
                  <a:srgbClr val="808080"/>
                </a:solidFill>
                <a:latin typeface="Source Sans Pro"/>
              </a:rPr>
              <a:t>FZI Forschungszentrum Informatik</a:t>
            </a:r>
            <a:endParaRPr lang="en-US" sz="1200" b="0" strike="noStrike" spc="-1">
              <a:latin typeface="Times New Roman"/>
            </a:endParaRPr>
          </a:p>
        </p:txBody>
      </p:sp>
      <p:sp>
        <p:nvSpPr>
          <p:cNvPr id="158" name="PlaceHolder 16"/>
          <p:cNvSpPr>
            <a:spLocks noGrp="1"/>
          </p:cNvSpPr>
          <p:nvPr>
            <p:ph type="sldNum"/>
          </p:nvPr>
        </p:nvSpPr>
        <p:spPr>
          <a:xfrm>
            <a:off x="540000" y="6326640"/>
            <a:ext cx="899640" cy="359640"/>
          </a:xfrm>
          <a:prstGeom prst="rect">
            <a:avLst/>
          </a:prstGeom>
        </p:spPr>
        <p:txBody>
          <a:bodyPr lIns="0" tIns="0" rIns="0" bIns="0" anchor="b">
            <a:noAutofit/>
          </a:bodyPr>
          <a:lstStyle/>
          <a:p>
            <a:pPr>
              <a:lnSpc>
                <a:spcPct val="100000"/>
              </a:lnSpc>
            </a:pPr>
            <a:fld id="{7FCCB5E9-7427-499C-8E91-58AB34D4211E}" type="slidenum">
              <a:rPr lang="de-DE" sz="1200" b="0" strike="noStrike" spc="-1">
                <a:solidFill>
                  <a:srgbClr val="808080"/>
                </a:solidFill>
                <a:latin typeface="Source Sans Pro"/>
              </a:rPr>
              <a:t>‹#›</a:t>
            </a:fld>
            <a:endParaRPr lang="en-US" sz="12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95" name="Grafik 6"/>
          <p:cNvPicPr/>
          <p:nvPr/>
        </p:nvPicPr>
        <p:blipFill>
          <a:blip r:embed="rId14"/>
          <a:stretch/>
        </p:blipFill>
        <p:spPr>
          <a:xfrm>
            <a:off x="11243160" y="418680"/>
            <a:ext cx="406080" cy="700200"/>
          </a:xfrm>
          <a:prstGeom prst="rect">
            <a:avLst/>
          </a:prstGeom>
          <a:ln>
            <a:noFill/>
          </a:ln>
        </p:spPr>
      </p:pic>
      <p:sp>
        <p:nvSpPr>
          <p:cNvPr id="196" name="PlaceHolder 1"/>
          <p:cNvSpPr>
            <a:spLocks noGrp="1"/>
          </p:cNvSpPr>
          <p:nvPr>
            <p:ph type="dt"/>
          </p:nvPr>
        </p:nvSpPr>
        <p:spPr>
          <a:xfrm>
            <a:off x="10209600" y="6326640"/>
            <a:ext cx="1439640" cy="359640"/>
          </a:xfrm>
          <a:prstGeom prst="rect">
            <a:avLst/>
          </a:prstGeom>
        </p:spPr>
        <p:txBody>
          <a:bodyPr lIns="0" tIns="0" rIns="0" bIns="0" anchor="b">
            <a:noAutofit/>
          </a:bodyPr>
          <a:lstStyle/>
          <a:p>
            <a:pPr algn="r">
              <a:lnSpc>
                <a:spcPct val="100000"/>
              </a:lnSpc>
            </a:pPr>
            <a:fld id="{CC402060-0B3F-4448-8282-01C95C22C798}" type="datetime1">
              <a:rPr lang="de-DE" sz="1200" b="0" strike="noStrike" spc="-1">
                <a:solidFill>
                  <a:srgbClr val="808080"/>
                </a:solidFill>
                <a:latin typeface="Source Sans Pro"/>
              </a:rPr>
              <a:t>12.10.2022</a:t>
            </a:fld>
            <a:endParaRPr lang="en-US" sz="1200" b="0" strike="noStrike" spc="-1">
              <a:latin typeface="Times New Roman"/>
            </a:endParaRPr>
          </a:p>
        </p:txBody>
      </p:sp>
      <p:sp>
        <p:nvSpPr>
          <p:cNvPr id="197" name="PlaceHolder 2"/>
          <p:cNvSpPr>
            <a:spLocks noGrp="1"/>
          </p:cNvSpPr>
          <p:nvPr>
            <p:ph type="ftr"/>
          </p:nvPr>
        </p:nvSpPr>
        <p:spPr>
          <a:xfrm>
            <a:off x="3934800" y="6326640"/>
            <a:ext cx="4319640" cy="359640"/>
          </a:xfrm>
          <a:prstGeom prst="rect">
            <a:avLst/>
          </a:prstGeom>
        </p:spPr>
        <p:txBody>
          <a:bodyPr lIns="0" tIns="0" rIns="0" bIns="0" anchor="b">
            <a:noAutofit/>
          </a:bodyPr>
          <a:lstStyle/>
          <a:p>
            <a:pPr algn="ctr">
              <a:lnSpc>
                <a:spcPct val="100000"/>
              </a:lnSpc>
            </a:pPr>
            <a:r>
              <a:rPr lang="de-DE" sz="1200" b="0" strike="noStrike" spc="-1">
                <a:solidFill>
                  <a:srgbClr val="808080"/>
                </a:solidFill>
                <a:latin typeface="Source Sans Pro"/>
              </a:rPr>
              <a:t>FZI Forschungszentrum Informatik</a:t>
            </a:r>
            <a:endParaRPr lang="en-US" sz="1200" b="0" strike="noStrike" spc="-1">
              <a:latin typeface="Times New Roman"/>
            </a:endParaRPr>
          </a:p>
        </p:txBody>
      </p:sp>
      <p:sp>
        <p:nvSpPr>
          <p:cNvPr id="198" name="PlaceHolder 3"/>
          <p:cNvSpPr>
            <a:spLocks noGrp="1"/>
          </p:cNvSpPr>
          <p:nvPr>
            <p:ph type="sldNum"/>
          </p:nvPr>
        </p:nvSpPr>
        <p:spPr>
          <a:xfrm>
            <a:off x="540000" y="6326640"/>
            <a:ext cx="899640" cy="359640"/>
          </a:xfrm>
          <a:prstGeom prst="rect">
            <a:avLst/>
          </a:prstGeom>
        </p:spPr>
        <p:txBody>
          <a:bodyPr lIns="0" tIns="0" rIns="0" bIns="0" anchor="b">
            <a:noAutofit/>
          </a:bodyPr>
          <a:lstStyle/>
          <a:p>
            <a:pPr>
              <a:lnSpc>
                <a:spcPct val="100000"/>
              </a:lnSpc>
            </a:pPr>
            <a:fld id="{4B202C2F-2239-4A75-9C7D-9975E320BB5D}" type="slidenum">
              <a:rPr lang="de-DE" sz="1200" b="0" strike="noStrike" spc="-1">
                <a:solidFill>
                  <a:srgbClr val="808080"/>
                </a:solidFill>
                <a:latin typeface="Source Sans Pro"/>
              </a:rPr>
              <a:t>‹#›</a:t>
            </a:fld>
            <a:endParaRPr lang="en-US" sz="1200" b="0" strike="noStrike" spc="-1">
              <a:latin typeface="Times New Roman"/>
            </a:endParaRPr>
          </a:p>
        </p:txBody>
      </p:sp>
      <p:pic>
        <p:nvPicPr>
          <p:cNvPr id="199" name="Grafik 12"/>
          <p:cNvPicPr/>
          <p:nvPr/>
        </p:nvPicPr>
        <p:blipFill>
          <a:blip r:embed="rId15"/>
          <a:stretch/>
        </p:blipFill>
        <p:spPr>
          <a:xfrm>
            <a:off x="0" y="360"/>
            <a:ext cx="12189960" cy="6856920"/>
          </a:xfrm>
          <a:prstGeom prst="rect">
            <a:avLst/>
          </a:prstGeom>
          <a:ln>
            <a:noFill/>
          </a:ln>
        </p:spPr>
      </p:pic>
      <p:sp>
        <p:nvSpPr>
          <p:cNvPr id="200" name="Line 4"/>
          <p:cNvSpPr/>
          <p:nvPr/>
        </p:nvSpPr>
        <p:spPr>
          <a:xfrm>
            <a:off x="3755160" y="1628640"/>
            <a:ext cx="1620000" cy="0"/>
          </a:xfrm>
          <a:prstGeom prst="line">
            <a:avLst/>
          </a:prstGeom>
          <a:ln w="19080">
            <a:solidFill>
              <a:srgbClr val="FFFFFF"/>
            </a:solidFill>
            <a:round/>
          </a:ln>
        </p:spPr>
        <p:style>
          <a:lnRef idx="0">
            <a:scrgbClr r="0" g="0" b="0"/>
          </a:lnRef>
          <a:fillRef idx="0">
            <a:scrgbClr r="0" g="0" b="0"/>
          </a:fillRef>
          <a:effectRef idx="0">
            <a:scrgbClr r="0" g="0" b="0"/>
          </a:effectRef>
          <a:fontRef idx="minor"/>
        </p:style>
      </p:sp>
      <p:sp>
        <p:nvSpPr>
          <p:cNvPr id="201" name="Line 5"/>
          <p:cNvSpPr/>
          <p:nvPr/>
        </p:nvSpPr>
        <p:spPr>
          <a:xfrm>
            <a:off x="3755160" y="5799240"/>
            <a:ext cx="4680000" cy="0"/>
          </a:xfrm>
          <a:prstGeom prst="line">
            <a:avLst/>
          </a:prstGeom>
          <a:ln w="19080">
            <a:solidFill>
              <a:srgbClr val="FFFFFF"/>
            </a:solidFill>
            <a:round/>
          </a:ln>
        </p:spPr>
        <p:style>
          <a:lnRef idx="0">
            <a:scrgbClr r="0" g="0" b="0"/>
          </a:lnRef>
          <a:fillRef idx="0">
            <a:scrgbClr r="0" g="0" b="0"/>
          </a:fillRef>
          <a:effectRef idx="0">
            <a:scrgbClr r="0" g="0" b="0"/>
          </a:effectRef>
          <a:fontRef idx="minor"/>
        </p:style>
      </p:sp>
      <p:sp>
        <p:nvSpPr>
          <p:cNvPr id="202" name="Line 6"/>
          <p:cNvSpPr/>
          <p:nvPr/>
        </p:nvSpPr>
        <p:spPr>
          <a:xfrm>
            <a:off x="6815160" y="1628640"/>
            <a:ext cx="1620000" cy="0"/>
          </a:xfrm>
          <a:prstGeom prst="line">
            <a:avLst/>
          </a:prstGeom>
          <a:ln w="19080">
            <a:solidFill>
              <a:srgbClr val="FFFFFF"/>
            </a:solidFill>
            <a:round/>
          </a:ln>
        </p:spPr>
        <p:style>
          <a:lnRef idx="0">
            <a:scrgbClr r="0" g="0" b="0"/>
          </a:lnRef>
          <a:fillRef idx="0">
            <a:scrgbClr r="0" g="0" b="0"/>
          </a:fillRef>
          <a:effectRef idx="0">
            <a:scrgbClr r="0" g="0" b="0"/>
          </a:effectRef>
          <a:fontRef idx="minor"/>
        </p:style>
      </p:sp>
      <p:sp>
        <p:nvSpPr>
          <p:cNvPr id="203" name="CustomShape 7"/>
          <p:cNvSpPr/>
          <p:nvPr/>
        </p:nvSpPr>
        <p:spPr>
          <a:xfrm>
            <a:off x="5555160" y="1089000"/>
            <a:ext cx="1079640" cy="1079640"/>
          </a:xfrm>
          <a:custGeom>
            <a:avLst/>
            <a:gdLst/>
            <a:ahLst/>
            <a:cxnLst/>
            <a:rect l="l" t="t" r="r" b="b"/>
            <a:pathLst>
              <a:path w="1080000" h="1080000">
                <a:moveTo>
                  <a:pt x="555424" y="370800"/>
                </a:moveTo>
                <a:lnTo>
                  <a:pt x="555424" y="538341"/>
                </a:lnTo>
                <a:lnTo>
                  <a:pt x="644537" y="538341"/>
                </a:lnTo>
                <a:cubicBezTo>
                  <a:pt x="643109" y="558523"/>
                  <a:pt x="636183" y="576010"/>
                  <a:pt x="623758" y="590801"/>
                </a:cubicBezTo>
                <a:cubicBezTo>
                  <a:pt x="611334" y="605592"/>
                  <a:pt x="588556" y="620453"/>
                  <a:pt x="555424" y="635382"/>
                </a:cubicBezTo>
                <a:lnTo>
                  <a:pt x="596125" y="709200"/>
                </a:lnTo>
                <a:cubicBezTo>
                  <a:pt x="649250" y="686806"/>
                  <a:pt x="686809" y="660748"/>
                  <a:pt x="708801" y="631028"/>
                </a:cubicBezTo>
                <a:cubicBezTo>
                  <a:pt x="730794" y="601307"/>
                  <a:pt x="741790" y="560874"/>
                  <a:pt x="741790" y="509726"/>
                </a:cubicBezTo>
                <a:lnTo>
                  <a:pt x="741790" y="370800"/>
                </a:lnTo>
                <a:close/>
                <a:moveTo>
                  <a:pt x="338210" y="370800"/>
                </a:moveTo>
                <a:lnTo>
                  <a:pt x="338210" y="538341"/>
                </a:lnTo>
                <a:lnTo>
                  <a:pt x="427324" y="538341"/>
                </a:lnTo>
                <a:cubicBezTo>
                  <a:pt x="425895" y="558523"/>
                  <a:pt x="418969" y="576010"/>
                  <a:pt x="406545" y="590801"/>
                </a:cubicBezTo>
                <a:cubicBezTo>
                  <a:pt x="394120" y="605592"/>
                  <a:pt x="371342" y="620453"/>
                  <a:pt x="338210" y="635382"/>
                </a:cubicBezTo>
                <a:lnTo>
                  <a:pt x="378911" y="709200"/>
                </a:lnTo>
                <a:cubicBezTo>
                  <a:pt x="432036" y="686806"/>
                  <a:pt x="469595" y="660748"/>
                  <a:pt x="491587" y="631028"/>
                </a:cubicBezTo>
                <a:cubicBezTo>
                  <a:pt x="513580" y="601307"/>
                  <a:pt x="524576" y="560874"/>
                  <a:pt x="524576" y="509726"/>
                </a:cubicBezTo>
                <a:lnTo>
                  <a:pt x="524576" y="370800"/>
                </a:lnTo>
                <a:close/>
                <a:moveTo>
                  <a:pt x="540000" y="0"/>
                </a:moveTo>
                <a:cubicBezTo>
                  <a:pt x="838234" y="0"/>
                  <a:pt x="1080000" y="241766"/>
                  <a:pt x="1080000" y="540000"/>
                </a:cubicBezTo>
                <a:cubicBezTo>
                  <a:pt x="1080000" y="838234"/>
                  <a:pt x="838234" y="1080000"/>
                  <a:pt x="540000" y="1080000"/>
                </a:cubicBezTo>
                <a:cubicBezTo>
                  <a:pt x="241766" y="1080000"/>
                  <a:pt x="0" y="838234"/>
                  <a:pt x="0" y="540000"/>
                </a:cubicBezTo>
                <a:cubicBezTo>
                  <a:pt x="0" y="241766"/>
                  <a:pt x="241766" y="0"/>
                  <a:pt x="540000" y="0"/>
                </a:cubicBezTo>
                <a:close/>
              </a:path>
            </a:pathLst>
          </a:custGeom>
          <a:solidFill>
            <a:srgbClr val="FFFFFF"/>
          </a:solidFill>
          <a:ln w="25560">
            <a:noFill/>
          </a:ln>
        </p:spPr>
        <p:style>
          <a:lnRef idx="0">
            <a:scrgbClr r="0" g="0" b="0"/>
          </a:lnRef>
          <a:fillRef idx="0">
            <a:scrgbClr r="0" g="0" b="0"/>
          </a:fillRef>
          <a:effectRef idx="0">
            <a:scrgbClr r="0" g="0" b="0"/>
          </a:effectRef>
          <a:fontRef idx="minor"/>
        </p:style>
      </p:sp>
      <p:sp>
        <p:nvSpPr>
          <p:cNvPr id="204" name="PlaceHolder 8"/>
          <p:cNvSpPr>
            <a:spLocks noGrp="1"/>
          </p:cNvSpPr>
          <p:nvPr>
            <p:ph type="title"/>
          </p:nvPr>
        </p:nvSpPr>
        <p:spPr>
          <a:xfrm>
            <a:off x="609480" y="273600"/>
            <a:ext cx="10970640" cy="1144800"/>
          </a:xfrm>
          <a:prstGeom prst="rect">
            <a:avLst/>
          </a:prstGeom>
        </p:spPr>
        <p:txBody>
          <a:bodyPr lIns="0" tIns="0" rIns="0" bIns="0" anchor="ctr">
            <a:noAutofit/>
          </a:bodyPr>
          <a:lstStyle/>
          <a:p>
            <a:r>
              <a:rPr lang="en-US" sz="1800" b="0" strike="noStrike" spc="-1">
                <a:solidFill>
                  <a:srgbClr val="1A1A1A"/>
                </a:solidFill>
                <a:latin typeface="Arial"/>
              </a:rPr>
              <a:t>Click to edit the title text format</a:t>
            </a:r>
          </a:p>
        </p:txBody>
      </p:sp>
      <p:sp>
        <p:nvSpPr>
          <p:cNvPr id="205" name="PlaceHolder 9"/>
          <p:cNvSpPr>
            <a:spLocks noGrp="1"/>
          </p:cNvSpPr>
          <p:nvPr>
            <p:ph type="body"/>
          </p:nvPr>
        </p:nvSpPr>
        <p:spPr>
          <a:xfrm>
            <a:off x="609480" y="1604520"/>
            <a:ext cx="109706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600" b="0" strike="noStrike" spc="-1">
                <a:solidFill>
                  <a:srgbClr val="262626"/>
                </a:solidFill>
                <a:latin typeface="Source Sans Pro"/>
              </a:rPr>
              <a:t>Click to edit the outline text format</a:t>
            </a:r>
          </a:p>
          <a:p>
            <a:pPr marL="864000" lvl="1" indent="-324000">
              <a:spcBef>
                <a:spcPts val="1134"/>
              </a:spcBef>
              <a:buClr>
                <a:srgbClr val="000000"/>
              </a:buClr>
              <a:buSzPct val="75000"/>
              <a:buFont typeface="Symbol" charset="2"/>
              <a:buChar char=""/>
            </a:pPr>
            <a:r>
              <a:rPr lang="en-US" sz="1200" b="0" strike="noStrike" spc="-1">
                <a:solidFill>
                  <a:srgbClr val="262626"/>
                </a:solidFill>
                <a:latin typeface="Source Sans Pro"/>
              </a:rPr>
              <a:t>Second Outline Level</a:t>
            </a:r>
          </a:p>
          <a:p>
            <a:pPr marL="1296000" lvl="2" indent="-288000">
              <a:spcBef>
                <a:spcPts val="850"/>
              </a:spcBef>
              <a:buClr>
                <a:srgbClr val="000000"/>
              </a:buClr>
              <a:buSzPct val="45000"/>
              <a:buFont typeface="Wingdings" charset="2"/>
              <a:buChar char=""/>
            </a:pPr>
            <a:r>
              <a:rPr lang="en-US" sz="1050" b="0" strike="noStrike" spc="-1">
                <a:solidFill>
                  <a:srgbClr val="262626"/>
                </a:solidFill>
                <a:latin typeface="Source Sans Pro"/>
              </a:rPr>
              <a:t>Third Outline Level</a:t>
            </a:r>
          </a:p>
          <a:p>
            <a:pPr marL="1728000" lvl="3" indent="-216000">
              <a:spcBef>
                <a:spcPts val="567"/>
              </a:spcBef>
              <a:buClr>
                <a:srgbClr val="000000"/>
              </a:buClr>
              <a:buSzPct val="75000"/>
              <a:buFont typeface="Symbol" charset="2"/>
              <a:buChar char=""/>
            </a:pPr>
            <a:r>
              <a:rPr lang="en-US" sz="900" b="0" strike="noStrike" spc="-1">
                <a:solidFill>
                  <a:srgbClr val="262626"/>
                </a:solidFill>
                <a:latin typeface="Source Sans Pro"/>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262626"/>
                </a:solidFill>
                <a:latin typeface="Source Sans Pro"/>
              </a:rPr>
              <a:t>Fifth Outline Level</a:t>
            </a:r>
          </a:p>
          <a:p>
            <a:pPr marL="2592000" lvl="5" indent="-216000">
              <a:spcBef>
                <a:spcPts val="283"/>
              </a:spcBef>
              <a:buClr>
                <a:srgbClr val="000000"/>
              </a:buClr>
              <a:buSzPct val="45000"/>
              <a:buFont typeface="Wingdings" charset="2"/>
              <a:buChar char=""/>
            </a:pPr>
            <a:r>
              <a:rPr lang="en-US" sz="2000" b="0" strike="noStrike" spc="-1">
                <a:solidFill>
                  <a:srgbClr val="262626"/>
                </a:solidFill>
                <a:latin typeface="Source Sans Pro"/>
              </a:rPr>
              <a:t>Sixth Outline Level</a:t>
            </a:r>
          </a:p>
          <a:p>
            <a:pPr marL="3024000" lvl="6" indent="-216000">
              <a:spcBef>
                <a:spcPts val="283"/>
              </a:spcBef>
              <a:buClr>
                <a:srgbClr val="000000"/>
              </a:buClr>
              <a:buSzPct val="45000"/>
              <a:buFont typeface="Wingdings" charset="2"/>
              <a:buChar char=""/>
            </a:pPr>
            <a:r>
              <a:rPr lang="en-US" sz="2000" b="0" strike="noStrike" spc="-1">
                <a:solidFill>
                  <a:srgbClr val="262626"/>
                </a:solidFill>
                <a:latin typeface="Source Sans Pro"/>
              </a:rPr>
              <a:t>Seventh Outline Level</a:t>
            </a: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42" name="Grafik 6"/>
          <p:cNvPicPr/>
          <p:nvPr/>
        </p:nvPicPr>
        <p:blipFill>
          <a:blip r:embed="rId14"/>
          <a:stretch/>
        </p:blipFill>
        <p:spPr>
          <a:xfrm>
            <a:off x="11243160" y="418680"/>
            <a:ext cx="406080" cy="700200"/>
          </a:xfrm>
          <a:prstGeom prst="rect">
            <a:avLst/>
          </a:prstGeom>
          <a:ln>
            <a:noFill/>
          </a:ln>
        </p:spPr>
      </p:pic>
      <p:sp>
        <p:nvSpPr>
          <p:cNvPr id="243" name="PlaceHolder 1"/>
          <p:cNvSpPr>
            <a:spLocks noGrp="1"/>
          </p:cNvSpPr>
          <p:nvPr>
            <p:ph type="body"/>
          </p:nvPr>
        </p:nvSpPr>
        <p:spPr>
          <a:xfrm>
            <a:off x="5552280" y="1512000"/>
            <a:ext cx="6637680" cy="4298040"/>
          </a:xfrm>
          <a:prstGeom prst="rect">
            <a:avLst/>
          </a:prstGeom>
        </p:spPr>
        <p:txBody>
          <a:bodyPr lIns="144000" tIns="144000" rIns="144000" bIns="144000">
            <a:noAutofit/>
          </a:bodyPr>
          <a:lstStyle/>
          <a:p>
            <a:pPr marL="432000" indent="-324000">
              <a:lnSpc>
                <a:spcPct val="100000"/>
              </a:lnSpc>
              <a:buClr>
                <a:srgbClr val="000000"/>
              </a:buClr>
              <a:buSzPct val="45000"/>
              <a:buFont typeface="Wingdings" charset="2"/>
              <a:buChar char=""/>
              <a:tabLst>
                <a:tab pos="0" algn="l"/>
              </a:tabLst>
            </a:pPr>
            <a:r>
              <a:rPr lang="de-DE" sz="1800" b="0" strike="noStrike" spc="-1">
                <a:solidFill>
                  <a:srgbClr val="1A1A1A"/>
                </a:solidFill>
                <a:latin typeface="Arial"/>
              </a:rPr>
              <a:t>Bild durch Klicken auf Symbol hinzufügen</a:t>
            </a:r>
            <a:endParaRPr lang="en-US" sz="1800" b="0" strike="noStrike" spc="-1">
              <a:solidFill>
                <a:srgbClr val="262626"/>
              </a:solidFill>
              <a:latin typeface="Source Sans Pro"/>
            </a:endParaRPr>
          </a:p>
        </p:txBody>
      </p:sp>
      <p:sp>
        <p:nvSpPr>
          <p:cNvPr id="244" name="PlaceHolder 2"/>
          <p:cNvSpPr>
            <a:spLocks noGrp="1"/>
          </p:cNvSpPr>
          <p:nvPr>
            <p:ph type="body"/>
          </p:nvPr>
        </p:nvSpPr>
        <p:spPr>
          <a:xfrm>
            <a:off x="0" y="1512000"/>
            <a:ext cx="7246800" cy="4298040"/>
          </a:xfrm>
          <a:prstGeom prst="rect">
            <a:avLst/>
          </a:prstGeom>
        </p:spPr>
        <p:txBody>
          <a:bodyPr lIns="540000" tIns="360000" rIns="360000" bIns="360000">
            <a:noAutofit/>
          </a:bodyPr>
          <a:lstStyle/>
          <a:p>
            <a:pPr>
              <a:lnSpc>
                <a:spcPct val="110000"/>
              </a:lnSpc>
              <a:spcAft>
                <a:spcPts val="1001"/>
              </a:spcAft>
              <a:tabLst>
                <a:tab pos="0" algn="l"/>
              </a:tabLst>
            </a:pPr>
            <a:r>
              <a:rPr lang="de-DE" sz="2000" b="0" strike="noStrike" spc="-1">
                <a:solidFill>
                  <a:srgbClr val="FFFFFF"/>
                </a:solidFill>
                <a:latin typeface="Source Sans Pro"/>
              </a:rPr>
              <a:t>Textmasterformat bearbeiten</a:t>
            </a:r>
            <a:endParaRPr lang="en-US" sz="2000" b="0" strike="noStrike" spc="-1">
              <a:solidFill>
                <a:srgbClr val="262626"/>
              </a:solidFill>
              <a:latin typeface="Source Sans Pro"/>
            </a:endParaRPr>
          </a:p>
        </p:txBody>
      </p:sp>
      <p:sp>
        <p:nvSpPr>
          <p:cNvPr id="245" name="PlaceHolder 3"/>
          <p:cNvSpPr>
            <a:spLocks noGrp="1"/>
          </p:cNvSpPr>
          <p:nvPr>
            <p:ph type="title"/>
          </p:nvPr>
        </p:nvSpPr>
        <p:spPr>
          <a:xfrm>
            <a:off x="540000" y="432000"/>
            <a:ext cx="10295640" cy="532800"/>
          </a:xfrm>
          <a:prstGeom prst="rect">
            <a:avLst/>
          </a:prstGeom>
        </p:spPr>
        <p:txBody>
          <a:bodyPr lIns="0" tIns="0" rIns="0" bIns="0">
            <a:noAutofit/>
          </a:bodyPr>
          <a:lstStyle/>
          <a:p>
            <a:pPr>
              <a:lnSpc>
                <a:spcPct val="90000"/>
              </a:lnSpc>
              <a:tabLst>
                <a:tab pos="0" algn="l"/>
              </a:tabLst>
            </a:pPr>
            <a:r>
              <a:rPr lang="de-DE" sz="3600" b="1" strike="noStrike" spc="-1">
                <a:solidFill>
                  <a:srgbClr val="0E2356"/>
                </a:solidFill>
                <a:latin typeface="Source Sans Pro"/>
              </a:rPr>
              <a:t>Titelmasterformat bearbeiten</a:t>
            </a:r>
            <a:endParaRPr lang="en-US" sz="3600" b="0" strike="noStrike" spc="-1">
              <a:solidFill>
                <a:srgbClr val="1A1A1A"/>
              </a:solidFill>
              <a:latin typeface="Arial"/>
            </a:endParaRPr>
          </a:p>
        </p:txBody>
      </p:sp>
      <p:sp>
        <p:nvSpPr>
          <p:cNvPr id="246" name="PlaceHolder 4"/>
          <p:cNvSpPr>
            <a:spLocks noGrp="1"/>
          </p:cNvSpPr>
          <p:nvPr>
            <p:ph type="dt"/>
          </p:nvPr>
        </p:nvSpPr>
        <p:spPr>
          <a:xfrm>
            <a:off x="10209600" y="6326640"/>
            <a:ext cx="1439640" cy="359640"/>
          </a:xfrm>
          <a:prstGeom prst="rect">
            <a:avLst/>
          </a:prstGeom>
        </p:spPr>
        <p:txBody>
          <a:bodyPr lIns="0" tIns="0" rIns="0" bIns="0" anchor="b">
            <a:noAutofit/>
          </a:bodyPr>
          <a:lstStyle/>
          <a:p>
            <a:pPr algn="r">
              <a:lnSpc>
                <a:spcPct val="100000"/>
              </a:lnSpc>
            </a:pPr>
            <a:fld id="{19B4C254-373E-44BD-9499-70C44E34C41F}" type="datetime1">
              <a:rPr lang="de-DE" sz="1200" b="0" strike="noStrike" spc="-1">
                <a:solidFill>
                  <a:srgbClr val="808080"/>
                </a:solidFill>
                <a:latin typeface="Source Sans Pro"/>
              </a:rPr>
              <a:t>12.10.2022</a:t>
            </a:fld>
            <a:endParaRPr lang="en-US" sz="1200" b="0" strike="noStrike" spc="-1">
              <a:latin typeface="Times New Roman"/>
            </a:endParaRPr>
          </a:p>
        </p:txBody>
      </p:sp>
      <p:sp>
        <p:nvSpPr>
          <p:cNvPr id="247" name="PlaceHolder 5"/>
          <p:cNvSpPr>
            <a:spLocks noGrp="1"/>
          </p:cNvSpPr>
          <p:nvPr>
            <p:ph type="ftr"/>
          </p:nvPr>
        </p:nvSpPr>
        <p:spPr>
          <a:xfrm>
            <a:off x="3934800" y="6326640"/>
            <a:ext cx="4319640" cy="359640"/>
          </a:xfrm>
          <a:prstGeom prst="rect">
            <a:avLst/>
          </a:prstGeom>
        </p:spPr>
        <p:txBody>
          <a:bodyPr lIns="0" tIns="0" rIns="0" bIns="0" anchor="b">
            <a:noAutofit/>
          </a:bodyPr>
          <a:lstStyle/>
          <a:p>
            <a:pPr algn="ctr">
              <a:lnSpc>
                <a:spcPct val="100000"/>
              </a:lnSpc>
            </a:pPr>
            <a:r>
              <a:rPr lang="de-DE" sz="1200" b="0" strike="noStrike" spc="-1">
                <a:solidFill>
                  <a:srgbClr val="808080"/>
                </a:solidFill>
                <a:latin typeface="Source Sans Pro"/>
              </a:rPr>
              <a:t>FZI Forschungszentrum Informatik</a:t>
            </a:r>
            <a:endParaRPr lang="en-US" sz="1200" b="0" strike="noStrike" spc="-1">
              <a:latin typeface="Times New Roman"/>
            </a:endParaRPr>
          </a:p>
        </p:txBody>
      </p:sp>
      <p:sp>
        <p:nvSpPr>
          <p:cNvPr id="248" name="PlaceHolder 6"/>
          <p:cNvSpPr>
            <a:spLocks noGrp="1"/>
          </p:cNvSpPr>
          <p:nvPr>
            <p:ph type="sldNum"/>
          </p:nvPr>
        </p:nvSpPr>
        <p:spPr>
          <a:xfrm>
            <a:off x="540000" y="6326640"/>
            <a:ext cx="899640" cy="359640"/>
          </a:xfrm>
          <a:prstGeom prst="rect">
            <a:avLst/>
          </a:prstGeom>
        </p:spPr>
        <p:txBody>
          <a:bodyPr lIns="0" tIns="0" rIns="0" bIns="0" anchor="b">
            <a:noAutofit/>
          </a:bodyPr>
          <a:lstStyle/>
          <a:p>
            <a:pPr>
              <a:lnSpc>
                <a:spcPct val="100000"/>
              </a:lnSpc>
            </a:pPr>
            <a:fld id="{913AC75A-A68F-48FB-BE0E-6D0A6F6183C9}" type="slidenum">
              <a:rPr lang="de-DE" sz="1200" b="0" strike="noStrike" spc="-1">
                <a:solidFill>
                  <a:srgbClr val="808080"/>
                </a:solidFill>
                <a:latin typeface="Source Sans Pro"/>
              </a:rPr>
              <a:t>‹#›</a:t>
            </a:fld>
            <a:endParaRPr lang="en-US" sz="1200" b="0" strike="noStrike" spc="-1">
              <a:latin typeface="Times New Roman"/>
            </a:endParaRPr>
          </a:p>
        </p:txBody>
      </p:sp>
      <p:sp>
        <p:nvSpPr>
          <p:cNvPr id="249" name="PlaceHolder 7"/>
          <p:cNvSpPr>
            <a:spLocks noGrp="1"/>
          </p:cNvSpPr>
          <p:nvPr>
            <p:ph type="body"/>
          </p:nvPr>
        </p:nvSpPr>
        <p:spPr>
          <a:xfrm>
            <a:off x="540000" y="4551480"/>
            <a:ext cx="1325160" cy="1261440"/>
          </a:xfrm>
          <a:prstGeom prst="rect">
            <a:avLst/>
          </a:prstGeom>
        </p:spPr>
        <p:txBody>
          <a:bodyPr lIns="0" tIns="0" rIns="0" bIns="0">
            <a:noAutofit/>
          </a:bodyPr>
          <a:lstStyle/>
          <a:p>
            <a:pPr>
              <a:lnSpc>
                <a:spcPct val="110000"/>
              </a:lnSpc>
              <a:spcAft>
                <a:spcPts val="1001"/>
              </a:spcAft>
              <a:tabLst>
                <a:tab pos="0" algn="l"/>
              </a:tabLst>
            </a:pPr>
            <a:r>
              <a:rPr lang="de-DE" sz="7200" b="1" strike="noStrike" spc="-1">
                <a:solidFill>
                  <a:srgbClr val="FFFFFF"/>
                </a:solidFill>
                <a:latin typeface="Source Sans Pro"/>
                <a:ea typeface="Source Sans Pro"/>
              </a:rPr>
              <a:t>01</a:t>
            </a:r>
            <a:endParaRPr lang="en-US" sz="7200" b="0" strike="noStrike" spc="-1">
              <a:solidFill>
                <a:srgbClr val="262626"/>
              </a:solidFill>
              <a:latin typeface="Source Sans Pro"/>
            </a:endParaRPr>
          </a:p>
        </p:txBody>
      </p:sp>
    </p:spTree>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86" name="Grafik 6"/>
          <p:cNvPicPr/>
          <p:nvPr/>
        </p:nvPicPr>
        <p:blipFill>
          <a:blip r:embed="rId14"/>
          <a:stretch/>
        </p:blipFill>
        <p:spPr>
          <a:xfrm>
            <a:off x="11243160" y="418680"/>
            <a:ext cx="406080" cy="700200"/>
          </a:xfrm>
          <a:prstGeom prst="rect">
            <a:avLst/>
          </a:prstGeom>
          <a:ln>
            <a:noFill/>
          </a:ln>
        </p:spPr>
      </p:pic>
      <p:sp>
        <p:nvSpPr>
          <p:cNvPr id="287" name="PlaceHolder 1"/>
          <p:cNvSpPr>
            <a:spLocks noGrp="1"/>
          </p:cNvSpPr>
          <p:nvPr>
            <p:ph type="body"/>
          </p:nvPr>
        </p:nvSpPr>
        <p:spPr>
          <a:xfrm>
            <a:off x="540000" y="1512000"/>
            <a:ext cx="3606840" cy="2076840"/>
          </a:xfrm>
          <a:prstGeom prst="rect">
            <a:avLst/>
          </a:prstGeom>
        </p:spPr>
        <p:txBody>
          <a:bodyPr lIns="180000" tIns="180000" rIns="180000" bIns="180000">
            <a:noAutofit/>
          </a:bodyPr>
          <a:lstStyle/>
          <a:p>
            <a:pPr marL="432000" indent="-324000">
              <a:lnSpc>
                <a:spcPct val="100000"/>
              </a:lnSpc>
              <a:buClr>
                <a:srgbClr val="000000"/>
              </a:buClr>
              <a:buSzPct val="45000"/>
              <a:buFont typeface="Wingdings" charset="2"/>
              <a:buChar char=""/>
              <a:tabLst>
                <a:tab pos="0" algn="l"/>
              </a:tabLst>
            </a:pPr>
            <a:r>
              <a:rPr lang="de-DE" sz="1800" b="0" strike="noStrike" spc="-1">
                <a:solidFill>
                  <a:srgbClr val="262626"/>
                </a:solidFill>
                <a:latin typeface="Arial"/>
              </a:rPr>
              <a:t>Bild durch Klicken auf Symbol hinzufügen</a:t>
            </a:r>
            <a:endParaRPr lang="en-US" sz="1800" b="0" strike="noStrike" spc="-1">
              <a:solidFill>
                <a:srgbClr val="262626"/>
              </a:solidFill>
              <a:latin typeface="Source Sans Pro"/>
            </a:endParaRPr>
          </a:p>
        </p:txBody>
      </p:sp>
      <p:sp>
        <p:nvSpPr>
          <p:cNvPr id="288" name="PlaceHolder 2"/>
          <p:cNvSpPr>
            <a:spLocks noGrp="1"/>
          </p:cNvSpPr>
          <p:nvPr>
            <p:ph type="body"/>
          </p:nvPr>
        </p:nvSpPr>
        <p:spPr>
          <a:xfrm>
            <a:off x="4291200" y="1512000"/>
            <a:ext cx="3606840" cy="2076840"/>
          </a:xfrm>
          <a:prstGeom prst="rect">
            <a:avLst/>
          </a:prstGeom>
        </p:spPr>
        <p:txBody>
          <a:bodyPr lIns="180000" tIns="180000" rIns="180000" bIns="180000">
            <a:noAutofit/>
          </a:bodyPr>
          <a:lstStyle/>
          <a:p>
            <a:pPr>
              <a:lnSpc>
                <a:spcPct val="100000"/>
              </a:lnSpc>
              <a:tabLst>
                <a:tab pos="0" algn="l"/>
              </a:tabLst>
            </a:pPr>
            <a:r>
              <a:rPr lang="de-DE" sz="1800" b="0" strike="noStrike" spc="-1">
                <a:solidFill>
                  <a:srgbClr val="262626"/>
                </a:solidFill>
                <a:latin typeface="Arial"/>
              </a:rPr>
              <a:t>Bild durch Klicken auf Symbol hinzufügen</a:t>
            </a:r>
            <a:endParaRPr lang="en-US" sz="1800" b="0" strike="noStrike" spc="-1">
              <a:solidFill>
                <a:srgbClr val="262626"/>
              </a:solidFill>
              <a:latin typeface="Source Sans Pro"/>
            </a:endParaRPr>
          </a:p>
        </p:txBody>
      </p:sp>
      <p:sp>
        <p:nvSpPr>
          <p:cNvPr id="289" name="PlaceHolder 3"/>
          <p:cNvSpPr>
            <a:spLocks noGrp="1"/>
          </p:cNvSpPr>
          <p:nvPr>
            <p:ph type="body"/>
          </p:nvPr>
        </p:nvSpPr>
        <p:spPr>
          <a:xfrm>
            <a:off x="8042400" y="1512000"/>
            <a:ext cx="3606840" cy="2076840"/>
          </a:xfrm>
          <a:prstGeom prst="rect">
            <a:avLst/>
          </a:prstGeom>
        </p:spPr>
        <p:txBody>
          <a:bodyPr lIns="180000" tIns="180000" rIns="180000" bIns="180000">
            <a:noAutofit/>
          </a:bodyPr>
          <a:lstStyle/>
          <a:p>
            <a:pPr>
              <a:lnSpc>
                <a:spcPct val="100000"/>
              </a:lnSpc>
              <a:tabLst>
                <a:tab pos="0" algn="l"/>
              </a:tabLst>
            </a:pPr>
            <a:r>
              <a:rPr lang="de-DE" sz="1800" b="0" strike="noStrike" spc="-1">
                <a:solidFill>
                  <a:srgbClr val="262626"/>
                </a:solidFill>
                <a:latin typeface="Arial"/>
              </a:rPr>
              <a:t>Bild durch Klicken auf Symbol hinzufügen</a:t>
            </a:r>
            <a:endParaRPr lang="en-US" sz="1800" b="0" strike="noStrike" spc="-1">
              <a:solidFill>
                <a:srgbClr val="262626"/>
              </a:solidFill>
              <a:latin typeface="Source Sans Pro"/>
            </a:endParaRPr>
          </a:p>
        </p:txBody>
      </p:sp>
      <p:sp>
        <p:nvSpPr>
          <p:cNvPr id="290" name="PlaceHolder 4"/>
          <p:cNvSpPr>
            <a:spLocks noGrp="1"/>
          </p:cNvSpPr>
          <p:nvPr>
            <p:ph type="body"/>
          </p:nvPr>
        </p:nvSpPr>
        <p:spPr>
          <a:xfrm>
            <a:off x="540000" y="3733200"/>
            <a:ext cx="3606840" cy="2076840"/>
          </a:xfrm>
          <a:prstGeom prst="rect">
            <a:avLst/>
          </a:prstGeom>
        </p:spPr>
        <p:txBody>
          <a:bodyPr lIns="180000" tIns="180000" rIns="180000" bIns="180000">
            <a:noAutofit/>
          </a:bodyPr>
          <a:lstStyle/>
          <a:p>
            <a:pPr>
              <a:lnSpc>
                <a:spcPct val="100000"/>
              </a:lnSpc>
              <a:tabLst>
                <a:tab pos="0" algn="l"/>
              </a:tabLst>
            </a:pPr>
            <a:r>
              <a:rPr lang="de-DE" sz="1800" b="0" strike="noStrike" spc="-1">
                <a:solidFill>
                  <a:srgbClr val="262626"/>
                </a:solidFill>
                <a:latin typeface="Arial"/>
              </a:rPr>
              <a:t>Bild durch Klicken auf Symbol hinzufügen</a:t>
            </a:r>
            <a:endParaRPr lang="en-US" sz="1800" b="0" strike="noStrike" spc="-1">
              <a:solidFill>
                <a:srgbClr val="262626"/>
              </a:solidFill>
              <a:latin typeface="Source Sans Pro"/>
            </a:endParaRPr>
          </a:p>
        </p:txBody>
      </p:sp>
      <p:sp>
        <p:nvSpPr>
          <p:cNvPr id="291" name="PlaceHolder 5"/>
          <p:cNvSpPr>
            <a:spLocks noGrp="1"/>
          </p:cNvSpPr>
          <p:nvPr>
            <p:ph type="body"/>
          </p:nvPr>
        </p:nvSpPr>
        <p:spPr>
          <a:xfrm>
            <a:off x="4291200" y="3733200"/>
            <a:ext cx="3606840" cy="2076840"/>
          </a:xfrm>
          <a:prstGeom prst="rect">
            <a:avLst/>
          </a:prstGeom>
        </p:spPr>
        <p:txBody>
          <a:bodyPr lIns="180000" tIns="180000" rIns="180000" bIns="180000">
            <a:noAutofit/>
          </a:bodyPr>
          <a:lstStyle/>
          <a:p>
            <a:pPr>
              <a:lnSpc>
                <a:spcPct val="100000"/>
              </a:lnSpc>
              <a:tabLst>
                <a:tab pos="0" algn="l"/>
              </a:tabLst>
            </a:pPr>
            <a:r>
              <a:rPr lang="de-DE" sz="1800" b="0" strike="noStrike" spc="-1">
                <a:solidFill>
                  <a:srgbClr val="262626"/>
                </a:solidFill>
                <a:latin typeface="Arial"/>
              </a:rPr>
              <a:t>Bild durch Klicken auf Symbol hinzufügen</a:t>
            </a:r>
            <a:endParaRPr lang="en-US" sz="1800" b="0" strike="noStrike" spc="-1">
              <a:solidFill>
                <a:srgbClr val="262626"/>
              </a:solidFill>
              <a:latin typeface="Source Sans Pro"/>
            </a:endParaRPr>
          </a:p>
        </p:txBody>
      </p:sp>
      <p:sp>
        <p:nvSpPr>
          <p:cNvPr id="292" name="PlaceHolder 6"/>
          <p:cNvSpPr>
            <a:spLocks noGrp="1"/>
          </p:cNvSpPr>
          <p:nvPr>
            <p:ph type="body"/>
          </p:nvPr>
        </p:nvSpPr>
        <p:spPr>
          <a:xfrm>
            <a:off x="8042400" y="3733200"/>
            <a:ext cx="3606840" cy="2076840"/>
          </a:xfrm>
          <a:prstGeom prst="rect">
            <a:avLst/>
          </a:prstGeom>
        </p:spPr>
        <p:txBody>
          <a:bodyPr lIns="180000" tIns="180000" rIns="180000" bIns="180000">
            <a:noAutofit/>
          </a:bodyPr>
          <a:lstStyle/>
          <a:p>
            <a:pPr>
              <a:lnSpc>
                <a:spcPct val="100000"/>
              </a:lnSpc>
              <a:tabLst>
                <a:tab pos="0" algn="l"/>
              </a:tabLst>
            </a:pPr>
            <a:r>
              <a:rPr lang="de-DE" sz="1800" b="0" strike="noStrike" spc="-1">
                <a:solidFill>
                  <a:srgbClr val="262626"/>
                </a:solidFill>
                <a:latin typeface="Arial"/>
              </a:rPr>
              <a:t>Bild durch Klicken auf Symbol hinzufügen</a:t>
            </a:r>
            <a:endParaRPr lang="en-US" sz="1800" b="0" strike="noStrike" spc="-1">
              <a:solidFill>
                <a:srgbClr val="262626"/>
              </a:solidFill>
              <a:latin typeface="Source Sans Pro"/>
            </a:endParaRPr>
          </a:p>
        </p:txBody>
      </p:sp>
      <p:sp>
        <p:nvSpPr>
          <p:cNvPr id="293" name="PlaceHolder 7"/>
          <p:cNvSpPr>
            <a:spLocks noGrp="1"/>
          </p:cNvSpPr>
          <p:nvPr>
            <p:ph type="title"/>
          </p:nvPr>
        </p:nvSpPr>
        <p:spPr>
          <a:xfrm>
            <a:off x="540000" y="432000"/>
            <a:ext cx="10295640" cy="532800"/>
          </a:xfrm>
          <a:prstGeom prst="rect">
            <a:avLst/>
          </a:prstGeom>
        </p:spPr>
        <p:txBody>
          <a:bodyPr lIns="0" tIns="0" rIns="0" bIns="0">
            <a:noAutofit/>
          </a:bodyPr>
          <a:lstStyle/>
          <a:p>
            <a:pPr>
              <a:lnSpc>
                <a:spcPct val="90000"/>
              </a:lnSpc>
              <a:tabLst>
                <a:tab pos="0" algn="l"/>
              </a:tabLst>
            </a:pPr>
            <a:r>
              <a:rPr lang="de-DE" sz="3600" b="1" strike="noStrike" spc="-1">
                <a:solidFill>
                  <a:srgbClr val="002456"/>
                </a:solidFill>
                <a:latin typeface="Source Sans Pro"/>
                <a:ea typeface="Source Sans Pro"/>
              </a:rPr>
              <a:t>Titelmasterformat bearbeiten</a:t>
            </a:r>
            <a:endParaRPr lang="en-US" sz="3600" b="0" strike="noStrike" spc="-1">
              <a:solidFill>
                <a:srgbClr val="1A1A1A"/>
              </a:solidFill>
              <a:latin typeface="Arial"/>
            </a:endParaRPr>
          </a:p>
        </p:txBody>
      </p:sp>
      <p:sp>
        <p:nvSpPr>
          <p:cNvPr id="294" name="PlaceHolder 8"/>
          <p:cNvSpPr>
            <a:spLocks noGrp="1"/>
          </p:cNvSpPr>
          <p:nvPr>
            <p:ph type="body"/>
          </p:nvPr>
        </p:nvSpPr>
        <p:spPr>
          <a:xfrm>
            <a:off x="540000" y="3229200"/>
            <a:ext cx="3606840" cy="359640"/>
          </a:xfrm>
          <a:prstGeom prst="rect">
            <a:avLst/>
          </a:prstGeom>
        </p:spPr>
        <p:txBody>
          <a:bodyPr lIns="180000" tIns="0" rIns="180000" bIns="0" anchor="ctr">
            <a:noAutofit/>
          </a:bodyPr>
          <a:lstStyle/>
          <a:p>
            <a:pPr marL="270000" indent="-269640">
              <a:lnSpc>
                <a:spcPct val="110000"/>
              </a:lnSpc>
              <a:spcAft>
                <a:spcPts val="1001"/>
              </a:spcAft>
              <a:tabLst>
                <a:tab pos="0" algn="l"/>
              </a:tabLst>
            </a:pPr>
            <a:r>
              <a:rPr lang="de-DE" sz="1600" b="0" strike="noStrike" spc="-1">
                <a:solidFill>
                  <a:srgbClr val="FFFFFF"/>
                </a:solidFill>
                <a:latin typeface="Source Sans Pro"/>
              </a:rPr>
              <a:t>Textformat bearbeiten</a:t>
            </a:r>
            <a:endParaRPr lang="en-US" sz="1600" b="0" strike="noStrike" spc="-1">
              <a:solidFill>
                <a:srgbClr val="262626"/>
              </a:solidFill>
              <a:latin typeface="Source Sans Pro"/>
            </a:endParaRPr>
          </a:p>
        </p:txBody>
      </p:sp>
      <p:sp>
        <p:nvSpPr>
          <p:cNvPr id="295" name="PlaceHolder 9"/>
          <p:cNvSpPr>
            <a:spLocks noGrp="1"/>
          </p:cNvSpPr>
          <p:nvPr>
            <p:ph type="body"/>
          </p:nvPr>
        </p:nvSpPr>
        <p:spPr>
          <a:xfrm>
            <a:off x="4291200" y="3229200"/>
            <a:ext cx="3606840" cy="359640"/>
          </a:xfrm>
          <a:prstGeom prst="rect">
            <a:avLst/>
          </a:prstGeom>
        </p:spPr>
        <p:txBody>
          <a:bodyPr lIns="180000" tIns="0" rIns="180000" bIns="0" anchor="ctr">
            <a:noAutofit/>
          </a:bodyPr>
          <a:lstStyle/>
          <a:p>
            <a:pPr marL="270000" indent="-269640">
              <a:lnSpc>
                <a:spcPct val="110000"/>
              </a:lnSpc>
              <a:spcAft>
                <a:spcPts val="1001"/>
              </a:spcAft>
              <a:tabLst>
                <a:tab pos="0" algn="l"/>
              </a:tabLst>
            </a:pPr>
            <a:r>
              <a:rPr lang="de-DE" sz="1600" b="0" strike="noStrike" spc="-1">
                <a:solidFill>
                  <a:srgbClr val="FFFFFF"/>
                </a:solidFill>
                <a:latin typeface="Source Sans Pro"/>
              </a:rPr>
              <a:t>Textformat bearbeiten</a:t>
            </a:r>
            <a:endParaRPr lang="en-US" sz="1600" b="0" strike="noStrike" spc="-1">
              <a:solidFill>
                <a:srgbClr val="262626"/>
              </a:solidFill>
              <a:latin typeface="Source Sans Pro"/>
            </a:endParaRPr>
          </a:p>
        </p:txBody>
      </p:sp>
      <p:sp>
        <p:nvSpPr>
          <p:cNvPr id="296" name="PlaceHolder 10"/>
          <p:cNvSpPr>
            <a:spLocks noGrp="1"/>
          </p:cNvSpPr>
          <p:nvPr>
            <p:ph type="body"/>
          </p:nvPr>
        </p:nvSpPr>
        <p:spPr>
          <a:xfrm>
            <a:off x="8042400" y="3229200"/>
            <a:ext cx="3606840" cy="359640"/>
          </a:xfrm>
          <a:prstGeom prst="rect">
            <a:avLst/>
          </a:prstGeom>
        </p:spPr>
        <p:txBody>
          <a:bodyPr lIns="180000" tIns="0" rIns="180000" bIns="0" anchor="ctr">
            <a:noAutofit/>
          </a:bodyPr>
          <a:lstStyle/>
          <a:p>
            <a:pPr marL="270000" indent="-269640">
              <a:lnSpc>
                <a:spcPct val="110000"/>
              </a:lnSpc>
              <a:spcAft>
                <a:spcPts val="1001"/>
              </a:spcAft>
              <a:tabLst>
                <a:tab pos="0" algn="l"/>
              </a:tabLst>
            </a:pPr>
            <a:r>
              <a:rPr lang="de-DE" sz="1600" b="0" strike="noStrike" spc="-1">
                <a:solidFill>
                  <a:srgbClr val="FFFFFF"/>
                </a:solidFill>
                <a:latin typeface="Source Sans Pro"/>
              </a:rPr>
              <a:t>Textformat bearbeiten</a:t>
            </a:r>
            <a:endParaRPr lang="en-US" sz="1600" b="0" strike="noStrike" spc="-1">
              <a:solidFill>
                <a:srgbClr val="262626"/>
              </a:solidFill>
              <a:latin typeface="Source Sans Pro"/>
            </a:endParaRPr>
          </a:p>
        </p:txBody>
      </p:sp>
      <p:sp>
        <p:nvSpPr>
          <p:cNvPr id="297" name="PlaceHolder 11"/>
          <p:cNvSpPr>
            <a:spLocks noGrp="1"/>
          </p:cNvSpPr>
          <p:nvPr>
            <p:ph type="body"/>
          </p:nvPr>
        </p:nvSpPr>
        <p:spPr>
          <a:xfrm>
            <a:off x="540000" y="5450400"/>
            <a:ext cx="3606840" cy="359640"/>
          </a:xfrm>
          <a:prstGeom prst="rect">
            <a:avLst/>
          </a:prstGeom>
        </p:spPr>
        <p:txBody>
          <a:bodyPr lIns="180000" tIns="0" rIns="180000" bIns="0" anchor="ctr">
            <a:noAutofit/>
          </a:bodyPr>
          <a:lstStyle/>
          <a:p>
            <a:pPr marL="270000" indent="-269640">
              <a:lnSpc>
                <a:spcPct val="110000"/>
              </a:lnSpc>
              <a:spcAft>
                <a:spcPts val="1001"/>
              </a:spcAft>
              <a:tabLst>
                <a:tab pos="0" algn="l"/>
              </a:tabLst>
            </a:pPr>
            <a:r>
              <a:rPr lang="de-DE" sz="1600" b="0" strike="noStrike" spc="-1">
                <a:solidFill>
                  <a:srgbClr val="FFFFFF"/>
                </a:solidFill>
                <a:latin typeface="Source Sans Pro"/>
              </a:rPr>
              <a:t>Textformat bearbeiten</a:t>
            </a:r>
            <a:endParaRPr lang="en-US" sz="1600" b="0" strike="noStrike" spc="-1">
              <a:solidFill>
                <a:srgbClr val="262626"/>
              </a:solidFill>
              <a:latin typeface="Source Sans Pro"/>
            </a:endParaRPr>
          </a:p>
        </p:txBody>
      </p:sp>
      <p:sp>
        <p:nvSpPr>
          <p:cNvPr id="298" name="PlaceHolder 12"/>
          <p:cNvSpPr>
            <a:spLocks noGrp="1"/>
          </p:cNvSpPr>
          <p:nvPr>
            <p:ph type="body"/>
          </p:nvPr>
        </p:nvSpPr>
        <p:spPr>
          <a:xfrm>
            <a:off x="4291200" y="5450400"/>
            <a:ext cx="3606840" cy="359640"/>
          </a:xfrm>
          <a:prstGeom prst="rect">
            <a:avLst/>
          </a:prstGeom>
        </p:spPr>
        <p:txBody>
          <a:bodyPr lIns="180000" tIns="0" rIns="180000" bIns="0" anchor="ctr">
            <a:noAutofit/>
          </a:bodyPr>
          <a:lstStyle/>
          <a:p>
            <a:pPr marL="270000" indent="-269640">
              <a:lnSpc>
                <a:spcPct val="110000"/>
              </a:lnSpc>
              <a:spcAft>
                <a:spcPts val="1001"/>
              </a:spcAft>
              <a:tabLst>
                <a:tab pos="0" algn="l"/>
              </a:tabLst>
            </a:pPr>
            <a:r>
              <a:rPr lang="de-DE" sz="1600" b="0" strike="noStrike" spc="-1">
                <a:solidFill>
                  <a:srgbClr val="FFFFFF"/>
                </a:solidFill>
                <a:latin typeface="Source Sans Pro"/>
              </a:rPr>
              <a:t>Textformat bearbeiten</a:t>
            </a:r>
            <a:endParaRPr lang="en-US" sz="1600" b="0" strike="noStrike" spc="-1">
              <a:solidFill>
                <a:srgbClr val="262626"/>
              </a:solidFill>
              <a:latin typeface="Source Sans Pro"/>
            </a:endParaRPr>
          </a:p>
        </p:txBody>
      </p:sp>
      <p:sp>
        <p:nvSpPr>
          <p:cNvPr id="299" name="PlaceHolder 13"/>
          <p:cNvSpPr>
            <a:spLocks noGrp="1"/>
          </p:cNvSpPr>
          <p:nvPr>
            <p:ph type="body"/>
          </p:nvPr>
        </p:nvSpPr>
        <p:spPr>
          <a:xfrm>
            <a:off x="8042400" y="5450400"/>
            <a:ext cx="3606840" cy="359640"/>
          </a:xfrm>
          <a:prstGeom prst="rect">
            <a:avLst/>
          </a:prstGeom>
        </p:spPr>
        <p:txBody>
          <a:bodyPr lIns="180000" tIns="0" rIns="180000" bIns="0" anchor="ctr">
            <a:noAutofit/>
          </a:bodyPr>
          <a:lstStyle/>
          <a:p>
            <a:pPr marL="270000" indent="-269640">
              <a:lnSpc>
                <a:spcPct val="110000"/>
              </a:lnSpc>
              <a:spcAft>
                <a:spcPts val="1001"/>
              </a:spcAft>
              <a:tabLst>
                <a:tab pos="0" algn="l"/>
              </a:tabLst>
            </a:pPr>
            <a:r>
              <a:rPr lang="de-DE" sz="1600" b="0" strike="noStrike" spc="-1">
                <a:solidFill>
                  <a:srgbClr val="FFFFFF"/>
                </a:solidFill>
                <a:latin typeface="Source Sans Pro"/>
              </a:rPr>
              <a:t>Textformat bearbeiten</a:t>
            </a:r>
            <a:endParaRPr lang="en-US" sz="1600" b="0" strike="noStrike" spc="-1">
              <a:solidFill>
                <a:srgbClr val="262626"/>
              </a:solidFill>
              <a:latin typeface="Source Sans Pro"/>
            </a:endParaRPr>
          </a:p>
        </p:txBody>
      </p:sp>
      <p:sp>
        <p:nvSpPr>
          <p:cNvPr id="300" name="PlaceHolder 14"/>
          <p:cNvSpPr>
            <a:spLocks noGrp="1"/>
          </p:cNvSpPr>
          <p:nvPr>
            <p:ph type="dt"/>
          </p:nvPr>
        </p:nvSpPr>
        <p:spPr>
          <a:xfrm>
            <a:off x="10209600" y="6326640"/>
            <a:ext cx="1439640" cy="359640"/>
          </a:xfrm>
          <a:prstGeom prst="rect">
            <a:avLst/>
          </a:prstGeom>
        </p:spPr>
        <p:txBody>
          <a:bodyPr lIns="0" tIns="0" rIns="0" bIns="0" anchor="b">
            <a:noAutofit/>
          </a:bodyPr>
          <a:lstStyle/>
          <a:p>
            <a:pPr algn="r">
              <a:lnSpc>
                <a:spcPct val="100000"/>
              </a:lnSpc>
            </a:pPr>
            <a:fld id="{06D8D57B-13DE-490C-8E0A-45FF78515548}" type="datetime1">
              <a:rPr lang="de-DE" sz="1200" b="0" strike="noStrike" spc="-1">
                <a:solidFill>
                  <a:srgbClr val="808080"/>
                </a:solidFill>
                <a:latin typeface="Source Sans Pro"/>
              </a:rPr>
              <a:t>12.10.2022</a:t>
            </a:fld>
            <a:endParaRPr lang="en-US" sz="1200" b="0" strike="noStrike" spc="-1">
              <a:latin typeface="Times New Roman"/>
            </a:endParaRPr>
          </a:p>
        </p:txBody>
      </p:sp>
      <p:sp>
        <p:nvSpPr>
          <p:cNvPr id="301" name="PlaceHolder 15"/>
          <p:cNvSpPr>
            <a:spLocks noGrp="1"/>
          </p:cNvSpPr>
          <p:nvPr>
            <p:ph type="ftr"/>
          </p:nvPr>
        </p:nvSpPr>
        <p:spPr>
          <a:xfrm>
            <a:off x="3934800" y="6326640"/>
            <a:ext cx="4319640" cy="359640"/>
          </a:xfrm>
          <a:prstGeom prst="rect">
            <a:avLst/>
          </a:prstGeom>
        </p:spPr>
        <p:txBody>
          <a:bodyPr lIns="0" tIns="0" rIns="0" bIns="0" anchor="b">
            <a:noAutofit/>
          </a:bodyPr>
          <a:lstStyle/>
          <a:p>
            <a:pPr algn="ctr">
              <a:lnSpc>
                <a:spcPct val="100000"/>
              </a:lnSpc>
            </a:pPr>
            <a:r>
              <a:rPr lang="de-DE" sz="1200" b="0" strike="noStrike" spc="-1">
                <a:solidFill>
                  <a:srgbClr val="808080"/>
                </a:solidFill>
                <a:latin typeface="Source Sans Pro"/>
              </a:rPr>
              <a:t>FZI Forschungszentrum Informatik</a:t>
            </a:r>
            <a:endParaRPr lang="en-US" sz="1200" b="0" strike="noStrike" spc="-1">
              <a:latin typeface="Times New Roman"/>
            </a:endParaRPr>
          </a:p>
        </p:txBody>
      </p:sp>
      <p:sp>
        <p:nvSpPr>
          <p:cNvPr id="302" name="PlaceHolder 16"/>
          <p:cNvSpPr>
            <a:spLocks noGrp="1"/>
          </p:cNvSpPr>
          <p:nvPr>
            <p:ph type="sldNum"/>
          </p:nvPr>
        </p:nvSpPr>
        <p:spPr>
          <a:xfrm>
            <a:off x="540000" y="6326640"/>
            <a:ext cx="899640" cy="359640"/>
          </a:xfrm>
          <a:prstGeom prst="rect">
            <a:avLst/>
          </a:prstGeom>
        </p:spPr>
        <p:txBody>
          <a:bodyPr lIns="0" tIns="0" rIns="0" bIns="0" anchor="b">
            <a:noAutofit/>
          </a:bodyPr>
          <a:lstStyle/>
          <a:p>
            <a:pPr>
              <a:lnSpc>
                <a:spcPct val="100000"/>
              </a:lnSpc>
            </a:pPr>
            <a:fld id="{86DE5C06-DF41-4DFF-A9E3-D2B8CDBC179F}" type="slidenum">
              <a:rPr lang="de-DE" sz="1200" b="0" strike="noStrike" spc="-1">
                <a:solidFill>
                  <a:srgbClr val="808080"/>
                </a:solidFill>
                <a:latin typeface="Source Sans Pro"/>
              </a:rPr>
              <a:t>‹#›</a:t>
            </a:fld>
            <a:endParaRPr lang="en-US" sz="12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339" name="Grafik 6"/>
          <p:cNvPicPr/>
          <p:nvPr/>
        </p:nvPicPr>
        <p:blipFill>
          <a:blip r:embed="rId14"/>
          <a:stretch/>
        </p:blipFill>
        <p:spPr>
          <a:xfrm>
            <a:off x="11243160" y="418680"/>
            <a:ext cx="406080" cy="700200"/>
          </a:xfrm>
          <a:prstGeom prst="rect">
            <a:avLst/>
          </a:prstGeom>
          <a:ln>
            <a:noFill/>
          </a:ln>
        </p:spPr>
      </p:pic>
      <p:sp>
        <p:nvSpPr>
          <p:cNvPr id="340" name="PlaceHolder 1"/>
          <p:cNvSpPr>
            <a:spLocks noGrp="1"/>
          </p:cNvSpPr>
          <p:nvPr>
            <p:ph type="dt"/>
          </p:nvPr>
        </p:nvSpPr>
        <p:spPr>
          <a:xfrm>
            <a:off x="10209600" y="6326640"/>
            <a:ext cx="1439640" cy="359640"/>
          </a:xfrm>
          <a:prstGeom prst="rect">
            <a:avLst/>
          </a:prstGeom>
        </p:spPr>
        <p:txBody>
          <a:bodyPr lIns="0" tIns="0" rIns="0" bIns="0" anchor="b">
            <a:noAutofit/>
          </a:bodyPr>
          <a:lstStyle/>
          <a:p>
            <a:pPr algn="r">
              <a:lnSpc>
                <a:spcPct val="100000"/>
              </a:lnSpc>
            </a:pPr>
            <a:fld id="{7ACD7344-34D9-4984-ABC2-7A309AE2BA8D}" type="datetime1">
              <a:rPr lang="de-DE" sz="1200" b="0" strike="noStrike" spc="-1">
                <a:solidFill>
                  <a:srgbClr val="404040"/>
                </a:solidFill>
                <a:latin typeface="Source Sans Pro"/>
              </a:rPr>
              <a:t>12.10.2022</a:t>
            </a:fld>
            <a:endParaRPr lang="en-US" sz="1200" b="0" strike="noStrike" spc="-1">
              <a:latin typeface="Times New Roman"/>
            </a:endParaRPr>
          </a:p>
        </p:txBody>
      </p:sp>
      <p:sp>
        <p:nvSpPr>
          <p:cNvPr id="341" name="PlaceHolder 2"/>
          <p:cNvSpPr>
            <a:spLocks noGrp="1"/>
          </p:cNvSpPr>
          <p:nvPr>
            <p:ph type="ftr"/>
          </p:nvPr>
        </p:nvSpPr>
        <p:spPr>
          <a:xfrm>
            <a:off x="3934800" y="6326640"/>
            <a:ext cx="4319640" cy="359640"/>
          </a:xfrm>
          <a:prstGeom prst="rect">
            <a:avLst/>
          </a:prstGeom>
        </p:spPr>
        <p:txBody>
          <a:bodyPr lIns="0" tIns="0" rIns="0" bIns="0" anchor="b">
            <a:noAutofit/>
          </a:bodyPr>
          <a:lstStyle/>
          <a:p>
            <a:pPr algn="ctr">
              <a:lnSpc>
                <a:spcPct val="100000"/>
              </a:lnSpc>
            </a:pPr>
            <a:r>
              <a:rPr lang="de-DE" sz="1200" b="0" strike="noStrike" spc="-1">
                <a:solidFill>
                  <a:srgbClr val="808080"/>
                </a:solidFill>
                <a:latin typeface="Source Sans Pro"/>
              </a:rPr>
              <a:t>FZI Forschungsthemen 2022</a:t>
            </a:r>
            <a:endParaRPr lang="en-US" sz="1200" b="0" strike="noStrike" spc="-1">
              <a:latin typeface="Times New Roman"/>
            </a:endParaRPr>
          </a:p>
        </p:txBody>
      </p:sp>
      <p:sp>
        <p:nvSpPr>
          <p:cNvPr id="342" name="PlaceHolder 3"/>
          <p:cNvSpPr>
            <a:spLocks noGrp="1"/>
          </p:cNvSpPr>
          <p:nvPr>
            <p:ph type="sldNum"/>
          </p:nvPr>
        </p:nvSpPr>
        <p:spPr>
          <a:xfrm>
            <a:off x="540000" y="6326640"/>
            <a:ext cx="899640" cy="359640"/>
          </a:xfrm>
          <a:prstGeom prst="rect">
            <a:avLst/>
          </a:prstGeom>
        </p:spPr>
        <p:txBody>
          <a:bodyPr lIns="0" tIns="0" rIns="0" bIns="0" anchor="b">
            <a:noAutofit/>
          </a:bodyPr>
          <a:lstStyle/>
          <a:p>
            <a:pPr>
              <a:lnSpc>
                <a:spcPct val="100000"/>
              </a:lnSpc>
            </a:pPr>
            <a:fld id="{51CBEA71-14E9-4A60-8EB1-1AE7C7CF5AB6}" type="slidenum">
              <a:rPr lang="de-DE" sz="1200" b="0" strike="noStrike" spc="-1">
                <a:solidFill>
                  <a:srgbClr val="808080"/>
                </a:solidFill>
                <a:latin typeface="Source Sans Pro"/>
              </a:rPr>
              <a:t>‹#›</a:t>
            </a:fld>
            <a:endParaRPr lang="en-US" sz="1200" b="0" strike="noStrike" spc="-1">
              <a:latin typeface="Times New Roman"/>
            </a:endParaRPr>
          </a:p>
        </p:txBody>
      </p:sp>
      <p:sp>
        <p:nvSpPr>
          <p:cNvPr id="343" name="PlaceHolder 4"/>
          <p:cNvSpPr>
            <a:spLocks noGrp="1"/>
          </p:cNvSpPr>
          <p:nvPr>
            <p:ph type="title"/>
          </p:nvPr>
        </p:nvSpPr>
        <p:spPr>
          <a:xfrm>
            <a:off x="540000" y="432000"/>
            <a:ext cx="10231920" cy="539280"/>
          </a:xfrm>
          <a:prstGeom prst="rect">
            <a:avLst/>
          </a:prstGeom>
        </p:spPr>
        <p:txBody>
          <a:bodyPr lIns="0" tIns="0" rIns="0" bIns="0">
            <a:noAutofit/>
          </a:bodyPr>
          <a:lstStyle/>
          <a:p>
            <a:pPr>
              <a:lnSpc>
                <a:spcPct val="90000"/>
              </a:lnSpc>
              <a:tabLst>
                <a:tab pos="0" algn="l"/>
              </a:tabLst>
            </a:pPr>
            <a:r>
              <a:rPr lang="de-DE" sz="3600" b="1" strike="noStrike" spc="-1">
                <a:solidFill>
                  <a:srgbClr val="0E2356"/>
                </a:solidFill>
                <a:latin typeface="Source Sans Pro"/>
              </a:rPr>
              <a:t>Titelmasterformat bearbeiten</a:t>
            </a:r>
            <a:endParaRPr lang="en-US" sz="3600" b="0" strike="noStrike" spc="-1">
              <a:solidFill>
                <a:srgbClr val="1A1A1A"/>
              </a:solidFill>
              <a:latin typeface="Arial"/>
            </a:endParaRPr>
          </a:p>
        </p:txBody>
      </p:sp>
      <p:sp>
        <p:nvSpPr>
          <p:cNvPr id="344" name="PlaceHolder 5"/>
          <p:cNvSpPr>
            <a:spLocks noGrp="1"/>
          </p:cNvSpPr>
          <p:nvPr>
            <p:ph type="body"/>
          </p:nvPr>
        </p:nvSpPr>
        <p:spPr>
          <a:xfrm>
            <a:off x="539640" y="971640"/>
            <a:ext cx="10232280" cy="528120"/>
          </a:xfrm>
          <a:prstGeom prst="rect">
            <a:avLst/>
          </a:prstGeom>
        </p:spPr>
        <p:txBody>
          <a:bodyPr lIns="0" tIns="0" rIns="0" bIns="0">
            <a:noAutofit/>
          </a:bodyPr>
          <a:lstStyle/>
          <a:p>
            <a:pPr marL="432000" indent="-324000">
              <a:lnSpc>
                <a:spcPct val="110000"/>
              </a:lnSpc>
              <a:spcAft>
                <a:spcPts val="1001"/>
              </a:spcAft>
              <a:buClr>
                <a:srgbClr val="000000"/>
              </a:buClr>
              <a:buSzPct val="45000"/>
              <a:buFont typeface="Wingdings" charset="2"/>
              <a:buChar char=""/>
              <a:tabLst>
                <a:tab pos="0" algn="l"/>
              </a:tabLst>
            </a:pPr>
            <a:r>
              <a:rPr lang="de-DE" sz="2000" b="0" strike="noStrike" spc="-1">
                <a:solidFill>
                  <a:srgbClr val="2FAE7A"/>
                </a:solidFill>
                <a:latin typeface="Source Sans Pro"/>
              </a:rPr>
              <a:t>Das ist eine optionale Subline. Bei Nichtnutzung einfach löschen. </a:t>
            </a:r>
            <a:endParaRPr lang="en-US" sz="2000" b="0" strike="noStrike" spc="-1">
              <a:solidFill>
                <a:srgbClr val="262626"/>
              </a:solidFill>
              <a:latin typeface="Source Sans Pro"/>
            </a:endParaRPr>
          </a:p>
        </p:txBody>
      </p:sp>
      <p:sp>
        <p:nvSpPr>
          <p:cNvPr id="345" name="PlaceHolder 6"/>
          <p:cNvSpPr>
            <a:spLocks noGrp="1"/>
          </p:cNvSpPr>
          <p:nvPr>
            <p:ph type="body"/>
          </p:nvPr>
        </p:nvSpPr>
        <p:spPr>
          <a:xfrm>
            <a:off x="-997200" y="1500480"/>
            <a:ext cx="3657600" cy="4258080"/>
          </a:xfrm>
          <a:prstGeom prst="rect">
            <a:avLst/>
          </a:prstGeom>
        </p:spPr>
        <p:txBody>
          <a:bodyPr lIns="90000" tIns="45000" rIns="90000" bIns="45000">
            <a:noAutofit/>
          </a:bodyPr>
          <a:lstStyle/>
          <a:p>
            <a:pPr>
              <a:lnSpc>
                <a:spcPct val="100000"/>
              </a:lnSpc>
              <a:tabLst>
                <a:tab pos="0" algn="l"/>
              </a:tabLst>
            </a:pPr>
            <a:r>
              <a:rPr lang="de-DE" sz="1800" b="0" strike="noStrike" spc="-1">
                <a:solidFill>
                  <a:srgbClr val="D9D9D9"/>
                </a:solidFill>
                <a:latin typeface="Arial"/>
              </a:rPr>
              <a:t> </a:t>
            </a:r>
            <a:endParaRPr lang="en-US" sz="1800" b="0" strike="noStrike" spc="-1">
              <a:solidFill>
                <a:srgbClr val="262626"/>
              </a:solidFill>
              <a:latin typeface="Source Sans Pro"/>
            </a:endParaRPr>
          </a:p>
        </p:txBody>
      </p:sp>
      <p:sp>
        <p:nvSpPr>
          <p:cNvPr id="346" name="PlaceHolder 7"/>
          <p:cNvSpPr>
            <a:spLocks noGrp="1"/>
          </p:cNvSpPr>
          <p:nvPr>
            <p:ph type="body"/>
          </p:nvPr>
        </p:nvSpPr>
        <p:spPr>
          <a:xfrm>
            <a:off x="776520" y="1499760"/>
            <a:ext cx="1886760" cy="4257720"/>
          </a:xfrm>
          <a:prstGeom prst="rect">
            <a:avLst/>
          </a:prstGeom>
        </p:spPr>
        <p:txBody>
          <a:bodyPr lIns="90000" tIns="45000" rIns="90000" bIns="45000">
            <a:noAutofit/>
          </a:bodyPr>
          <a:lstStyle/>
          <a:p>
            <a:pPr>
              <a:lnSpc>
                <a:spcPct val="100000"/>
              </a:lnSpc>
              <a:tabLst>
                <a:tab pos="0" algn="l"/>
              </a:tabLst>
            </a:pPr>
            <a:r>
              <a:rPr lang="de-DE" sz="1800" b="0" strike="noStrike" spc="-1">
                <a:solidFill>
                  <a:srgbClr val="D9D9D9"/>
                </a:solidFill>
                <a:latin typeface="Arial"/>
              </a:rPr>
              <a:t> </a:t>
            </a:r>
            <a:endParaRPr lang="en-US" sz="1800" b="0" strike="noStrike" spc="-1">
              <a:solidFill>
                <a:srgbClr val="262626"/>
              </a:solidFill>
              <a:latin typeface="Source Sans Pro"/>
            </a:endParaRPr>
          </a:p>
        </p:txBody>
      </p:sp>
      <p:sp>
        <p:nvSpPr>
          <p:cNvPr id="347" name="PlaceHolder 8"/>
          <p:cNvSpPr>
            <a:spLocks noGrp="1"/>
          </p:cNvSpPr>
          <p:nvPr>
            <p:ph type="body"/>
          </p:nvPr>
        </p:nvSpPr>
        <p:spPr>
          <a:xfrm rot="17396400">
            <a:off x="-174600" y="3740040"/>
            <a:ext cx="3594600" cy="333360"/>
          </a:xfrm>
          <a:prstGeom prst="rect">
            <a:avLst/>
          </a:prstGeom>
        </p:spPr>
        <p:txBody>
          <a:bodyPr lIns="0" tIns="0" rIns="0" bIns="0" anchor="ctr">
            <a:noAutofit/>
          </a:bodyPr>
          <a:lstStyle/>
          <a:p>
            <a:pPr>
              <a:lnSpc>
                <a:spcPct val="110000"/>
              </a:lnSpc>
              <a:spcAft>
                <a:spcPts val="1001"/>
              </a:spcAft>
              <a:tabLst>
                <a:tab pos="0" algn="l"/>
              </a:tabLst>
            </a:pPr>
            <a:r>
              <a:rPr lang="de-DE" sz="1600" b="0" strike="noStrike" spc="-1">
                <a:solidFill>
                  <a:srgbClr val="FFFFFF"/>
                </a:solidFill>
                <a:latin typeface="Source Sans Pro"/>
              </a:rPr>
              <a:t>Lore ipsum in heritas esse </a:t>
            </a:r>
            <a:endParaRPr lang="en-US" sz="1600" b="0" strike="noStrike" spc="-1">
              <a:solidFill>
                <a:srgbClr val="262626"/>
              </a:solidFill>
              <a:latin typeface="Source Sans Pro"/>
            </a:endParaRPr>
          </a:p>
        </p:txBody>
      </p:sp>
      <p:sp>
        <p:nvSpPr>
          <p:cNvPr id="348" name="PlaceHolder 9"/>
          <p:cNvSpPr>
            <a:spLocks noGrp="1"/>
          </p:cNvSpPr>
          <p:nvPr>
            <p:ph type="body"/>
          </p:nvPr>
        </p:nvSpPr>
        <p:spPr>
          <a:xfrm>
            <a:off x="1248480" y="1505160"/>
            <a:ext cx="3657600" cy="4258080"/>
          </a:xfrm>
          <a:prstGeom prst="rect">
            <a:avLst/>
          </a:prstGeom>
        </p:spPr>
        <p:txBody>
          <a:bodyPr lIns="90000" tIns="45000" rIns="90000" bIns="45000">
            <a:noAutofit/>
          </a:bodyPr>
          <a:lstStyle/>
          <a:p>
            <a:pPr>
              <a:lnSpc>
                <a:spcPct val="100000"/>
              </a:lnSpc>
              <a:tabLst>
                <a:tab pos="0" algn="l"/>
              </a:tabLst>
            </a:pPr>
            <a:r>
              <a:rPr lang="de-DE" sz="1800" b="0" strike="noStrike" spc="-1">
                <a:solidFill>
                  <a:srgbClr val="D9D9D9"/>
                </a:solidFill>
                <a:latin typeface="Arial"/>
              </a:rPr>
              <a:t> </a:t>
            </a:r>
            <a:endParaRPr lang="en-US" sz="1800" b="0" strike="noStrike" spc="-1">
              <a:solidFill>
                <a:srgbClr val="262626"/>
              </a:solidFill>
              <a:latin typeface="Source Sans Pro"/>
            </a:endParaRPr>
          </a:p>
        </p:txBody>
      </p:sp>
      <p:sp>
        <p:nvSpPr>
          <p:cNvPr id="349" name="PlaceHolder 10"/>
          <p:cNvSpPr>
            <a:spLocks noGrp="1"/>
          </p:cNvSpPr>
          <p:nvPr>
            <p:ph type="body"/>
          </p:nvPr>
        </p:nvSpPr>
        <p:spPr>
          <a:xfrm>
            <a:off x="3018960" y="1503360"/>
            <a:ext cx="1887120" cy="4259160"/>
          </a:xfrm>
          <a:prstGeom prst="rect">
            <a:avLst/>
          </a:prstGeom>
        </p:spPr>
        <p:txBody>
          <a:bodyPr lIns="90000" tIns="45000" rIns="90000" bIns="45000">
            <a:noAutofit/>
          </a:bodyPr>
          <a:lstStyle/>
          <a:p>
            <a:pPr>
              <a:lnSpc>
                <a:spcPct val="100000"/>
              </a:lnSpc>
              <a:tabLst>
                <a:tab pos="0" algn="l"/>
              </a:tabLst>
            </a:pPr>
            <a:r>
              <a:rPr lang="de-DE" sz="1800" b="0" strike="noStrike" spc="-1">
                <a:solidFill>
                  <a:srgbClr val="D9D9D9"/>
                </a:solidFill>
                <a:latin typeface="Arial"/>
              </a:rPr>
              <a:t> </a:t>
            </a:r>
            <a:endParaRPr lang="en-US" sz="1800" b="0" strike="noStrike" spc="-1">
              <a:solidFill>
                <a:srgbClr val="262626"/>
              </a:solidFill>
              <a:latin typeface="Source Sans Pro"/>
            </a:endParaRPr>
          </a:p>
        </p:txBody>
      </p:sp>
      <p:sp>
        <p:nvSpPr>
          <p:cNvPr id="350" name="PlaceHolder 11"/>
          <p:cNvSpPr>
            <a:spLocks noGrp="1"/>
          </p:cNvSpPr>
          <p:nvPr>
            <p:ph type="body"/>
          </p:nvPr>
        </p:nvSpPr>
        <p:spPr>
          <a:xfrm rot="17396400">
            <a:off x="2095200" y="3783600"/>
            <a:ext cx="3520440" cy="333360"/>
          </a:xfrm>
          <a:prstGeom prst="rect">
            <a:avLst/>
          </a:prstGeom>
        </p:spPr>
        <p:txBody>
          <a:bodyPr lIns="0" tIns="0" rIns="0" bIns="0" anchor="ctr">
            <a:noAutofit/>
          </a:bodyPr>
          <a:lstStyle/>
          <a:p>
            <a:pPr>
              <a:lnSpc>
                <a:spcPct val="110000"/>
              </a:lnSpc>
              <a:spcAft>
                <a:spcPts val="1001"/>
              </a:spcAft>
              <a:tabLst>
                <a:tab pos="0" algn="l"/>
              </a:tabLst>
            </a:pPr>
            <a:r>
              <a:rPr lang="de-DE" sz="1600" b="0" strike="noStrike" spc="-1">
                <a:solidFill>
                  <a:srgbClr val="FFFFFF"/>
                </a:solidFill>
                <a:latin typeface="Source Sans Pro"/>
              </a:rPr>
              <a:t>Lore ipsum in heritas esse </a:t>
            </a:r>
            <a:endParaRPr lang="en-US" sz="1600" b="0" strike="noStrike" spc="-1">
              <a:solidFill>
                <a:srgbClr val="262626"/>
              </a:solidFill>
              <a:latin typeface="Source Sans Pro"/>
            </a:endParaRPr>
          </a:p>
        </p:txBody>
      </p:sp>
      <p:sp>
        <p:nvSpPr>
          <p:cNvPr id="351" name="PlaceHolder 12"/>
          <p:cNvSpPr>
            <a:spLocks noGrp="1"/>
          </p:cNvSpPr>
          <p:nvPr>
            <p:ph type="body"/>
          </p:nvPr>
        </p:nvSpPr>
        <p:spPr>
          <a:xfrm>
            <a:off x="3495960" y="1502640"/>
            <a:ext cx="3657600" cy="4258080"/>
          </a:xfrm>
          <a:prstGeom prst="rect">
            <a:avLst/>
          </a:prstGeom>
        </p:spPr>
        <p:txBody>
          <a:bodyPr lIns="90000" tIns="45000" rIns="90000" bIns="45000">
            <a:noAutofit/>
          </a:bodyPr>
          <a:lstStyle/>
          <a:p>
            <a:pPr>
              <a:lnSpc>
                <a:spcPct val="100000"/>
              </a:lnSpc>
              <a:tabLst>
                <a:tab pos="0" algn="l"/>
              </a:tabLst>
            </a:pPr>
            <a:r>
              <a:rPr lang="de-DE" sz="1800" b="0" strike="noStrike" spc="-1">
                <a:solidFill>
                  <a:srgbClr val="D9D9D9"/>
                </a:solidFill>
                <a:latin typeface="Arial"/>
              </a:rPr>
              <a:t> </a:t>
            </a:r>
            <a:endParaRPr lang="en-US" sz="1800" b="0" strike="noStrike" spc="-1">
              <a:solidFill>
                <a:srgbClr val="262626"/>
              </a:solidFill>
              <a:latin typeface="Source Sans Pro"/>
            </a:endParaRPr>
          </a:p>
        </p:txBody>
      </p:sp>
      <p:sp>
        <p:nvSpPr>
          <p:cNvPr id="352" name="PlaceHolder 13"/>
          <p:cNvSpPr>
            <a:spLocks noGrp="1"/>
          </p:cNvSpPr>
          <p:nvPr>
            <p:ph type="body"/>
          </p:nvPr>
        </p:nvSpPr>
        <p:spPr>
          <a:xfrm>
            <a:off x="5268960" y="1504800"/>
            <a:ext cx="1884600" cy="4255560"/>
          </a:xfrm>
          <a:prstGeom prst="rect">
            <a:avLst/>
          </a:prstGeom>
        </p:spPr>
        <p:txBody>
          <a:bodyPr lIns="90000" tIns="45000" rIns="90000" bIns="45000">
            <a:noAutofit/>
          </a:bodyPr>
          <a:lstStyle/>
          <a:p>
            <a:pPr>
              <a:lnSpc>
                <a:spcPct val="100000"/>
              </a:lnSpc>
              <a:tabLst>
                <a:tab pos="0" algn="l"/>
              </a:tabLst>
            </a:pPr>
            <a:r>
              <a:rPr lang="de-DE" sz="1800" b="0" strike="noStrike" spc="-1">
                <a:solidFill>
                  <a:srgbClr val="D9D9D9"/>
                </a:solidFill>
                <a:latin typeface="Arial"/>
              </a:rPr>
              <a:t> </a:t>
            </a:r>
            <a:endParaRPr lang="en-US" sz="1800" b="0" strike="noStrike" spc="-1">
              <a:solidFill>
                <a:srgbClr val="262626"/>
              </a:solidFill>
              <a:latin typeface="Source Sans Pro"/>
            </a:endParaRPr>
          </a:p>
        </p:txBody>
      </p:sp>
      <p:sp>
        <p:nvSpPr>
          <p:cNvPr id="353" name="PlaceHolder 14"/>
          <p:cNvSpPr>
            <a:spLocks noGrp="1"/>
          </p:cNvSpPr>
          <p:nvPr>
            <p:ph type="body"/>
          </p:nvPr>
        </p:nvSpPr>
        <p:spPr>
          <a:xfrm rot="17396400">
            <a:off x="4384800" y="3855240"/>
            <a:ext cx="3389040" cy="333360"/>
          </a:xfrm>
          <a:prstGeom prst="rect">
            <a:avLst/>
          </a:prstGeom>
        </p:spPr>
        <p:txBody>
          <a:bodyPr lIns="0" tIns="0" rIns="0" bIns="0" anchor="ctr">
            <a:noAutofit/>
          </a:bodyPr>
          <a:lstStyle/>
          <a:p>
            <a:pPr>
              <a:lnSpc>
                <a:spcPct val="110000"/>
              </a:lnSpc>
              <a:spcAft>
                <a:spcPts val="1001"/>
              </a:spcAft>
              <a:tabLst>
                <a:tab pos="0" algn="l"/>
              </a:tabLst>
            </a:pPr>
            <a:r>
              <a:rPr lang="de-DE" sz="1600" b="0" strike="noStrike" spc="-1">
                <a:solidFill>
                  <a:srgbClr val="FFFFFF"/>
                </a:solidFill>
                <a:latin typeface="Source Sans Pro"/>
              </a:rPr>
              <a:t>Lore ipsum in heritas esse </a:t>
            </a:r>
            <a:endParaRPr lang="en-US" sz="1600" b="0" strike="noStrike" spc="-1">
              <a:solidFill>
                <a:srgbClr val="262626"/>
              </a:solidFill>
              <a:latin typeface="Source Sans Pro"/>
            </a:endParaRPr>
          </a:p>
        </p:txBody>
      </p:sp>
      <p:sp>
        <p:nvSpPr>
          <p:cNvPr id="354" name="PlaceHolder 15"/>
          <p:cNvSpPr>
            <a:spLocks noGrp="1"/>
          </p:cNvSpPr>
          <p:nvPr>
            <p:ph type="body"/>
          </p:nvPr>
        </p:nvSpPr>
        <p:spPr>
          <a:xfrm>
            <a:off x="5741280" y="1504800"/>
            <a:ext cx="3657600" cy="4258080"/>
          </a:xfrm>
          <a:prstGeom prst="rect">
            <a:avLst/>
          </a:prstGeom>
        </p:spPr>
        <p:txBody>
          <a:bodyPr lIns="90000" tIns="45000" rIns="90000" bIns="45000">
            <a:noAutofit/>
          </a:bodyPr>
          <a:lstStyle/>
          <a:p>
            <a:pPr>
              <a:lnSpc>
                <a:spcPct val="100000"/>
              </a:lnSpc>
              <a:tabLst>
                <a:tab pos="0" algn="l"/>
              </a:tabLst>
            </a:pPr>
            <a:r>
              <a:rPr lang="de-DE" sz="1800" b="0" strike="noStrike" spc="-1">
                <a:solidFill>
                  <a:srgbClr val="D9D9D9"/>
                </a:solidFill>
                <a:latin typeface="Arial"/>
              </a:rPr>
              <a:t> </a:t>
            </a:r>
            <a:endParaRPr lang="en-US" sz="1800" b="0" strike="noStrike" spc="-1">
              <a:solidFill>
                <a:srgbClr val="262626"/>
              </a:solidFill>
              <a:latin typeface="Source Sans Pro"/>
            </a:endParaRPr>
          </a:p>
        </p:txBody>
      </p:sp>
      <p:sp>
        <p:nvSpPr>
          <p:cNvPr id="355" name="PlaceHolder 16"/>
          <p:cNvSpPr>
            <a:spLocks noGrp="1"/>
          </p:cNvSpPr>
          <p:nvPr>
            <p:ph type="body"/>
          </p:nvPr>
        </p:nvSpPr>
        <p:spPr>
          <a:xfrm>
            <a:off x="7511760" y="1503720"/>
            <a:ext cx="1893600" cy="4260600"/>
          </a:xfrm>
          <a:prstGeom prst="rect">
            <a:avLst/>
          </a:prstGeom>
        </p:spPr>
        <p:txBody>
          <a:bodyPr lIns="90000" tIns="45000" rIns="90000" bIns="45000">
            <a:noAutofit/>
          </a:bodyPr>
          <a:lstStyle/>
          <a:p>
            <a:pPr>
              <a:lnSpc>
                <a:spcPct val="100000"/>
              </a:lnSpc>
              <a:tabLst>
                <a:tab pos="0" algn="l"/>
              </a:tabLst>
            </a:pPr>
            <a:r>
              <a:rPr lang="de-DE" sz="1800" b="0" strike="noStrike" spc="-1">
                <a:solidFill>
                  <a:srgbClr val="D9D9D9"/>
                </a:solidFill>
                <a:latin typeface="Arial"/>
              </a:rPr>
              <a:t> </a:t>
            </a:r>
            <a:endParaRPr lang="en-US" sz="1800" b="0" strike="noStrike" spc="-1">
              <a:solidFill>
                <a:srgbClr val="262626"/>
              </a:solidFill>
              <a:latin typeface="Source Sans Pro"/>
            </a:endParaRPr>
          </a:p>
        </p:txBody>
      </p:sp>
      <p:sp>
        <p:nvSpPr>
          <p:cNvPr id="356" name="PlaceHolder 17"/>
          <p:cNvSpPr>
            <a:spLocks noGrp="1"/>
          </p:cNvSpPr>
          <p:nvPr>
            <p:ph type="body"/>
          </p:nvPr>
        </p:nvSpPr>
        <p:spPr>
          <a:xfrm rot="17396400">
            <a:off x="6633360" y="3855240"/>
            <a:ext cx="3382920" cy="333360"/>
          </a:xfrm>
          <a:prstGeom prst="rect">
            <a:avLst/>
          </a:prstGeom>
        </p:spPr>
        <p:txBody>
          <a:bodyPr lIns="0" tIns="0" rIns="0" bIns="0" anchor="ctr">
            <a:noAutofit/>
          </a:bodyPr>
          <a:lstStyle/>
          <a:p>
            <a:pPr>
              <a:lnSpc>
                <a:spcPct val="110000"/>
              </a:lnSpc>
              <a:spcAft>
                <a:spcPts val="1001"/>
              </a:spcAft>
              <a:tabLst>
                <a:tab pos="0" algn="l"/>
              </a:tabLst>
            </a:pPr>
            <a:r>
              <a:rPr lang="de-DE" sz="1600" b="0" strike="noStrike" spc="-1">
                <a:solidFill>
                  <a:srgbClr val="FFFFFF"/>
                </a:solidFill>
                <a:latin typeface="Source Sans Pro"/>
              </a:rPr>
              <a:t>Lore ipsum in heritas esse </a:t>
            </a:r>
            <a:endParaRPr lang="en-US" sz="1600" b="0" strike="noStrike" spc="-1">
              <a:solidFill>
                <a:srgbClr val="262626"/>
              </a:solidFill>
              <a:latin typeface="Source Sans Pro"/>
            </a:endParaRPr>
          </a:p>
        </p:txBody>
      </p:sp>
      <p:sp>
        <p:nvSpPr>
          <p:cNvPr id="357" name="PlaceHolder 18"/>
          <p:cNvSpPr>
            <a:spLocks noGrp="1"/>
          </p:cNvSpPr>
          <p:nvPr>
            <p:ph type="body"/>
          </p:nvPr>
        </p:nvSpPr>
        <p:spPr>
          <a:xfrm>
            <a:off x="7993080" y="1505160"/>
            <a:ext cx="3657600" cy="4258080"/>
          </a:xfrm>
          <a:prstGeom prst="rect">
            <a:avLst/>
          </a:prstGeom>
        </p:spPr>
        <p:txBody>
          <a:bodyPr lIns="90000" tIns="45000" rIns="90000" bIns="45000">
            <a:noAutofit/>
          </a:bodyPr>
          <a:lstStyle/>
          <a:p>
            <a:pPr>
              <a:lnSpc>
                <a:spcPct val="100000"/>
              </a:lnSpc>
              <a:tabLst>
                <a:tab pos="0" algn="l"/>
              </a:tabLst>
            </a:pPr>
            <a:r>
              <a:rPr lang="de-DE" sz="1800" b="0" strike="noStrike" spc="-1">
                <a:solidFill>
                  <a:srgbClr val="D9D9D9"/>
                </a:solidFill>
                <a:latin typeface="Arial"/>
              </a:rPr>
              <a:t> </a:t>
            </a:r>
            <a:endParaRPr lang="en-US" sz="1800" b="0" strike="noStrike" spc="-1">
              <a:solidFill>
                <a:srgbClr val="262626"/>
              </a:solidFill>
              <a:latin typeface="Source Sans Pro"/>
            </a:endParaRPr>
          </a:p>
        </p:txBody>
      </p:sp>
      <p:sp>
        <p:nvSpPr>
          <p:cNvPr id="358" name="PlaceHolder 19"/>
          <p:cNvSpPr>
            <a:spLocks noGrp="1"/>
          </p:cNvSpPr>
          <p:nvPr>
            <p:ph type="body"/>
          </p:nvPr>
        </p:nvSpPr>
        <p:spPr>
          <a:xfrm>
            <a:off x="9763560" y="1507320"/>
            <a:ext cx="1887120" cy="4258440"/>
          </a:xfrm>
          <a:prstGeom prst="rect">
            <a:avLst/>
          </a:prstGeom>
        </p:spPr>
        <p:txBody>
          <a:bodyPr lIns="90000" tIns="45000" rIns="90000" bIns="45000">
            <a:noAutofit/>
          </a:bodyPr>
          <a:lstStyle/>
          <a:p>
            <a:pPr>
              <a:lnSpc>
                <a:spcPct val="100000"/>
              </a:lnSpc>
              <a:tabLst>
                <a:tab pos="0" algn="l"/>
              </a:tabLst>
            </a:pPr>
            <a:r>
              <a:rPr lang="de-DE" sz="1800" b="0" strike="noStrike" spc="-1">
                <a:solidFill>
                  <a:srgbClr val="D9D9D9"/>
                </a:solidFill>
                <a:latin typeface="Arial"/>
              </a:rPr>
              <a:t> </a:t>
            </a:r>
            <a:endParaRPr lang="en-US" sz="1800" b="0" strike="noStrike" spc="-1">
              <a:solidFill>
                <a:srgbClr val="262626"/>
              </a:solidFill>
              <a:latin typeface="Source Sans Pro"/>
            </a:endParaRPr>
          </a:p>
        </p:txBody>
      </p:sp>
      <p:sp>
        <p:nvSpPr>
          <p:cNvPr id="359" name="PlaceHolder 20"/>
          <p:cNvSpPr>
            <a:spLocks noGrp="1"/>
          </p:cNvSpPr>
          <p:nvPr>
            <p:ph type="body"/>
          </p:nvPr>
        </p:nvSpPr>
        <p:spPr>
          <a:xfrm rot="17396400">
            <a:off x="8910360" y="3906000"/>
            <a:ext cx="3292560" cy="333360"/>
          </a:xfrm>
          <a:prstGeom prst="rect">
            <a:avLst/>
          </a:prstGeom>
        </p:spPr>
        <p:txBody>
          <a:bodyPr lIns="0" tIns="0" rIns="0" bIns="0" anchor="ctr">
            <a:noAutofit/>
          </a:bodyPr>
          <a:lstStyle/>
          <a:p>
            <a:pPr>
              <a:lnSpc>
                <a:spcPct val="110000"/>
              </a:lnSpc>
              <a:spcAft>
                <a:spcPts val="1001"/>
              </a:spcAft>
              <a:tabLst>
                <a:tab pos="0" algn="l"/>
              </a:tabLst>
            </a:pPr>
            <a:r>
              <a:rPr lang="de-DE" sz="1600" b="0" strike="noStrike" spc="-1">
                <a:solidFill>
                  <a:srgbClr val="FFFFFF"/>
                </a:solidFill>
                <a:latin typeface="Source Sans Pro"/>
              </a:rPr>
              <a:t>Lore ipsum in heritas esse </a:t>
            </a:r>
            <a:endParaRPr lang="en-US" sz="1600" b="0" strike="noStrike" spc="-1">
              <a:solidFill>
                <a:srgbClr val="262626"/>
              </a:solidFill>
              <a:latin typeface="Source Sans Pro"/>
            </a:endParaRPr>
          </a:p>
        </p:txBody>
      </p:sp>
    </p:spTree>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 id="2147483751"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396" name="Grafik 6"/>
          <p:cNvPicPr/>
          <p:nvPr/>
        </p:nvPicPr>
        <p:blipFill>
          <a:blip r:embed="rId14"/>
          <a:stretch/>
        </p:blipFill>
        <p:spPr>
          <a:xfrm>
            <a:off x="11243160" y="418680"/>
            <a:ext cx="406080" cy="700200"/>
          </a:xfrm>
          <a:prstGeom prst="rect">
            <a:avLst/>
          </a:prstGeom>
          <a:ln>
            <a:noFill/>
          </a:ln>
        </p:spPr>
      </p:pic>
      <p:sp>
        <p:nvSpPr>
          <p:cNvPr id="397" name="PlaceHolder 1"/>
          <p:cNvSpPr>
            <a:spLocks noGrp="1"/>
          </p:cNvSpPr>
          <p:nvPr>
            <p:ph type="body"/>
          </p:nvPr>
        </p:nvSpPr>
        <p:spPr>
          <a:xfrm>
            <a:off x="3952800" y="1810800"/>
            <a:ext cx="7689240" cy="1932840"/>
          </a:xfrm>
          <a:prstGeom prst="rect">
            <a:avLst/>
          </a:prstGeom>
        </p:spPr>
        <p:txBody>
          <a:bodyPr lIns="180000" tIns="180000" rIns="180000" bIns="180000" anchor="ctr">
            <a:noAutofit/>
          </a:bodyPr>
          <a:lstStyle/>
          <a:p>
            <a:pPr marL="432000" indent="-324000">
              <a:lnSpc>
                <a:spcPct val="110000"/>
              </a:lnSpc>
              <a:spcAft>
                <a:spcPts val="1001"/>
              </a:spcAft>
              <a:buClr>
                <a:srgbClr val="000000"/>
              </a:buClr>
              <a:buSzPct val="45000"/>
              <a:buFont typeface="Wingdings" charset="2"/>
              <a:buChar char=""/>
            </a:pPr>
            <a:r>
              <a:rPr lang="de-DE" sz="1400" b="0" strike="noStrike" spc="-1">
                <a:solidFill>
                  <a:srgbClr val="262626"/>
                </a:solidFill>
                <a:latin typeface="Source Sans Pro"/>
              </a:rPr>
              <a:t>Formatvorlagen des Textmasters bearbeiten</a:t>
            </a:r>
            <a:endParaRPr lang="en-US" sz="1400" b="0" strike="noStrike" spc="-1">
              <a:solidFill>
                <a:srgbClr val="262626"/>
              </a:solidFill>
              <a:latin typeface="Source Sans Pro"/>
            </a:endParaRPr>
          </a:p>
          <a:p>
            <a:pPr marL="864000" lvl="1" indent="-324000">
              <a:lnSpc>
                <a:spcPct val="110000"/>
              </a:lnSpc>
              <a:spcAft>
                <a:spcPts val="1001"/>
              </a:spcAft>
              <a:buClr>
                <a:srgbClr val="000000"/>
              </a:buClr>
              <a:buSzPct val="75000"/>
              <a:buFont typeface="Symbol" charset="2"/>
              <a:buChar char=""/>
            </a:pPr>
            <a:r>
              <a:rPr lang="de-DE" sz="1200" b="0" strike="noStrike" spc="-1">
                <a:solidFill>
                  <a:srgbClr val="262626"/>
                </a:solidFill>
                <a:latin typeface="Source Sans Pro"/>
              </a:rPr>
              <a:t>Zweite Ebene</a:t>
            </a:r>
            <a:endParaRPr lang="en-US" sz="1200" b="0" strike="noStrike" spc="-1">
              <a:solidFill>
                <a:srgbClr val="262626"/>
              </a:solidFill>
              <a:latin typeface="Source Sans Pro"/>
            </a:endParaRPr>
          </a:p>
          <a:p>
            <a:pPr marL="1296000" lvl="2" indent="-288000">
              <a:lnSpc>
                <a:spcPct val="110000"/>
              </a:lnSpc>
              <a:spcAft>
                <a:spcPts val="1001"/>
              </a:spcAft>
              <a:buClr>
                <a:srgbClr val="000000"/>
              </a:buClr>
              <a:buSzPct val="45000"/>
              <a:buFont typeface="Wingdings" charset="2"/>
              <a:buChar char=""/>
            </a:pPr>
            <a:r>
              <a:rPr lang="de-DE" sz="1050" b="0" strike="noStrike" spc="-1">
                <a:solidFill>
                  <a:srgbClr val="262626"/>
                </a:solidFill>
                <a:latin typeface="Source Sans Pro"/>
              </a:rPr>
              <a:t>Dritte Ebene</a:t>
            </a:r>
            <a:endParaRPr lang="en-US" sz="1050" b="0" strike="noStrike" spc="-1">
              <a:solidFill>
                <a:srgbClr val="262626"/>
              </a:solidFill>
              <a:latin typeface="Source Sans Pro"/>
            </a:endParaRPr>
          </a:p>
        </p:txBody>
      </p:sp>
      <p:sp>
        <p:nvSpPr>
          <p:cNvPr id="398" name="PlaceHolder 2"/>
          <p:cNvSpPr>
            <a:spLocks noGrp="1"/>
          </p:cNvSpPr>
          <p:nvPr>
            <p:ph type="body"/>
          </p:nvPr>
        </p:nvSpPr>
        <p:spPr>
          <a:xfrm>
            <a:off x="540000" y="1810800"/>
            <a:ext cx="3412440" cy="1932840"/>
          </a:xfrm>
          <a:prstGeom prst="rect">
            <a:avLst/>
          </a:prstGeom>
        </p:spPr>
        <p:txBody>
          <a:bodyPr lIns="180000" tIns="180000" rIns="180000" bIns="180000">
            <a:noAutofit/>
          </a:bodyPr>
          <a:lstStyle/>
          <a:p>
            <a:pPr>
              <a:lnSpc>
                <a:spcPct val="100000"/>
              </a:lnSpc>
              <a:tabLst>
                <a:tab pos="0" algn="l"/>
              </a:tabLst>
            </a:pPr>
            <a:r>
              <a:rPr lang="de-DE" sz="1800" b="0" strike="noStrike" spc="-1">
                <a:solidFill>
                  <a:srgbClr val="262626"/>
                </a:solidFill>
                <a:latin typeface="Arial"/>
              </a:rPr>
              <a:t>Bild durch Klicken auf Symbol hinzufügen</a:t>
            </a:r>
            <a:endParaRPr lang="en-US" sz="1800" b="0" strike="noStrike" spc="-1">
              <a:solidFill>
                <a:srgbClr val="262626"/>
              </a:solidFill>
              <a:latin typeface="Source Sans Pro"/>
            </a:endParaRPr>
          </a:p>
        </p:txBody>
      </p:sp>
      <p:sp>
        <p:nvSpPr>
          <p:cNvPr id="399" name="PlaceHolder 3"/>
          <p:cNvSpPr>
            <a:spLocks noGrp="1"/>
          </p:cNvSpPr>
          <p:nvPr>
            <p:ph type="body"/>
          </p:nvPr>
        </p:nvSpPr>
        <p:spPr>
          <a:xfrm>
            <a:off x="3951000" y="3877200"/>
            <a:ext cx="7689240" cy="1932840"/>
          </a:xfrm>
          <a:prstGeom prst="rect">
            <a:avLst/>
          </a:prstGeom>
        </p:spPr>
        <p:txBody>
          <a:bodyPr lIns="180000" tIns="180000" rIns="180000" bIns="180000" anchor="ctr">
            <a:noAutofit/>
          </a:bodyPr>
          <a:lstStyle/>
          <a:p>
            <a:pPr marL="270000" indent="-269640">
              <a:lnSpc>
                <a:spcPct val="110000"/>
              </a:lnSpc>
              <a:spcAft>
                <a:spcPts val="1001"/>
              </a:spcAft>
              <a:buClr>
                <a:srgbClr val="2FAE7A"/>
              </a:buClr>
              <a:buFont typeface="Source Sans Pro Black"/>
              <a:buChar char="‒"/>
            </a:pPr>
            <a:r>
              <a:rPr lang="de-DE" sz="1400" b="0" strike="noStrike" spc="-1">
                <a:solidFill>
                  <a:srgbClr val="262626"/>
                </a:solidFill>
                <a:latin typeface="Source Sans Pro"/>
              </a:rPr>
              <a:t>Formatvorlagen des Textmasters bearbeiten</a:t>
            </a:r>
            <a:endParaRPr lang="en-US" sz="1400" b="0" strike="noStrike" spc="-1">
              <a:solidFill>
                <a:srgbClr val="262626"/>
              </a:solidFill>
              <a:latin typeface="Source Sans Pro"/>
            </a:endParaRPr>
          </a:p>
          <a:p>
            <a:pPr marL="270000" lvl="1" indent="-269640">
              <a:lnSpc>
                <a:spcPct val="110000"/>
              </a:lnSpc>
              <a:spcAft>
                <a:spcPts val="1001"/>
              </a:spcAft>
              <a:buClr>
                <a:srgbClr val="2FAE7A"/>
              </a:buClr>
              <a:buFont typeface="Source Sans Pro Black"/>
              <a:buChar char="‒"/>
            </a:pPr>
            <a:r>
              <a:rPr lang="de-DE" sz="1200" b="0" strike="noStrike" spc="-1">
                <a:solidFill>
                  <a:srgbClr val="262626"/>
                </a:solidFill>
                <a:latin typeface="Source Sans Pro"/>
              </a:rPr>
              <a:t>Zweite Ebene</a:t>
            </a:r>
            <a:endParaRPr lang="en-US" sz="1200" b="0" strike="noStrike" spc="-1">
              <a:solidFill>
                <a:srgbClr val="262626"/>
              </a:solidFill>
              <a:latin typeface="Source Sans Pro"/>
            </a:endParaRPr>
          </a:p>
          <a:p>
            <a:pPr marL="270000" lvl="2" indent="-269640">
              <a:lnSpc>
                <a:spcPct val="110000"/>
              </a:lnSpc>
              <a:spcAft>
                <a:spcPts val="1001"/>
              </a:spcAft>
              <a:buClr>
                <a:srgbClr val="2FAE7A"/>
              </a:buClr>
              <a:buFont typeface="Source Sans Pro Black"/>
              <a:buChar char="‒"/>
            </a:pPr>
            <a:r>
              <a:rPr lang="de-DE" sz="1050" b="0" strike="noStrike" spc="-1">
                <a:solidFill>
                  <a:srgbClr val="262626"/>
                </a:solidFill>
                <a:latin typeface="Source Sans Pro"/>
              </a:rPr>
              <a:t>Dritte Ebene</a:t>
            </a:r>
            <a:endParaRPr lang="en-US" sz="1050" b="0" strike="noStrike" spc="-1">
              <a:solidFill>
                <a:srgbClr val="262626"/>
              </a:solidFill>
              <a:latin typeface="Source Sans Pro"/>
            </a:endParaRPr>
          </a:p>
        </p:txBody>
      </p:sp>
      <p:sp>
        <p:nvSpPr>
          <p:cNvPr id="400" name="PlaceHolder 4"/>
          <p:cNvSpPr>
            <a:spLocks noGrp="1"/>
          </p:cNvSpPr>
          <p:nvPr>
            <p:ph type="body"/>
          </p:nvPr>
        </p:nvSpPr>
        <p:spPr>
          <a:xfrm>
            <a:off x="540000" y="3877200"/>
            <a:ext cx="3412440" cy="1932840"/>
          </a:xfrm>
          <a:prstGeom prst="rect">
            <a:avLst/>
          </a:prstGeom>
        </p:spPr>
        <p:txBody>
          <a:bodyPr lIns="180000" tIns="180000" rIns="180000" bIns="180000">
            <a:noAutofit/>
          </a:bodyPr>
          <a:lstStyle/>
          <a:p>
            <a:pPr>
              <a:lnSpc>
                <a:spcPct val="100000"/>
              </a:lnSpc>
              <a:tabLst>
                <a:tab pos="0" algn="l"/>
              </a:tabLst>
            </a:pPr>
            <a:r>
              <a:rPr lang="de-DE" sz="1800" b="0" strike="noStrike" spc="-1">
                <a:solidFill>
                  <a:srgbClr val="262626"/>
                </a:solidFill>
                <a:latin typeface="Arial"/>
              </a:rPr>
              <a:t>Bild durch Klicken auf Symbol hinzufügen</a:t>
            </a:r>
            <a:endParaRPr lang="en-US" sz="1800" b="0" strike="noStrike" spc="-1">
              <a:solidFill>
                <a:srgbClr val="262626"/>
              </a:solidFill>
              <a:latin typeface="Source Sans Pro"/>
            </a:endParaRPr>
          </a:p>
        </p:txBody>
      </p:sp>
      <p:sp>
        <p:nvSpPr>
          <p:cNvPr id="401" name="PlaceHolder 5"/>
          <p:cNvSpPr>
            <a:spLocks noGrp="1"/>
          </p:cNvSpPr>
          <p:nvPr>
            <p:ph type="dt"/>
          </p:nvPr>
        </p:nvSpPr>
        <p:spPr>
          <a:xfrm>
            <a:off x="10209600" y="6326640"/>
            <a:ext cx="1439640" cy="359640"/>
          </a:xfrm>
          <a:prstGeom prst="rect">
            <a:avLst/>
          </a:prstGeom>
        </p:spPr>
        <p:txBody>
          <a:bodyPr lIns="0" tIns="0" rIns="0" bIns="0" anchor="b">
            <a:noAutofit/>
          </a:bodyPr>
          <a:lstStyle/>
          <a:p>
            <a:pPr algn="r">
              <a:lnSpc>
                <a:spcPct val="100000"/>
              </a:lnSpc>
            </a:pPr>
            <a:r>
              <a:rPr lang="de-DE" sz="1200" b="0" strike="noStrike" spc="-1">
                <a:solidFill>
                  <a:srgbClr val="808080"/>
                </a:solidFill>
                <a:latin typeface="Source Sans Pro"/>
              </a:rPr>
              <a:t>22.10.2021</a:t>
            </a:r>
            <a:endParaRPr lang="en-US" sz="1200" b="0" strike="noStrike" spc="-1">
              <a:latin typeface="Times New Roman"/>
            </a:endParaRPr>
          </a:p>
        </p:txBody>
      </p:sp>
      <p:sp>
        <p:nvSpPr>
          <p:cNvPr id="402" name="PlaceHolder 6"/>
          <p:cNvSpPr>
            <a:spLocks noGrp="1"/>
          </p:cNvSpPr>
          <p:nvPr>
            <p:ph type="ftr"/>
          </p:nvPr>
        </p:nvSpPr>
        <p:spPr>
          <a:xfrm>
            <a:off x="3934800" y="6326640"/>
            <a:ext cx="4319640" cy="359640"/>
          </a:xfrm>
          <a:prstGeom prst="rect">
            <a:avLst/>
          </a:prstGeom>
        </p:spPr>
        <p:txBody>
          <a:bodyPr lIns="0" tIns="0" rIns="0" bIns="0" anchor="b">
            <a:noAutofit/>
          </a:bodyPr>
          <a:lstStyle/>
          <a:p>
            <a:pPr algn="ctr">
              <a:lnSpc>
                <a:spcPct val="100000"/>
              </a:lnSpc>
            </a:pPr>
            <a:r>
              <a:rPr lang="de-DE" sz="1200" b="0" strike="noStrike" spc="-1">
                <a:solidFill>
                  <a:srgbClr val="808080"/>
                </a:solidFill>
                <a:latin typeface="Source Sans Pro"/>
              </a:rPr>
              <a:t>Onboarding Kommunikation</a:t>
            </a:r>
            <a:endParaRPr lang="en-US" sz="1200" b="0" strike="noStrike" spc="-1">
              <a:latin typeface="Times New Roman"/>
            </a:endParaRPr>
          </a:p>
        </p:txBody>
      </p:sp>
      <p:sp>
        <p:nvSpPr>
          <p:cNvPr id="403" name="PlaceHolder 7"/>
          <p:cNvSpPr>
            <a:spLocks noGrp="1"/>
          </p:cNvSpPr>
          <p:nvPr>
            <p:ph type="sldNum"/>
          </p:nvPr>
        </p:nvSpPr>
        <p:spPr>
          <a:xfrm>
            <a:off x="540000" y="6326640"/>
            <a:ext cx="899640" cy="359640"/>
          </a:xfrm>
          <a:prstGeom prst="rect">
            <a:avLst/>
          </a:prstGeom>
        </p:spPr>
        <p:txBody>
          <a:bodyPr lIns="0" tIns="0" rIns="0" bIns="0" anchor="b">
            <a:noAutofit/>
          </a:bodyPr>
          <a:lstStyle/>
          <a:p>
            <a:pPr>
              <a:lnSpc>
                <a:spcPct val="100000"/>
              </a:lnSpc>
            </a:pPr>
            <a:fld id="{81C03AF2-42EE-4F37-8B9E-C52A5F548103}" type="slidenum">
              <a:rPr lang="de-DE" sz="1200" b="0" strike="noStrike" spc="-1">
                <a:solidFill>
                  <a:srgbClr val="808080"/>
                </a:solidFill>
                <a:latin typeface="Source Sans Pro"/>
              </a:rPr>
              <a:t>‹#›</a:t>
            </a:fld>
            <a:endParaRPr lang="en-US" sz="1200" b="0" strike="noStrike" spc="-1">
              <a:latin typeface="Times New Roman"/>
            </a:endParaRPr>
          </a:p>
        </p:txBody>
      </p:sp>
      <p:sp>
        <p:nvSpPr>
          <p:cNvPr id="404" name="PlaceHolder 8"/>
          <p:cNvSpPr>
            <a:spLocks noGrp="1"/>
          </p:cNvSpPr>
          <p:nvPr>
            <p:ph type="title"/>
          </p:nvPr>
        </p:nvSpPr>
        <p:spPr>
          <a:xfrm>
            <a:off x="540000" y="432000"/>
            <a:ext cx="9669240" cy="539280"/>
          </a:xfrm>
          <a:prstGeom prst="rect">
            <a:avLst/>
          </a:prstGeom>
        </p:spPr>
        <p:txBody>
          <a:bodyPr lIns="0" tIns="0" rIns="0" bIns="0">
            <a:noAutofit/>
          </a:bodyPr>
          <a:lstStyle/>
          <a:p>
            <a:pPr>
              <a:lnSpc>
                <a:spcPct val="90000"/>
              </a:lnSpc>
              <a:tabLst>
                <a:tab pos="0" algn="l"/>
              </a:tabLst>
            </a:pPr>
            <a:r>
              <a:rPr lang="de-DE" sz="3600" b="1" strike="noStrike" spc="-1">
                <a:solidFill>
                  <a:srgbClr val="0E2356"/>
                </a:solidFill>
                <a:latin typeface="Source Sans Pro"/>
              </a:rPr>
              <a:t>Titelmasterformat bearbeiten</a:t>
            </a:r>
            <a:endParaRPr lang="en-US" sz="3600" b="0" strike="noStrike" spc="-1">
              <a:solidFill>
                <a:srgbClr val="1A1A1A"/>
              </a:solidFill>
              <a:latin typeface="Arial"/>
            </a:endParaRPr>
          </a:p>
        </p:txBody>
      </p:sp>
      <p:sp>
        <p:nvSpPr>
          <p:cNvPr id="405" name="PlaceHolder 9"/>
          <p:cNvSpPr>
            <a:spLocks noGrp="1"/>
          </p:cNvSpPr>
          <p:nvPr>
            <p:ph type="body"/>
          </p:nvPr>
        </p:nvSpPr>
        <p:spPr>
          <a:xfrm>
            <a:off x="539640" y="971640"/>
            <a:ext cx="9669600" cy="528120"/>
          </a:xfrm>
          <a:prstGeom prst="rect">
            <a:avLst/>
          </a:prstGeom>
        </p:spPr>
        <p:txBody>
          <a:bodyPr lIns="0" tIns="0" rIns="0" bIns="0">
            <a:noAutofit/>
          </a:bodyPr>
          <a:lstStyle/>
          <a:p>
            <a:pPr>
              <a:lnSpc>
                <a:spcPct val="110000"/>
              </a:lnSpc>
              <a:spcAft>
                <a:spcPts val="1001"/>
              </a:spcAft>
              <a:tabLst>
                <a:tab pos="0" algn="l"/>
              </a:tabLst>
            </a:pPr>
            <a:r>
              <a:rPr lang="de-DE" sz="2000" b="0" strike="noStrike" spc="-1">
                <a:solidFill>
                  <a:srgbClr val="2FAE7A"/>
                </a:solidFill>
                <a:latin typeface="Source Sans Pro"/>
              </a:rPr>
              <a:t>Das ist eine optionale Subline. Bei Nichtnutzung einfach löschen. </a:t>
            </a:r>
            <a:endParaRPr lang="en-US" sz="2000" b="0" strike="noStrike" spc="-1">
              <a:solidFill>
                <a:srgbClr val="262626"/>
              </a:solidFill>
              <a:latin typeface="Source Sans Pro"/>
            </a:endParaRPr>
          </a:p>
        </p:txBody>
      </p:sp>
    </p:spTree>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 id="2147483764"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442" name="Grafik 6"/>
          <p:cNvPicPr/>
          <p:nvPr/>
        </p:nvPicPr>
        <p:blipFill>
          <a:blip r:embed="rId14"/>
          <a:stretch/>
        </p:blipFill>
        <p:spPr>
          <a:xfrm>
            <a:off x="11243160" y="418680"/>
            <a:ext cx="406080" cy="700200"/>
          </a:xfrm>
          <a:prstGeom prst="rect">
            <a:avLst/>
          </a:prstGeom>
          <a:ln>
            <a:noFill/>
          </a:ln>
        </p:spPr>
      </p:pic>
      <p:sp>
        <p:nvSpPr>
          <p:cNvPr id="443" name="CustomShape 1"/>
          <p:cNvSpPr/>
          <p:nvPr/>
        </p:nvSpPr>
        <p:spPr>
          <a:xfrm>
            <a:off x="0" y="0"/>
            <a:ext cx="12189960" cy="6857640"/>
          </a:xfrm>
          <a:prstGeom prst="rect">
            <a:avLst/>
          </a:prstGeom>
          <a:solidFill>
            <a:srgbClr val="0E2356">
              <a:alpha val="70000"/>
            </a:srgbClr>
          </a:solidFill>
          <a:ln w="25560">
            <a:noFill/>
          </a:ln>
        </p:spPr>
        <p:style>
          <a:lnRef idx="0">
            <a:scrgbClr r="0" g="0" b="0"/>
          </a:lnRef>
          <a:fillRef idx="0">
            <a:scrgbClr r="0" g="0" b="0"/>
          </a:fillRef>
          <a:effectRef idx="0">
            <a:scrgbClr r="0" g="0" b="0"/>
          </a:effectRef>
          <a:fontRef idx="minor"/>
        </p:style>
      </p:sp>
      <p:sp>
        <p:nvSpPr>
          <p:cNvPr id="444" name="PlaceHolder 2"/>
          <p:cNvSpPr>
            <a:spLocks noGrp="1"/>
          </p:cNvSpPr>
          <p:nvPr>
            <p:ph type="body"/>
          </p:nvPr>
        </p:nvSpPr>
        <p:spPr>
          <a:xfrm>
            <a:off x="0" y="0"/>
            <a:ext cx="12189960" cy="6857640"/>
          </a:xfrm>
          <a:prstGeom prst="rect">
            <a:avLst/>
          </a:prstGeom>
        </p:spPr>
        <p:txBody>
          <a:bodyPr lIns="144000" tIns="144000" rIns="144000" bIns="144000">
            <a:noAutofit/>
          </a:bodyPr>
          <a:lstStyle/>
          <a:p>
            <a:pPr marL="432000" indent="-324000">
              <a:lnSpc>
                <a:spcPct val="100000"/>
              </a:lnSpc>
              <a:buClr>
                <a:srgbClr val="000000"/>
              </a:buClr>
              <a:buSzPct val="45000"/>
              <a:buFont typeface="Wingdings" charset="2"/>
              <a:buChar char=""/>
              <a:tabLst>
                <a:tab pos="0" algn="l"/>
              </a:tabLst>
            </a:pPr>
            <a:r>
              <a:rPr lang="de-DE" sz="1800" b="0" strike="noStrike" spc="-1">
                <a:solidFill>
                  <a:srgbClr val="1A1A1A"/>
                </a:solidFill>
                <a:latin typeface="Arial"/>
              </a:rPr>
              <a:t>Bild durch Klicken auf Symbol hinzufügen</a:t>
            </a:r>
            <a:endParaRPr lang="en-US" sz="1800" b="0" strike="noStrike" spc="-1">
              <a:solidFill>
                <a:srgbClr val="262626"/>
              </a:solidFill>
              <a:latin typeface="Source Sans Pro"/>
            </a:endParaRPr>
          </a:p>
        </p:txBody>
      </p:sp>
      <p:sp>
        <p:nvSpPr>
          <p:cNvPr id="445" name="PlaceHolder 3"/>
          <p:cNvSpPr>
            <a:spLocks noGrp="1"/>
          </p:cNvSpPr>
          <p:nvPr>
            <p:ph type="dt"/>
          </p:nvPr>
        </p:nvSpPr>
        <p:spPr>
          <a:xfrm>
            <a:off x="10209600" y="6326640"/>
            <a:ext cx="1439640" cy="359640"/>
          </a:xfrm>
          <a:prstGeom prst="rect">
            <a:avLst/>
          </a:prstGeom>
        </p:spPr>
        <p:txBody>
          <a:bodyPr lIns="0" tIns="0" rIns="0" bIns="0" anchor="b">
            <a:noAutofit/>
          </a:bodyPr>
          <a:lstStyle/>
          <a:p>
            <a:pPr algn="r">
              <a:lnSpc>
                <a:spcPct val="100000"/>
              </a:lnSpc>
            </a:pPr>
            <a:r>
              <a:rPr lang="de-DE" sz="1200" b="0" strike="noStrike" spc="-1">
                <a:solidFill>
                  <a:srgbClr val="808080"/>
                </a:solidFill>
                <a:latin typeface="Source Sans Pro"/>
              </a:rPr>
              <a:t>22.10.2021</a:t>
            </a:r>
            <a:endParaRPr lang="en-US" sz="1200" b="0" strike="noStrike" spc="-1">
              <a:latin typeface="Times New Roman"/>
            </a:endParaRPr>
          </a:p>
        </p:txBody>
      </p:sp>
      <p:sp>
        <p:nvSpPr>
          <p:cNvPr id="446" name="PlaceHolder 4"/>
          <p:cNvSpPr>
            <a:spLocks noGrp="1"/>
          </p:cNvSpPr>
          <p:nvPr>
            <p:ph type="ftr"/>
          </p:nvPr>
        </p:nvSpPr>
        <p:spPr>
          <a:xfrm>
            <a:off x="3934800" y="6326640"/>
            <a:ext cx="4319640" cy="359640"/>
          </a:xfrm>
          <a:prstGeom prst="rect">
            <a:avLst/>
          </a:prstGeom>
        </p:spPr>
        <p:txBody>
          <a:bodyPr lIns="0" tIns="0" rIns="0" bIns="0" anchor="b">
            <a:noAutofit/>
          </a:bodyPr>
          <a:lstStyle/>
          <a:p>
            <a:pPr algn="ctr">
              <a:lnSpc>
                <a:spcPct val="100000"/>
              </a:lnSpc>
            </a:pPr>
            <a:r>
              <a:rPr lang="de-DE" sz="1200" b="0" strike="noStrike" spc="-1">
                <a:solidFill>
                  <a:srgbClr val="808080"/>
                </a:solidFill>
                <a:latin typeface="Source Sans Pro"/>
              </a:rPr>
              <a:t>Onboarding Kommunikation</a:t>
            </a:r>
            <a:endParaRPr lang="en-US" sz="1200" b="0" strike="noStrike" spc="-1">
              <a:latin typeface="Times New Roman"/>
            </a:endParaRPr>
          </a:p>
        </p:txBody>
      </p:sp>
      <p:sp>
        <p:nvSpPr>
          <p:cNvPr id="447" name="PlaceHolder 5"/>
          <p:cNvSpPr>
            <a:spLocks noGrp="1"/>
          </p:cNvSpPr>
          <p:nvPr>
            <p:ph type="sldNum"/>
          </p:nvPr>
        </p:nvSpPr>
        <p:spPr>
          <a:xfrm>
            <a:off x="540000" y="6326640"/>
            <a:ext cx="899640" cy="359640"/>
          </a:xfrm>
          <a:prstGeom prst="rect">
            <a:avLst/>
          </a:prstGeom>
        </p:spPr>
        <p:txBody>
          <a:bodyPr lIns="0" tIns="0" rIns="0" bIns="0" anchor="b">
            <a:noAutofit/>
          </a:bodyPr>
          <a:lstStyle/>
          <a:p>
            <a:pPr>
              <a:lnSpc>
                <a:spcPct val="100000"/>
              </a:lnSpc>
            </a:pPr>
            <a:fld id="{B02E612B-7A73-48BE-B651-62C5904743E9}" type="slidenum">
              <a:rPr lang="de-DE" sz="1200" b="0" strike="noStrike" spc="-1">
                <a:solidFill>
                  <a:srgbClr val="808080"/>
                </a:solidFill>
                <a:latin typeface="Source Sans Pro"/>
              </a:rPr>
              <a:t>‹#›</a:t>
            </a:fld>
            <a:endParaRPr lang="en-US" sz="1200" b="0" strike="noStrike" spc="-1">
              <a:latin typeface="Times New Roman"/>
            </a:endParaRPr>
          </a:p>
        </p:txBody>
      </p:sp>
      <p:sp>
        <p:nvSpPr>
          <p:cNvPr id="448" name="PlaceHolder 6"/>
          <p:cNvSpPr>
            <a:spLocks noGrp="1"/>
          </p:cNvSpPr>
          <p:nvPr>
            <p:ph type="title"/>
          </p:nvPr>
        </p:nvSpPr>
        <p:spPr>
          <a:xfrm>
            <a:off x="0" y="0"/>
            <a:ext cx="12189960" cy="6857640"/>
          </a:xfrm>
          <a:prstGeom prst="rect">
            <a:avLst/>
          </a:prstGeom>
        </p:spPr>
        <p:txBody>
          <a:bodyPr lIns="1800000" tIns="1800000" rIns="1800000" bIns="1800000">
            <a:noAutofit/>
          </a:bodyPr>
          <a:lstStyle/>
          <a:p>
            <a:pPr marL="2160000">
              <a:lnSpc>
                <a:spcPct val="90000"/>
              </a:lnSpc>
              <a:spcAft>
                <a:spcPts val="1001"/>
              </a:spcAft>
              <a:tabLst>
                <a:tab pos="0" algn="l"/>
              </a:tabLst>
            </a:pPr>
            <a:r>
              <a:rPr lang="de-DE" sz="3600" b="0" strike="noStrike" spc="-1">
                <a:solidFill>
                  <a:srgbClr val="FFFFFF"/>
                </a:solidFill>
                <a:latin typeface="Source Sans Pro"/>
              </a:rPr>
              <a:t>Textmasterformat bearbeiten</a:t>
            </a:r>
            <a:endParaRPr lang="en-US" sz="3600" b="0" strike="noStrike" spc="-1">
              <a:solidFill>
                <a:srgbClr val="1A1A1A"/>
              </a:solidFill>
              <a:latin typeface="Arial"/>
            </a:endParaRPr>
          </a:p>
        </p:txBody>
      </p:sp>
    </p:spTree>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1" r:id="rId6"/>
    <p:sldLayoutId id="2147483772" r:id="rId7"/>
    <p:sldLayoutId id="2147483773" r:id="rId8"/>
    <p:sldLayoutId id="2147483774" r:id="rId9"/>
    <p:sldLayoutId id="2147483775" r:id="rId10"/>
    <p:sldLayoutId id="2147483776" r:id="rId11"/>
    <p:sldLayoutId id="2147483777"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5.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5.xml"/><Relationship Id="rId5" Type="http://schemas.openxmlformats.org/officeDocument/2006/relationships/image" Target="../media/image3.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5.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5.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5.xml"/><Relationship Id="rId1" Type="http://schemas.openxmlformats.org/officeDocument/2006/relationships/slideLayout" Target="../slideLayouts/slideLayout109.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5.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5.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3.xml"/><Relationship Id="rId5" Type="http://schemas.openxmlformats.org/officeDocument/2006/relationships/image" Target="../media/image3.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5.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5.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4" name="CustomShape 1"/>
          <p:cNvSpPr/>
          <p:nvPr/>
        </p:nvSpPr>
        <p:spPr>
          <a:xfrm>
            <a:off x="619200" y="767160"/>
            <a:ext cx="4896720" cy="42048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nSpc>
                <a:spcPct val="110000"/>
              </a:lnSpc>
              <a:spcAft>
                <a:spcPts val="1001"/>
              </a:spcAft>
              <a:tabLst>
                <a:tab pos="0" algn="l"/>
              </a:tabLst>
            </a:pPr>
            <a:r>
              <a:rPr lang="de-DE" sz="2000" b="0" strike="noStrike" spc="-1">
                <a:solidFill>
                  <a:srgbClr val="2FAE7A"/>
                </a:solidFill>
                <a:latin typeface="Source Sans Pro"/>
              </a:rPr>
              <a:t>ESWEEK 2022 – CODAI Workshop</a:t>
            </a:r>
            <a:endParaRPr lang="en-US" sz="2000" b="0" strike="noStrike" spc="-1">
              <a:latin typeface="Arial"/>
            </a:endParaRPr>
          </a:p>
        </p:txBody>
      </p:sp>
      <p:sp>
        <p:nvSpPr>
          <p:cNvPr id="535" name="CustomShape 2"/>
          <p:cNvSpPr/>
          <p:nvPr/>
        </p:nvSpPr>
        <p:spPr>
          <a:xfrm>
            <a:off x="-66600" y="5456160"/>
            <a:ext cx="10962720" cy="1445400"/>
          </a:xfrm>
          <a:custGeom>
            <a:avLst/>
            <a:gdLst/>
            <a:ahLst/>
            <a:cxnLst/>
            <a:rect l="l" t="t" r="r" b="b"/>
            <a:pathLst>
              <a:path w="10963182" h="1445633">
                <a:moveTo>
                  <a:pt x="0" y="0"/>
                </a:moveTo>
                <a:lnTo>
                  <a:pt x="10963182" y="1445633"/>
                </a:lnTo>
                <a:lnTo>
                  <a:pt x="18663" y="1436206"/>
                </a:lnTo>
                <a:cubicBezTo>
                  <a:pt x="15521" y="1055992"/>
                  <a:pt x="3142" y="380214"/>
                  <a:pt x="0" y="0"/>
                </a:cubicBezTo>
                <a:close/>
              </a:path>
            </a:pathLst>
          </a:custGeom>
          <a:solidFill>
            <a:srgbClr val="2FAE7A">
              <a:alpha val="50000"/>
            </a:srgbClr>
          </a:solidFill>
          <a:ln w="25560">
            <a:noFill/>
          </a:ln>
        </p:spPr>
        <p:style>
          <a:lnRef idx="0">
            <a:scrgbClr r="0" g="0" b="0"/>
          </a:lnRef>
          <a:fillRef idx="0">
            <a:scrgbClr r="0" g="0" b="0"/>
          </a:fillRef>
          <a:effectRef idx="0">
            <a:scrgbClr r="0" g="0" b="0"/>
          </a:effectRef>
          <a:fontRef idx="minor"/>
        </p:style>
      </p:sp>
      <p:sp>
        <p:nvSpPr>
          <p:cNvPr id="536" name="TextShape 3"/>
          <p:cNvSpPr txBox="1"/>
          <p:nvPr/>
        </p:nvSpPr>
        <p:spPr>
          <a:xfrm>
            <a:off x="608760" y="2011680"/>
            <a:ext cx="10972800" cy="1920240"/>
          </a:xfrm>
          <a:prstGeom prst="rect">
            <a:avLst/>
          </a:prstGeom>
          <a:noFill/>
          <a:ln>
            <a:noFill/>
          </a:ln>
        </p:spPr>
        <p:txBody>
          <a:bodyPr lIns="90000" tIns="45000" rIns="90000" bIns="45000" anchor="ctr">
            <a:noAutofit/>
          </a:bodyPr>
          <a:lstStyle/>
          <a:p>
            <a:pPr algn="ctr"/>
            <a:r>
              <a:rPr lang="en-US" sz="4000" b="0" strike="noStrike" spc="-1">
                <a:latin typeface="Source Sans Pro"/>
              </a:rPr>
              <a:t>Integration of a systolic array based hardware accelerator into a DNN operator auto-tuning framework</a:t>
            </a:r>
            <a:endParaRPr lang="en-US" sz="4000" b="0" strike="noStrike" spc="-1">
              <a:latin typeface="Arial"/>
            </a:endParaRPr>
          </a:p>
        </p:txBody>
      </p:sp>
      <p:pic>
        <p:nvPicPr>
          <p:cNvPr id="537" name="Picture 536"/>
          <p:cNvPicPr/>
          <p:nvPr/>
        </p:nvPicPr>
        <p:blipFill>
          <a:blip r:embed="rId3"/>
          <a:stretch/>
        </p:blipFill>
        <p:spPr>
          <a:xfrm>
            <a:off x="8595360" y="382680"/>
            <a:ext cx="2526840" cy="806040"/>
          </a:xfrm>
          <a:prstGeom prst="rect">
            <a:avLst/>
          </a:prstGeom>
          <a:ln>
            <a:noFill/>
          </a:ln>
        </p:spPr>
      </p:pic>
      <p:sp>
        <p:nvSpPr>
          <p:cNvPr id="538" name="TextShape 4"/>
          <p:cNvSpPr txBox="1"/>
          <p:nvPr/>
        </p:nvSpPr>
        <p:spPr>
          <a:xfrm>
            <a:off x="822960" y="4206240"/>
            <a:ext cx="5212080" cy="1114200"/>
          </a:xfrm>
          <a:prstGeom prst="rect">
            <a:avLst/>
          </a:prstGeom>
          <a:noFill/>
          <a:ln>
            <a:noFill/>
          </a:ln>
        </p:spPr>
        <p:txBody>
          <a:bodyPr lIns="90000" tIns="45000" rIns="90000" bIns="45000" anchor="ctr">
            <a:noAutofit/>
          </a:bodyPr>
          <a:lstStyle/>
          <a:p>
            <a:pPr algn="ctr"/>
            <a:r>
              <a:rPr lang="en-US" sz="1800" b="0" u="sng" strike="noStrike" spc="-1">
                <a:uFillTx/>
                <a:latin typeface="Arial"/>
              </a:rPr>
              <a:t>Federico Nicolás Peccia</a:t>
            </a:r>
            <a:endParaRPr lang="en-US" sz="1800" b="0" strike="noStrike" spc="-1">
              <a:latin typeface="Arial"/>
            </a:endParaRPr>
          </a:p>
          <a:p>
            <a:pPr algn="ctr"/>
            <a:r>
              <a:rPr lang="en-US" sz="1800" b="0" strike="noStrike" spc="-1">
                <a:latin typeface="Arial"/>
              </a:rPr>
              <a:t>FZI Research Center for Information Technology</a:t>
            </a:r>
          </a:p>
          <a:p>
            <a:pPr algn="ctr"/>
            <a:r>
              <a:rPr lang="en-US" sz="1800" b="0" strike="noStrike" spc="-1">
                <a:latin typeface="Arial"/>
              </a:rPr>
              <a:t>Karlsruhe, Germany</a:t>
            </a:r>
          </a:p>
        </p:txBody>
      </p:sp>
      <p:sp>
        <p:nvSpPr>
          <p:cNvPr id="539" name="TextShape 5"/>
          <p:cNvSpPr txBox="1"/>
          <p:nvPr/>
        </p:nvSpPr>
        <p:spPr>
          <a:xfrm>
            <a:off x="7040880" y="4334040"/>
            <a:ext cx="4023360" cy="858240"/>
          </a:xfrm>
          <a:prstGeom prst="rect">
            <a:avLst/>
          </a:prstGeom>
          <a:noFill/>
          <a:ln>
            <a:noFill/>
          </a:ln>
        </p:spPr>
        <p:txBody>
          <a:bodyPr lIns="90000" tIns="45000" rIns="90000" bIns="45000" anchor="ctr">
            <a:noAutofit/>
          </a:bodyPr>
          <a:lstStyle/>
          <a:p>
            <a:pPr algn="ctr"/>
            <a:r>
              <a:rPr lang="en-US" sz="1800" b="0" strike="noStrike" spc="-1">
                <a:latin typeface="Arial"/>
              </a:rPr>
              <a:t>Oliver Bringmann</a:t>
            </a:r>
          </a:p>
          <a:p>
            <a:pPr algn="ctr"/>
            <a:r>
              <a:rPr lang="en-US" sz="1800" b="0" strike="noStrike" spc="-1">
                <a:latin typeface="Arial"/>
              </a:rPr>
              <a:t>University of Tübingen</a:t>
            </a:r>
          </a:p>
          <a:p>
            <a:pPr algn="ctr"/>
            <a:r>
              <a:rPr lang="en-US" sz="1800" b="0" strike="noStrike" spc="-1">
                <a:latin typeface="Arial"/>
              </a:rPr>
              <a:t>Tübingen, Germany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3" name="TextShape 1"/>
          <p:cNvSpPr txBox="1"/>
          <p:nvPr/>
        </p:nvSpPr>
        <p:spPr>
          <a:xfrm>
            <a:off x="10209600" y="6326640"/>
            <a:ext cx="1439640" cy="359640"/>
          </a:xfrm>
          <a:prstGeom prst="rect">
            <a:avLst/>
          </a:prstGeom>
          <a:noFill/>
          <a:ln>
            <a:noFill/>
          </a:ln>
        </p:spPr>
        <p:txBody>
          <a:bodyPr lIns="0" tIns="0" rIns="0" bIns="0" anchor="b">
            <a:noAutofit/>
          </a:bodyPr>
          <a:lstStyle/>
          <a:p>
            <a:pPr algn="r">
              <a:lnSpc>
                <a:spcPct val="100000"/>
              </a:lnSpc>
            </a:pPr>
            <a:fld id="{FB06F493-FAA9-449D-B94E-E334CF5D4BDE}" type="datetime1">
              <a:rPr lang="de-DE" sz="1200" b="0" strike="noStrike" spc="-1">
                <a:solidFill>
                  <a:srgbClr val="808080"/>
                </a:solidFill>
                <a:latin typeface="Source Sans Pro"/>
              </a:rPr>
              <a:t>12.10.2022</a:t>
            </a:fld>
            <a:endParaRPr lang="en-US" sz="1200" b="0" strike="noStrike" spc="-1">
              <a:latin typeface="Times New Roman"/>
            </a:endParaRPr>
          </a:p>
        </p:txBody>
      </p:sp>
      <p:sp>
        <p:nvSpPr>
          <p:cNvPr id="674" name="TextShape 2"/>
          <p:cNvSpPr txBox="1"/>
          <p:nvPr/>
        </p:nvSpPr>
        <p:spPr>
          <a:xfrm>
            <a:off x="3934800" y="6326640"/>
            <a:ext cx="4319640" cy="359640"/>
          </a:xfrm>
          <a:prstGeom prst="rect">
            <a:avLst/>
          </a:prstGeom>
          <a:noFill/>
          <a:ln>
            <a:noFill/>
          </a:ln>
        </p:spPr>
        <p:txBody>
          <a:bodyPr lIns="0" tIns="0" rIns="0" bIns="0" anchor="b">
            <a:noAutofit/>
          </a:bodyPr>
          <a:lstStyle/>
          <a:p>
            <a:pPr algn="ctr">
              <a:lnSpc>
                <a:spcPct val="100000"/>
              </a:lnSpc>
            </a:pPr>
            <a:r>
              <a:rPr lang="de-DE" sz="1200" b="0" strike="noStrike" spc="-1">
                <a:solidFill>
                  <a:srgbClr val="808080"/>
                </a:solidFill>
                <a:latin typeface="Source Sans Pro"/>
              </a:rPr>
              <a:t>FZI Forschungszentrum Informatik</a:t>
            </a:r>
            <a:endParaRPr lang="en-US" sz="1200" b="0" strike="noStrike" spc="-1">
              <a:latin typeface="Times New Roman"/>
            </a:endParaRPr>
          </a:p>
        </p:txBody>
      </p:sp>
      <p:sp>
        <p:nvSpPr>
          <p:cNvPr id="675" name="TextShape 3"/>
          <p:cNvSpPr txBox="1"/>
          <p:nvPr/>
        </p:nvSpPr>
        <p:spPr>
          <a:xfrm>
            <a:off x="540000" y="6326640"/>
            <a:ext cx="899640" cy="359640"/>
          </a:xfrm>
          <a:prstGeom prst="rect">
            <a:avLst/>
          </a:prstGeom>
          <a:noFill/>
          <a:ln>
            <a:noFill/>
          </a:ln>
        </p:spPr>
        <p:txBody>
          <a:bodyPr lIns="0" tIns="0" rIns="0" bIns="0" anchor="b">
            <a:noAutofit/>
          </a:bodyPr>
          <a:lstStyle/>
          <a:p>
            <a:pPr>
              <a:lnSpc>
                <a:spcPct val="100000"/>
              </a:lnSpc>
            </a:pPr>
            <a:fld id="{1C532AB5-69B5-4ED5-B27F-2C45B8BB5CED}" type="slidenum">
              <a:rPr lang="de-DE" sz="1200" b="0" strike="noStrike" spc="-1">
                <a:solidFill>
                  <a:srgbClr val="808080"/>
                </a:solidFill>
                <a:latin typeface="Source Sans Pro"/>
              </a:rPr>
              <a:t>10</a:t>
            </a:fld>
            <a:endParaRPr lang="en-US" sz="1200" b="0" strike="noStrike" spc="-1">
              <a:latin typeface="Times New Roman"/>
            </a:endParaRPr>
          </a:p>
        </p:txBody>
      </p:sp>
      <p:sp>
        <p:nvSpPr>
          <p:cNvPr id="676" name="TextShape 4"/>
          <p:cNvSpPr txBox="1"/>
          <p:nvPr/>
        </p:nvSpPr>
        <p:spPr>
          <a:xfrm>
            <a:off x="540000" y="432000"/>
            <a:ext cx="10295640" cy="532800"/>
          </a:xfrm>
          <a:prstGeom prst="rect">
            <a:avLst/>
          </a:prstGeom>
          <a:noFill/>
          <a:ln>
            <a:noFill/>
          </a:ln>
        </p:spPr>
        <p:txBody>
          <a:bodyPr lIns="0" tIns="0" rIns="0" bIns="0">
            <a:noAutofit/>
          </a:bodyPr>
          <a:lstStyle/>
          <a:p>
            <a:pPr>
              <a:lnSpc>
                <a:spcPct val="90000"/>
              </a:lnSpc>
              <a:tabLst>
                <a:tab pos="0" algn="l"/>
              </a:tabLst>
            </a:pPr>
            <a:r>
              <a:rPr lang="de-DE" sz="3600" b="1" strike="noStrike" spc="-1">
                <a:solidFill>
                  <a:srgbClr val="0E2356"/>
                </a:solidFill>
                <a:latin typeface="Source Sans Pro"/>
              </a:rPr>
              <a:t>TVM and Gemmini integration</a:t>
            </a:r>
            <a:endParaRPr lang="en-US" sz="3600" b="0" strike="noStrike" spc="-1">
              <a:solidFill>
                <a:srgbClr val="1A1A1A"/>
              </a:solidFill>
              <a:latin typeface="Arial"/>
            </a:endParaRPr>
          </a:p>
        </p:txBody>
      </p:sp>
      <p:sp>
        <p:nvSpPr>
          <p:cNvPr id="677" name="TextShape 5"/>
          <p:cNvSpPr txBox="1"/>
          <p:nvPr/>
        </p:nvSpPr>
        <p:spPr>
          <a:xfrm>
            <a:off x="539640" y="972000"/>
            <a:ext cx="9669600" cy="528120"/>
          </a:xfrm>
          <a:prstGeom prst="rect">
            <a:avLst/>
          </a:prstGeom>
          <a:noFill/>
          <a:ln>
            <a:noFill/>
          </a:ln>
        </p:spPr>
        <p:txBody>
          <a:bodyPr lIns="0" tIns="0" rIns="0" bIns="0">
            <a:noAutofit/>
          </a:bodyPr>
          <a:lstStyle/>
          <a:p>
            <a:pPr indent="-324000">
              <a:lnSpc>
                <a:spcPct val="110000"/>
              </a:lnSpc>
              <a:spcAft>
                <a:spcPts val="1001"/>
              </a:spcAft>
              <a:tabLst>
                <a:tab pos="0" algn="l"/>
              </a:tabLst>
            </a:pPr>
            <a:r>
              <a:rPr lang="en-US" sz="2000" b="0" strike="noStrike" spc="-1">
                <a:solidFill>
                  <a:srgbClr val="2FAE7A"/>
                </a:solidFill>
                <a:latin typeface="Source Sans Pro"/>
              </a:rPr>
              <a:t>Examples of generated code for a [64,64]x[64,64]+[64,64] GEMM</a:t>
            </a:r>
            <a:endParaRPr lang="en-US" sz="2000" b="0" strike="noStrike" spc="-1">
              <a:solidFill>
                <a:srgbClr val="262626"/>
              </a:solidFill>
              <a:latin typeface="Source Sans Pro"/>
            </a:endParaRPr>
          </a:p>
        </p:txBody>
      </p:sp>
      <p:sp>
        <p:nvSpPr>
          <p:cNvPr id="678" name="TextShape 6"/>
          <p:cNvSpPr txBox="1"/>
          <p:nvPr/>
        </p:nvSpPr>
        <p:spPr>
          <a:xfrm>
            <a:off x="457200" y="5577840"/>
            <a:ext cx="11155680" cy="602280"/>
          </a:xfrm>
          <a:prstGeom prst="rect">
            <a:avLst/>
          </a:prstGeom>
          <a:noFill/>
          <a:ln>
            <a:noFill/>
          </a:ln>
        </p:spPr>
        <p:txBody>
          <a:bodyPr lIns="90000" tIns="45000" rIns="90000" bIns="45000">
            <a:noAutofit/>
          </a:bodyPr>
          <a:lstStyle/>
          <a:p>
            <a:r>
              <a:rPr lang="en-US" sz="1800" b="0" strike="noStrike" spc="-1">
                <a:latin typeface="Arial"/>
              </a:rPr>
              <a:t>Data move in and compute instructions are interleaved. Multiple patches are computed and stored in the accumulator before moving them out.</a:t>
            </a:r>
          </a:p>
        </p:txBody>
      </p:sp>
      <p:pic>
        <p:nvPicPr>
          <p:cNvPr id="679" name="Picture 678"/>
          <p:cNvPicPr/>
          <p:nvPr/>
        </p:nvPicPr>
        <p:blipFill>
          <a:blip r:embed="rId3"/>
          <a:stretch/>
        </p:blipFill>
        <p:spPr>
          <a:xfrm>
            <a:off x="745920" y="1763280"/>
            <a:ext cx="10698480" cy="3540240"/>
          </a:xfrm>
          <a:prstGeom prst="rect">
            <a:avLst/>
          </a:prstGeom>
          <a:ln>
            <a:noFill/>
          </a:ln>
        </p:spPr>
      </p:pic>
      <p:pic>
        <p:nvPicPr>
          <p:cNvPr id="9" name="Picture 8"/>
          <p:cNvPicPr/>
          <p:nvPr/>
        </p:nvPicPr>
        <p:blipFill>
          <a:blip r:embed="rId4"/>
          <a:stretch/>
        </p:blipFill>
        <p:spPr>
          <a:xfrm>
            <a:off x="8596440" y="383760"/>
            <a:ext cx="2526840" cy="806040"/>
          </a:xfrm>
          <a:prstGeom prst="rect">
            <a:avLst/>
          </a:prstGeom>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0" name="CustomShape 1"/>
          <p:cNvSpPr/>
          <p:nvPr/>
        </p:nvSpPr>
        <p:spPr>
          <a:xfrm>
            <a:off x="2253240" y="1971360"/>
            <a:ext cx="5336280" cy="3926520"/>
          </a:xfrm>
          <a:prstGeom prst="rect">
            <a:avLst/>
          </a:prstGeom>
          <a:solidFill>
            <a:srgbClr val="FFFFFF"/>
          </a:solidFill>
          <a:ln w="29160">
            <a:solidFill>
              <a:srgbClr val="000000"/>
            </a:solidFill>
            <a:custDash>
              <a:ds d="600000" sp="300000"/>
            </a:custDash>
            <a:round/>
          </a:ln>
        </p:spPr>
        <p:style>
          <a:lnRef idx="0">
            <a:scrgbClr r="0" g="0" b="0"/>
          </a:lnRef>
          <a:fillRef idx="0">
            <a:scrgbClr r="0" g="0" b="0"/>
          </a:fillRef>
          <a:effectRef idx="0">
            <a:scrgbClr r="0" g="0" b="0"/>
          </a:effectRef>
          <a:fontRef idx="minor"/>
        </p:style>
      </p:sp>
      <p:sp>
        <p:nvSpPr>
          <p:cNvPr id="681" name="TextShape 2"/>
          <p:cNvSpPr txBox="1"/>
          <p:nvPr/>
        </p:nvSpPr>
        <p:spPr>
          <a:xfrm>
            <a:off x="10209600" y="6326640"/>
            <a:ext cx="1439640" cy="359640"/>
          </a:xfrm>
          <a:prstGeom prst="rect">
            <a:avLst/>
          </a:prstGeom>
          <a:noFill/>
          <a:ln>
            <a:noFill/>
          </a:ln>
        </p:spPr>
        <p:txBody>
          <a:bodyPr lIns="0" tIns="0" rIns="0" bIns="0" anchor="b">
            <a:noAutofit/>
          </a:bodyPr>
          <a:lstStyle/>
          <a:p>
            <a:pPr algn="r">
              <a:lnSpc>
                <a:spcPct val="100000"/>
              </a:lnSpc>
            </a:pPr>
            <a:fld id="{FA48B789-5EFA-41D6-AF52-36242EA31E5B}" type="datetime1">
              <a:rPr lang="de-DE" sz="1200" b="0" strike="noStrike" spc="-1">
                <a:solidFill>
                  <a:srgbClr val="808080"/>
                </a:solidFill>
                <a:latin typeface="Source Sans Pro"/>
              </a:rPr>
              <a:t>12.10.2022</a:t>
            </a:fld>
            <a:endParaRPr lang="en-US" sz="1200" b="0" strike="noStrike" spc="-1">
              <a:latin typeface="Times New Roman"/>
            </a:endParaRPr>
          </a:p>
        </p:txBody>
      </p:sp>
      <p:sp>
        <p:nvSpPr>
          <p:cNvPr id="682" name="TextShape 3"/>
          <p:cNvSpPr txBox="1"/>
          <p:nvPr/>
        </p:nvSpPr>
        <p:spPr>
          <a:xfrm>
            <a:off x="540000" y="6326640"/>
            <a:ext cx="899640" cy="359640"/>
          </a:xfrm>
          <a:prstGeom prst="rect">
            <a:avLst/>
          </a:prstGeom>
          <a:noFill/>
          <a:ln>
            <a:noFill/>
          </a:ln>
        </p:spPr>
        <p:txBody>
          <a:bodyPr lIns="0" tIns="0" rIns="0" bIns="0" anchor="b">
            <a:noAutofit/>
          </a:bodyPr>
          <a:lstStyle/>
          <a:p>
            <a:pPr>
              <a:lnSpc>
                <a:spcPct val="100000"/>
              </a:lnSpc>
            </a:pPr>
            <a:fld id="{764BAEEF-39C9-437C-B0FA-2DF55981D641}" type="slidenum">
              <a:rPr lang="de-DE" sz="1200" b="0" strike="noStrike" spc="-1">
                <a:solidFill>
                  <a:srgbClr val="808080"/>
                </a:solidFill>
                <a:latin typeface="Source Sans Pro"/>
              </a:rPr>
              <a:t>11</a:t>
            </a:fld>
            <a:endParaRPr lang="en-US" sz="1200" b="0" strike="noStrike" spc="-1">
              <a:latin typeface="Times New Roman"/>
            </a:endParaRPr>
          </a:p>
        </p:txBody>
      </p:sp>
      <p:sp>
        <p:nvSpPr>
          <p:cNvPr id="683" name="TextShape 4"/>
          <p:cNvSpPr txBox="1"/>
          <p:nvPr/>
        </p:nvSpPr>
        <p:spPr>
          <a:xfrm>
            <a:off x="540000" y="432000"/>
            <a:ext cx="10295640" cy="532800"/>
          </a:xfrm>
          <a:prstGeom prst="rect">
            <a:avLst/>
          </a:prstGeom>
          <a:noFill/>
          <a:ln>
            <a:noFill/>
          </a:ln>
        </p:spPr>
        <p:txBody>
          <a:bodyPr lIns="0" tIns="0" rIns="0" bIns="0">
            <a:noAutofit/>
          </a:bodyPr>
          <a:lstStyle/>
          <a:p>
            <a:pPr>
              <a:lnSpc>
                <a:spcPct val="90000"/>
              </a:lnSpc>
              <a:tabLst>
                <a:tab pos="0" algn="l"/>
              </a:tabLst>
            </a:pPr>
            <a:r>
              <a:rPr lang="de-DE" sz="3600" b="1" strike="noStrike" spc="-1">
                <a:solidFill>
                  <a:srgbClr val="0E2356"/>
                </a:solidFill>
                <a:latin typeface="Source Sans Pro"/>
              </a:rPr>
              <a:t>Experiments</a:t>
            </a:r>
            <a:endParaRPr lang="en-US" sz="3600" b="0" strike="noStrike" spc="-1">
              <a:solidFill>
                <a:srgbClr val="1A1A1A"/>
              </a:solidFill>
              <a:latin typeface="Arial"/>
            </a:endParaRPr>
          </a:p>
        </p:txBody>
      </p:sp>
      <p:sp>
        <p:nvSpPr>
          <p:cNvPr id="684" name="TextShape 5"/>
          <p:cNvSpPr txBox="1"/>
          <p:nvPr/>
        </p:nvSpPr>
        <p:spPr>
          <a:xfrm>
            <a:off x="539640" y="964800"/>
            <a:ext cx="9669600" cy="528120"/>
          </a:xfrm>
          <a:prstGeom prst="rect">
            <a:avLst/>
          </a:prstGeom>
          <a:noFill/>
          <a:ln>
            <a:noFill/>
          </a:ln>
        </p:spPr>
        <p:txBody>
          <a:bodyPr lIns="0" tIns="0" rIns="0" bIns="0">
            <a:noAutofit/>
          </a:bodyPr>
          <a:lstStyle/>
          <a:p>
            <a:pPr indent="-324000">
              <a:lnSpc>
                <a:spcPct val="110000"/>
              </a:lnSpc>
              <a:spcAft>
                <a:spcPts val="1001"/>
              </a:spcAft>
              <a:tabLst>
                <a:tab pos="0" algn="l"/>
              </a:tabLst>
            </a:pPr>
            <a:r>
              <a:rPr lang="en-US" sz="2000" b="0" strike="noStrike" spc="-1">
                <a:solidFill>
                  <a:srgbClr val="2FAE7A"/>
                </a:solidFill>
                <a:latin typeface="Source Sans Pro"/>
              </a:rPr>
              <a:t>Test setup</a:t>
            </a:r>
            <a:endParaRPr lang="en-US" sz="2000" b="0" strike="noStrike" spc="-1">
              <a:solidFill>
                <a:srgbClr val="262626"/>
              </a:solidFill>
              <a:latin typeface="Source Sans Pro"/>
            </a:endParaRPr>
          </a:p>
        </p:txBody>
      </p:sp>
      <p:sp>
        <p:nvSpPr>
          <p:cNvPr id="685" name="CustomShape 6"/>
          <p:cNvSpPr/>
          <p:nvPr/>
        </p:nvSpPr>
        <p:spPr>
          <a:xfrm>
            <a:off x="2595240" y="2485440"/>
            <a:ext cx="1155240" cy="1251000"/>
          </a:xfrm>
          <a:custGeom>
            <a:avLst/>
            <a:gdLst/>
            <a:ahLst/>
            <a:cxnLst/>
            <a:rect l="l" t="t" r="r" b="b"/>
            <a:pathLst>
              <a:path w="5590" h="5590">
                <a:moveTo>
                  <a:pt x="0" y="0"/>
                </a:moveTo>
                <a:lnTo>
                  <a:pt x="0" y="0"/>
                </a:lnTo>
                <a:lnTo>
                  <a:pt x="0" y="0"/>
                </a:lnTo>
                <a:lnTo>
                  <a:pt x="0" y="0"/>
                </a:lnTo>
                <a:lnTo>
                  <a:pt x="0" y="0"/>
                </a:lnTo>
                <a:lnTo>
                  <a:pt x="0" y="0"/>
                </a:lnTo>
                <a:lnTo>
                  <a:pt x="0" y="5589"/>
                </a:lnTo>
                <a:lnTo>
                  <a:pt x="0" y="5589"/>
                </a:lnTo>
                <a:lnTo>
                  <a:pt x="0" y="5589"/>
                </a:lnTo>
                <a:lnTo>
                  <a:pt x="0" y="5589"/>
                </a:lnTo>
                <a:lnTo>
                  <a:pt x="0" y="5589"/>
                </a:lnTo>
                <a:lnTo>
                  <a:pt x="5589" y="5589"/>
                </a:lnTo>
                <a:lnTo>
                  <a:pt x="5589" y="5589"/>
                </a:lnTo>
                <a:lnTo>
                  <a:pt x="5589" y="5589"/>
                </a:lnTo>
                <a:lnTo>
                  <a:pt x="5589" y="5589"/>
                </a:lnTo>
                <a:lnTo>
                  <a:pt x="5589" y="5589"/>
                </a:lnTo>
                <a:lnTo>
                  <a:pt x="5589" y="5589"/>
                </a:lnTo>
                <a:lnTo>
                  <a:pt x="5589" y="0"/>
                </a:lnTo>
                <a:lnTo>
                  <a:pt x="5589" y="0"/>
                </a:lnTo>
                <a:lnTo>
                  <a:pt x="5589" y="0"/>
                </a:lnTo>
                <a:lnTo>
                  <a:pt x="5589" y="0"/>
                </a:lnTo>
                <a:lnTo>
                  <a:pt x="5589" y="0"/>
                </a:lnTo>
                <a:lnTo>
                  <a:pt x="0" y="0"/>
                </a:lnTo>
              </a:path>
            </a:pathLst>
          </a:custGeom>
          <a:solidFill>
            <a:srgbClr val="3368A7"/>
          </a:solidFill>
          <a:ln>
            <a:solidFill>
              <a:srgbClr val="000000"/>
            </a:solidFill>
          </a:ln>
        </p:spPr>
        <p:style>
          <a:lnRef idx="0">
            <a:scrgbClr r="0" g="0" b="0"/>
          </a:lnRef>
          <a:fillRef idx="0">
            <a:scrgbClr r="0" g="0" b="0"/>
          </a:fillRef>
          <a:effectRef idx="0">
            <a:scrgbClr r="0" g="0" b="0"/>
          </a:effectRef>
          <a:fontRef idx="minor"/>
        </p:style>
      </p:sp>
      <p:sp>
        <p:nvSpPr>
          <p:cNvPr id="686" name="CustomShape 7"/>
          <p:cNvSpPr/>
          <p:nvPr/>
        </p:nvSpPr>
        <p:spPr>
          <a:xfrm>
            <a:off x="2647800" y="2542320"/>
            <a:ext cx="1050120" cy="568080"/>
          </a:xfrm>
          <a:custGeom>
            <a:avLst/>
            <a:gdLst/>
            <a:ahLst/>
            <a:cxnLst/>
            <a:rect l="l" t="t" r="r" b="b"/>
            <a:pathLst>
              <a:path w="5082" h="2542">
                <a:moveTo>
                  <a:pt x="0" y="0"/>
                </a:moveTo>
                <a:lnTo>
                  <a:pt x="0" y="0"/>
                </a:lnTo>
                <a:lnTo>
                  <a:pt x="0" y="0"/>
                </a:lnTo>
                <a:lnTo>
                  <a:pt x="0" y="0"/>
                </a:lnTo>
                <a:lnTo>
                  <a:pt x="0" y="0"/>
                </a:lnTo>
                <a:lnTo>
                  <a:pt x="0" y="0"/>
                </a:lnTo>
                <a:lnTo>
                  <a:pt x="0" y="2541"/>
                </a:lnTo>
                <a:lnTo>
                  <a:pt x="0" y="2541"/>
                </a:lnTo>
                <a:lnTo>
                  <a:pt x="0" y="2541"/>
                </a:lnTo>
                <a:lnTo>
                  <a:pt x="0" y="2541"/>
                </a:lnTo>
                <a:lnTo>
                  <a:pt x="0" y="2541"/>
                </a:lnTo>
                <a:lnTo>
                  <a:pt x="5081" y="2541"/>
                </a:lnTo>
                <a:lnTo>
                  <a:pt x="5081" y="2541"/>
                </a:lnTo>
                <a:lnTo>
                  <a:pt x="5081" y="2541"/>
                </a:lnTo>
                <a:lnTo>
                  <a:pt x="5081" y="2541"/>
                </a:lnTo>
                <a:lnTo>
                  <a:pt x="5081" y="2541"/>
                </a:lnTo>
                <a:lnTo>
                  <a:pt x="5081" y="2541"/>
                </a:lnTo>
                <a:lnTo>
                  <a:pt x="5081" y="0"/>
                </a:lnTo>
                <a:lnTo>
                  <a:pt x="5081" y="0"/>
                </a:lnTo>
                <a:lnTo>
                  <a:pt x="5081" y="0"/>
                </a:lnTo>
                <a:lnTo>
                  <a:pt x="5081" y="0"/>
                </a:lnTo>
                <a:lnTo>
                  <a:pt x="5081" y="0"/>
                </a:lnTo>
                <a:lnTo>
                  <a:pt x="0" y="0"/>
                </a:lnTo>
              </a:path>
            </a:pathLst>
          </a:custGeom>
          <a:solidFill>
            <a:srgbClr val="B2E061"/>
          </a:solidFill>
          <a:ln>
            <a:solidFill>
              <a:srgbClr val="000000"/>
            </a:solid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lnSpc>
                <a:spcPct val="100000"/>
              </a:lnSpc>
            </a:pPr>
            <a:r>
              <a:rPr lang="en-US" sz="2000" b="0" strike="noStrike" spc="-1">
                <a:solidFill>
                  <a:srgbClr val="000000"/>
                </a:solidFill>
                <a:latin typeface="Arial"/>
                <a:ea typeface="DejaVu Sans"/>
              </a:rPr>
              <a:t>Core</a:t>
            </a:r>
            <a:endParaRPr lang="en-US" sz="2000" b="0" strike="noStrike" spc="-1">
              <a:latin typeface="Arial"/>
            </a:endParaRPr>
          </a:p>
        </p:txBody>
      </p:sp>
      <p:sp>
        <p:nvSpPr>
          <p:cNvPr id="687" name="CustomShape 8"/>
          <p:cNvSpPr/>
          <p:nvPr/>
        </p:nvSpPr>
        <p:spPr>
          <a:xfrm>
            <a:off x="2647800" y="3168720"/>
            <a:ext cx="1050120" cy="510840"/>
          </a:xfrm>
          <a:custGeom>
            <a:avLst/>
            <a:gdLst/>
            <a:ahLst/>
            <a:cxnLst/>
            <a:rect l="l" t="t" r="r" b="b"/>
            <a:pathLst>
              <a:path w="5082" h="2288">
                <a:moveTo>
                  <a:pt x="0" y="0"/>
                </a:moveTo>
                <a:lnTo>
                  <a:pt x="0" y="0"/>
                </a:lnTo>
                <a:lnTo>
                  <a:pt x="0" y="0"/>
                </a:lnTo>
                <a:lnTo>
                  <a:pt x="0" y="0"/>
                </a:lnTo>
                <a:lnTo>
                  <a:pt x="0" y="0"/>
                </a:lnTo>
                <a:lnTo>
                  <a:pt x="0" y="0"/>
                </a:lnTo>
                <a:lnTo>
                  <a:pt x="0" y="2287"/>
                </a:lnTo>
                <a:lnTo>
                  <a:pt x="0" y="2287"/>
                </a:lnTo>
                <a:lnTo>
                  <a:pt x="0" y="2287"/>
                </a:lnTo>
                <a:lnTo>
                  <a:pt x="0" y="2287"/>
                </a:lnTo>
                <a:lnTo>
                  <a:pt x="0" y="2287"/>
                </a:lnTo>
                <a:lnTo>
                  <a:pt x="5081" y="2287"/>
                </a:lnTo>
                <a:lnTo>
                  <a:pt x="5081" y="2287"/>
                </a:lnTo>
                <a:lnTo>
                  <a:pt x="5081" y="2287"/>
                </a:lnTo>
                <a:lnTo>
                  <a:pt x="5081" y="2287"/>
                </a:lnTo>
                <a:lnTo>
                  <a:pt x="5081" y="2287"/>
                </a:lnTo>
                <a:lnTo>
                  <a:pt x="5081" y="2287"/>
                </a:lnTo>
                <a:lnTo>
                  <a:pt x="5081" y="0"/>
                </a:lnTo>
                <a:lnTo>
                  <a:pt x="5081" y="0"/>
                </a:lnTo>
                <a:lnTo>
                  <a:pt x="5081" y="0"/>
                </a:lnTo>
                <a:lnTo>
                  <a:pt x="5081" y="0"/>
                </a:lnTo>
                <a:lnTo>
                  <a:pt x="5081" y="0"/>
                </a:lnTo>
                <a:lnTo>
                  <a:pt x="0" y="0"/>
                </a:lnTo>
              </a:path>
            </a:pathLst>
          </a:custGeom>
          <a:solidFill>
            <a:srgbClr val="B2E061"/>
          </a:solidFill>
          <a:ln>
            <a:solidFill>
              <a:srgbClr val="000000"/>
            </a:solid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lnSpc>
                <a:spcPct val="100000"/>
              </a:lnSpc>
            </a:pPr>
            <a:r>
              <a:rPr lang="en-US" sz="2000" b="0" strike="noStrike" spc="-1">
                <a:solidFill>
                  <a:srgbClr val="000000"/>
                </a:solidFill>
                <a:latin typeface="Arial"/>
                <a:ea typeface="DejaVu Sans"/>
              </a:rPr>
              <a:t>L1 I+D</a:t>
            </a:r>
            <a:endParaRPr lang="en-US" sz="2000" b="0" strike="noStrike" spc="-1">
              <a:latin typeface="Arial"/>
            </a:endParaRPr>
          </a:p>
        </p:txBody>
      </p:sp>
      <p:sp>
        <p:nvSpPr>
          <p:cNvPr id="688" name="CustomShape 9"/>
          <p:cNvSpPr/>
          <p:nvPr/>
        </p:nvSpPr>
        <p:spPr>
          <a:xfrm>
            <a:off x="4434480" y="2473920"/>
            <a:ext cx="2836440" cy="1262520"/>
          </a:xfrm>
          <a:custGeom>
            <a:avLst/>
            <a:gdLst/>
            <a:ahLst/>
            <a:cxnLst/>
            <a:rect l="l" t="t" r="r" b="b"/>
            <a:pathLst>
              <a:path w="13718" h="5642">
                <a:moveTo>
                  <a:pt x="0" y="0"/>
                </a:moveTo>
                <a:lnTo>
                  <a:pt x="0" y="0"/>
                </a:lnTo>
                <a:lnTo>
                  <a:pt x="0" y="0"/>
                </a:lnTo>
                <a:lnTo>
                  <a:pt x="0" y="0"/>
                </a:lnTo>
                <a:lnTo>
                  <a:pt x="0" y="0"/>
                </a:lnTo>
                <a:lnTo>
                  <a:pt x="0" y="0"/>
                </a:lnTo>
                <a:lnTo>
                  <a:pt x="0" y="5641"/>
                </a:lnTo>
                <a:lnTo>
                  <a:pt x="0" y="5641"/>
                </a:lnTo>
                <a:lnTo>
                  <a:pt x="0" y="5641"/>
                </a:lnTo>
                <a:lnTo>
                  <a:pt x="0" y="5641"/>
                </a:lnTo>
                <a:lnTo>
                  <a:pt x="0" y="5641"/>
                </a:lnTo>
                <a:lnTo>
                  <a:pt x="13716" y="5641"/>
                </a:lnTo>
                <a:lnTo>
                  <a:pt x="13717" y="5641"/>
                </a:lnTo>
                <a:lnTo>
                  <a:pt x="13717" y="5641"/>
                </a:lnTo>
                <a:lnTo>
                  <a:pt x="13717" y="5641"/>
                </a:lnTo>
                <a:lnTo>
                  <a:pt x="13717" y="5641"/>
                </a:lnTo>
                <a:lnTo>
                  <a:pt x="13717" y="5641"/>
                </a:lnTo>
                <a:lnTo>
                  <a:pt x="13716" y="0"/>
                </a:lnTo>
                <a:lnTo>
                  <a:pt x="13717" y="0"/>
                </a:lnTo>
                <a:lnTo>
                  <a:pt x="13717" y="0"/>
                </a:lnTo>
                <a:lnTo>
                  <a:pt x="13717" y="0"/>
                </a:lnTo>
                <a:lnTo>
                  <a:pt x="13717" y="0"/>
                </a:lnTo>
                <a:lnTo>
                  <a:pt x="0" y="0"/>
                </a:lnTo>
              </a:path>
            </a:pathLst>
          </a:custGeom>
          <a:solidFill>
            <a:srgbClr val="3368A7"/>
          </a:solidFill>
          <a:ln>
            <a:solidFill>
              <a:srgbClr val="000000"/>
            </a:solidFill>
          </a:ln>
        </p:spPr>
        <p:style>
          <a:lnRef idx="0">
            <a:scrgbClr r="0" g="0" b="0"/>
          </a:lnRef>
          <a:fillRef idx="0">
            <a:scrgbClr r="0" g="0" b="0"/>
          </a:fillRef>
          <a:effectRef idx="0">
            <a:scrgbClr r="0" g="0" b="0"/>
          </a:effectRef>
          <a:fontRef idx="minor"/>
        </p:style>
      </p:sp>
      <p:sp>
        <p:nvSpPr>
          <p:cNvPr id="689" name="CustomShape 10"/>
          <p:cNvSpPr/>
          <p:nvPr/>
        </p:nvSpPr>
        <p:spPr>
          <a:xfrm>
            <a:off x="2543040" y="1869480"/>
            <a:ext cx="1259640" cy="511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ts val="5499"/>
              </a:lnSpc>
              <a:spcBef>
                <a:spcPts val="5601"/>
              </a:spcBef>
              <a:spcAft>
                <a:spcPts val="1199"/>
              </a:spcAft>
              <a:tabLst>
                <a:tab pos="0" algn="l"/>
              </a:tabLst>
            </a:pPr>
            <a:r>
              <a:rPr lang="de-DE" sz="2000" b="0" strike="noStrike" spc="-1">
                <a:solidFill>
                  <a:srgbClr val="007749"/>
                </a:solidFill>
                <a:latin typeface="Source Sans Pro SemiBold"/>
                <a:ea typeface="Source Sans Pro SemiBold"/>
              </a:rPr>
              <a:t>Rocket</a:t>
            </a:r>
            <a:endParaRPr lang="en-US" sz="2000" b="0" strike="noStrike" spc="-1">
              <a:latin typeface="Arial"/>
            </a:endParaRPr>
          </a:p>
        </p:txBody>
      </p:sp>
      <p:sp>
        <p:nvSpPr>
          <p:cNvPr id="690" name="CustomShape 11"/>
          <p:cNvSpPr/>
          <p:nvPr/>
        </p:nvSpPr>
        <p:spPr>
          <a:xfrm>
            <a:off x="4487040" y="3384720"/>
            <a:ext cx="1575360" cy="294840"/>
          </a:xfrm>
          <a:custGeom>
            <a:avLst/>
            <a:gdLst/>
            <a:ahLst/>
            <a:cxnLst/>
            <a:rect l="l" t="t" r="r" b="b"/>
            <a:pathLst>
              <a:path w="7622" h="1324">
                <a:moveTo>
                  <a:pt x="0" y="0"/>
                </a:moveTo>
                <a:lnTo>
                  <a:pt x="0" y="0"/>
                </a:lnTo>
                <a:lnTo>
                  <a:pt x="0" y="0"/>
                </a:lnTo>
                <a:lnTo>
                  <a:pt x="0" y="0"/>
                </a:lnTo>
                <a:lnTo>
                  <a:pt x="0" y="0"/>
                </a:lnTo>
                <a:lnTo>
                  <a:pt x="0" y="0"/>
                </a:lnTo>
                <a:lnTo>
                  <a:pt x="0" y="1323"/>
                </a:lnTo>
                <a:lnTo>
                  <a:pt x="0" y="1323"/>
                </a:lnTo>
                <a:lnTo>
                  <a:pt x="0" y="1323"/>
                </a:lnTo>
                <a:lnTo>
                  <a:pt x="0" y="1323"/>
                </a:lnTo>
                <a:lnTo>
                  <a:pt x="0" y="1323"/>
                </a:lnTo>
                <a:lnTo>
                  <a:pt x="7621" y="1323"/>
                </a:lnTo>
                <a:lnTo>
                  <a:pt x="7621" y="1323"/>
                </a:lnTo>
                <a:lnTo>
                  <a:pt x="7621" y="1323"/>
                </a:lnTo>
                <a:lnTo>
                  <a:pt x="7621" y="1323"/>
                </a:lnTo>
                <a:lnTo>
                  <a:pt x="7621" y="1323"/>
                </a:lnTo>
                <a:lnTo>
                  <a:pt x="7621" y="1323"/>
                </a:lnTo>
                <a:lnTo>
                  <a:pt x="7621" y="0"/>
                </a:lnTo>
                <a:lnTo>
                  <a:pt x="7621" y="0"/>
                </a:lnTo>
                <a:lnTo>
                  <a:pt x="7621" y="0"/>
                </a:lnTo>
                <a:lnTo>
                  <a:pt x="7621" y="0"/>
                </a:lnTo>
                <a:lnTo>
                  <a:pt x="7621" y="0"/>
                </a:lnTo>
                <a:lnTo>
                  <a:pt x="0" y="0"/>
                </a:lnTo>
              </a:path>
            </a:pathLst>
          </a:custGeom>
          <a:solidFill>
            <a:srgbClr val="B2E061"/>
          </a:solidFill>
          <a:ln>
            <a:solidFill>
              <a:srgbClr val="000000"/>
            </a:solid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lnSpc>
                <a:spcPct val="100000"/>
              </a:lnSpc>
            </a:pPr>
            <a:r>
              <a:rPr lang="en-US" sz="2000" b="0" strike="noStrike" spc="-1">
                <a:solidFill>
                  <a:srgbClr val="000000"/>
                </a:solidFill>
                <a:latin typeface="Arial"/>
                <a:ea typeface="DejaVu Sans"/>
              </a:rPr>
              <a:t>DMA</a:t>
            </a:r>
            <a:endParaRPr lang="en-US" sz="2000" b="0" strike="noStrike" spc="-1">
              <a:latin typeface="Arial"/>
            </a:endParaRPr>
          </a:p>
        </p:txBody>
      </p:sp>
      <p:sp>
        <p:nvSpPr>
          <p:cNvPr id="691" name="CustomShape 12"/>
          <p:cNvSpPr/>
          <p:nvPr/>
        </p:nvSpPr>
        <p:spPr>
          <a:xfrm>
            <a:off x="4487040" y="2530800"/>
            <a:ext cx="1575360" cy="453960"/>
          </a:xfrm>
          <a:custGeom>
            <a:avLst/>
            <a:gdLst/>
            <a:ahLst/>
            <a:cxnLst/>
            <a:rect l="l" t="t" r="r" b="b"/>
            <a:pathLst>
              <a:path w="7622" h="2034">
                <a:moveTo>
                  <a:pt x="0" y="0"/>
                </a:moveTo>
                <a:lnTo>
                  <a:pt x="0" y="0"/>
                </a:lnTo>
                <a:lnTo>
                  <a:pt x="0" y="0"/>
                </a:lnTo>
                <a:lnTo>
                  <a:pt x="0" y="0"/>
                </a:lnTo>
                <a:lnTo>
                  <a:pt x="0" y="0"/>
                </a:lnTo>
                <a:lnTo>
                  <a:pt x="0" y="0"/>
                </a:lnTo>
                <a:lnTo>
                  <a:pt x="0" y="2033"/>
                </a:lnTo>
                <a:lnTo>
                  <a:pt x="0" y="2033"/>
                </a:lnTo>
                <a:lnTo>
                  <a:pt x="0" y="2033"/>
                </a:lnTo>
                <a:lnTo>
                  <a:pt x="0" y="2033"/>
                </a:lnTo>
                <a:lnTo>
                  <a:pt x="0" y="2033"/>
                </a:lnTo>
                <a:lnTo>
                  <a:pt x="7621" y="2033"/>
                </a:lnTo>
                <a:lnTo>
                  <a:pt x="7621" y="2033"/>
                </a:lnTo>
                <a:lnTo>
                  <a:pt x="7621" y="2033"/>
                </a:lnTo>
                <a:lnTo>
                  <a:pt x="7621" y="2033"/>
                </a:lnTo>
                <a:lnTo>
                  <a:pt x="7621" y="2033"/>
                </a:lnTo>
                <a:lnTo>
                  <a:pt x="7621" y="2033"/>
                </a:lnTo>
                <a:lnTo>
                  <a:pt x="7621" y="0"/>
                </a:lnTo>
                <a:lnTo>
                  <a:pt x="7621" y="0"/>
                </a:lnTo>
                <a:lnTo>
                  <a:pt x="7621" y="0"/>
                </a:lnTo>
                <a:lnTo>
                  <a:pt x="7621" y="0"/>
                </a:lnTo>
                <a:lnTo>
                  <a:pt x="7621" y="0"/>
                </a:lnTo>
                <a:lnTo>
                  <a:pt x="0" y="0"/>
                </a:lnTo>
              </a:path>
            </a:pathLst>
          </a:custGeom>
          <a:solidFill>
            <a:srgbClr val="B2E061"/>
          </a:solidFill>
          <a:ln>
            <a:solidFill>
              <a:srgbClr val="000000"/>
            </a:solid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lnSpc>
                <a:spcPct val="100000"/>
              </a:lnSpc>
            </a:pPr>
            <a:r>
              <a:rPr lang="en-US" sz="2000" b="0" strike="noStrike" spc="-1">
                <a:solidFill>
                  <a:srgbClr val="000000"/>
                </a:solidFill>
                <a:latin typeface="Arial"/>
                <a:ea typeface="DejaVu Sans"/>
              </a:rPr>
              <a:t>Scratchpad</a:t>
            </a:r>
            <a:endParaRPr lang="en-US" sz="2000" b="0" strike="noStrike" spc="-1">
              <a:latin typeface="Arial"/>
            </a:endParaRPr>
          </a:p>
        </p:txBody>
      </p:sp>
      <p:sp>
        <p:nvSpPr>
          <p:cNvPr id="692" name="CustomShape 13"/>
          <p:cNvSpPr/>
          <p:nvPr/>
        </p:nvSpPr>
        <p:spPr>
          <a:xfrm>
            <a:off x="4487040" y="3043080"/>
            <a:ext cx="1575360" cy="283320"/>
          </a:xfrm>
          <a:custGeom>
            <a:avLst/>
            <a:gdLst/>
            <a:ahLst/>
            <a:cxnLst/>
            <a:rect l="l" t="t" r="r" b="b"/>
            <a:pathLst>
              <a:path w="7622" h="1272">
                <a:moveTo>
                  <a:pt x="0" y="0"/>
                </a:moveTo>
                <a:lnTo>
                  <a:pt x="0" y="0"/>
                </a:lnTo>
                <a:lnTo>
                  <a:pt x="0" y="0"/>
                </a:lnTo>
                <a:lnTo>
                  <a:pt x="0" y="0"/>
                </a:lnTo>
                <a:lnTo>
                  <a:pt x="0" y="0"/>
                </a:lnTo>
                <a:lnTo>
                  <a:pt x="0" y="0"/>
                </a:lnTo>
                <a:lnTo>
                  <a:pt x="0" y="1271"/>
                </a:lnTo>
                <a:lnTo>
                  <a:pt x="0" y="1271"/>
                </a:lnTo>
                <a:lnTo>
                  <a:pt x="0" y="1271"/>
                </a:lnTo>
                <a:lnTo>
                  <a:pt x="0" y="1271"/>
                </a:lnTo>
                <a:lnTo>
                  <a:pt x="0" y="1271"/>
                </a:lnTo>
                <a:lnTo>
                  <a:pt x="7621" y="1271"/>
                </a:lnTo>
                <a:lnTo>
                  <a:pt x="7621" y="1271"/>
                </a:lnTo>
                <a:lnTo>
                  <a:pt x="7621" y="1271"/>
                </a:lnTo>
                <a:lnTo>
                  <a:pt x="7621" y="1271"/>
                </a:lnTo>
                <a:lnTo>
                  <a:pt x="7621" y="1271"/>
                </a:lnTo>
                <a:lnTo>
                  <a:pt x="7621" y="1271"/>
                </a:lnTo>
                <a:lnTo>
                  <a:pt x="7621" y="0"/>
                </a:lnTo>
                <a:lnTo>
                  <a:pt x="7621" y="0"/>
                </a:lnTo>
                <a:lnTo>
                  <a:pt x="7621" y="0"/>
                </a:lnTo>
                <a:lnTo>
                  <a:pt x="7621" y="0"/>
                </a:lnTo>
                <a:lnTo>
                  <a:pt x="7621" y="0"/>
                </a:lnTo>
                <a:lnTo>
                  <a:pt x="0" y="0"/>
                </a:lnTo>
              </a:path>
            </a:pathLst>
          </a:custGeom>
          <a:solidFill>
            <a:srgbClr val="B2E061"/>
          </a:solidFill>
          <a:ln>
            <a:solidFill>
              <a:srgbClr val="000000"/>
            </a:solid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lnSpc>
                <a:spcPct val="100000"/>
              </a:lnSpc>
            </a:pPr>
            <a:r>
              <a:rPr lang="en-US" sz="2000" b="0" strike="noStrike" spc="-1">
                <a:solidFill>
                  <a:srgbClr val="000000"/>
                </a:solidFill>
                <a:latin typeface="Arial"/>
                <a:ea typeface="DejaVu Sans"/>
              </a:rPr>
              <a:t>Accumulator</a:t>
            </a:r>
            <a:endParaRPr lang="en-US" sz="2000" b="0" strike="noStrike" spc="-1">
              <a:latin typeface="Arial"/>
            </a:endParaRPr>
          </a:p>
        </p:txBody>
      </p:sp>
      <p:sp>
        <p:nvSpPr>
          <p:cNvPr id="693" name="CustomShape 14"/>
          <p:cNvSpPr/>
          <p:nvPr/>
        </p:nvSpPr>
        <p:spPr>
          <a:xfrm>
            <a:off x="4937400" y="1882800"/>
            <a:ext cx="1785600" cy="497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ts val="5499"/>
              </a:lnSpc>
              <a:spcBef>
                <a:spcPts val="5601"/>
              </a:spcBef>
              <a:spcAft>
                <a:spcPts val="1199"/>
              </a:spcAft>
              <a:tabLst>
                <a:tab pos="0" algn="l"/>
              </a:tabLst>
            </a:pPr>
            <a:r>
              <a:rPr lang="de-DE" sz="2000" b="0" strike="noStrike" spc="-1">
                <a:solidFill>
                  <a:srgbClr val="007749"/>
                </a:solidFill>
                <a:latin typeface="Source Sans Pro SemiBold"/>
                <a:ea typeface="Source Sans Pro SemiBold"/>
              </a:rPr>
              <a:t>Gemmini</a:t>
            </a:r>
            <a:endParaRPr lang="en-US" sz="2000" b="0" strike="noStrike" spc="-1">
              <a:latin typeface="Arial"/>
            </a:endParaRPr>
          </a:p>
        </p:txBody>
      </p:sp>
      <p:sp>
        <p:nvSpPr>
          <p:cNvPr id="694" name="CustomShape 15"/>
          <p:cNvSpPr/>
          <p:nvPr/>
        </p:nvSpPr>
        <p:spPr>
          <a:xfrm>
            <a:off x="6116040" y="3384720"/>
            <a:ext cx="1102320" cy="294840"/>
          </a:xfrm>
          <a:custGeom>
            <a:avLst/>
            <a:gdLst/>
            <a:ahLst/>
            <a:cxnLst/>
            <a:rect l="l" t="t" r="r" b="b"/>
            <a:pathLst>
              <a:path w="5336" h="1324">
                <a:moveTo>
                  <a:pt x="0" y="0"/>
                </a:moveTo>
                <a:lnTo>
                  <a:pt x="0" y="0"/>
                </a:lnTo>
                <a:lnTo>
                  <a:pt x="0" y="0"/>
                </a:lnTo>
                <a:lnTo>
                  <a:pt x="0" y="0"/>
                </a:lnTo>
                <a:lnTo>
                  <a:pt x="0" y="0"/>
                </a:lnTo>
                <a:lnTo>
                  <a:pt x="0" y="0"/>
                </a:lnTo>
                <a:lnTo>
                  <a:pt x="0" y="1323"/>
                </a:lnTo>
                <a:lnTo>
                  <a:pt x="0" y="1323"/>
                </a:lnTo>
                <a:lnTo>
                  <a:pt x="0" y="1323"/>
                </a:lnTo>
                <a:lnTo>
                  <a:pt x="0" y="1323"/>
                </a:lnTo>
                <a:lnTo>
                  <a:pt x="0" y="1323"/>
                </a:lnTo>
                <a:lnTo>
                  <a:pt x="5335" y="1323"/>
                </a:lnTo>
                <a:lnTo>
                  <a:pt x="5335" y="1323"/>
                </a:lnTo>
                <a:lnTo>
                  <a:pt x="5335" y="1323"/>
                </a:lnTo>
                <a:lnTo>
                  <a:pt x="5335" y="1323"/>
                </a:lnTo>
                <a:lnTo>
                  <a:pt x="5335" y="1323"/>
                </a:lnTo>
                <a:lnTo>
                  <a:pt x="5335" y="1323"/>
                </a:lnTo>
                <a:lnTo>
                  <a:pt x="5335" y="0"/>
                </a:lnTo>
                <a:lnTo>
                  <a:pt x="5335" y="0"/>
                </a:lnTo>
                <a:lnTo>
                  <a:pt x="5335" y="0"/>
                </a:lnTo>
                <a:lnTo>
                  <a:pt x="5335" y="0"/>
                </a:lnTo>
                <a:lnTo>
                  <a:pt x="5335" y="0"/>
                </a:lnTo>
                <a:lnTo>
                  <a:pt x="0" y="0"/>
                </a:lnTo>
              </a:path>
            </a:pathLst>
          </a:custGeom>
          <a:solidFill>
            <a:srgbClr val="B2E061"/>
          </a:solidFill>
          <a:ln>
            <a:solidFill>
              <a:srgbClr val="000000"/>
            </a:solid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lnSpc>
                <a:spcPct val="100000"/>
              </a:lnSpc>
            </a:pPr>
            <a:r>
              <a:rPr lang="en-US" sz="2000" b="0" strike="noStrike" spc="-1">
                <a:solidFill>
                  <a:srgbClr val="000000"/>
                </a:solidFill>
                <a:latin typeface="Arial"/>
                <a:ea typeface="DejaVu Sans"/>
              </a:rPr>
              <a:t>Controller</a:t>
            </a:r>
            <a:endParaRPr lang="en-US" sz="2000" b="0" strike="noStrike" spc="-1">
              <a:latin typeface="Arial"/>
            </a:endParaRPr>
          </a:p>
        </p:txBody>
      </p:sp>
      <p:sp>
        <p:nvSpPr>
          <p:cNvPr id="695" name="CustomShape 16"/>
          <p:cNvSpPr/>
          <p:nvPr/>
        </p:nvSpPr>
        <p:spPr>
          <a:xfrm>
            <a:off x="6116040" y="2530800"/>
            <a:ext cx="1102320" cy="795600"/>
          </a:xfrm>
          <a:custGeom>
            <a:avLst/>
            <a:gdLst/>
            <a:ahLst/>
            <a:cxnLst/>
            <a:rect l="l" t="t" r="r" b="b"/>
            <a:pathLst>
              <a:path w="5336" h="3558">
                <a:moveTo>
                  <a:pt x="0" y="0"/>
                </a:moveTo>
                <a:lnTo>
                  <a:pt x="0" y="0"/>
                </a:lnTo>
                <a:lnTo>
                  <a:pt x="0" y="0"/>
                </a:lnTo>
                <a:lnTo>
                  <a:pt x="0" y="0"/>
                </a:lnTo>
                <a:lnTo>
                  <a:pt x="0" y="0"/>
                </a:lnTo>
                <a:lnTo>
                  <a:pt x="0" y="0"/>
                </a:lnTo>
                <a:lnTo>
                  <a:pt x="0" y="3557"/>
                </a:lnTo>
                <a:lnTo>
                  <a:pt x="0" y="3557"/>
                </a:lnTo>
                <a:lnTo>
                  <a:pt x="0" y="3557"/>
                </a:lnTo>
                <a:lnTo>
                  <a:pt x="0" y="3557"/>
                </a:lnTo>
                <a:lnTo>
                  <a:pt x="0" y="3557"/>
                </a:lnTo>
                <a:lnTo>
                  <a:pt x="5335" y="3557"/>
                </a:lnTo>
                <a:lnTo>
                  <a:pt x="5335" y="3557"/>
                </a:lnTo>
                <a:lnTo>
                  <a:pt x="5335" y="3557"/>
                </a:lnTo>
                <a:lnTo>
                  <a:pt x="5335" y="3557"/>
                </a:lnTo>
                <a:lnTo>
                  <a:pt x="5335" y="3557"/>
                </a:lnTo>
                <a:lnTo>
                  <a:pt x="5335" y="3557"/>
                </a:lnTo>
                <a:lnTo>
                  <a:pt x="5335" y="0"/>
                </a:lnTo>
                <a:lnTo>
                  <a:pt x="5335" y="0"/>
                </a:lnTo>
                <a:lnTo>
                  <a:pt x="5335" y="0"/>
                </a:lnTo>
                <a:lnTo>
                  <a:pt x="5335" y="0"/>
                </a:lnTo>
                <a:lnTo>
                  <a:pt x="5335" y="0"/>
                </a:lnTo>
                <a:lnTo>
                  <a:pt x="0" y="0"/>
                </a:lnTo>
              </a:path>
            </a:pathLst>
          </a:custGeom>
          <a:solidFill>
            <a:srgbClr val="B2E061"/>
          </a:solidFill>
          <a:ln>
            <a:solidFill>
              <a:srgbClr val="000000"/>
            </a:solid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lnSpc>
                <a:spcPct val="100000"/>
              </a:lnSpc>
            </a:pPr>
            <a:r>
              <a:rPr lang="en-US" sz="2000" b="0" strike="noStrike" spc="-1">
                <a:solidFill>
                  <a:srgbClr val="000000"/>
                </a:solidFill>
                <a:latin typeface="Arial"/>
                <a:ea typeface="DejaVu Sans"/>
              </a:rPr>
              <a:t>Systolic</a:t>
            </a:r>
            <a:endParaRPr lang="en-US" sz="2000" b="0" strike="noStrike" spc="-1">
              <a:latin typeface="Arial"/>
            </a:endParaRPr>
          </a:p>
          <a:p>
            <a:pPr algn="ctr">
              <a:lnSpc>
                <a:spcPct val="100000"/>
              </a:lnSpc>
            </a:pPr>
            <a:r>
              <a:rPr lang="en-US" sz="2000" b="0" strike="noStrike" spc="-1">
                <a:solidFill>
                  <a:srgbClr val="000000"/>
                </a:solidFill>
                <a:latin typeface="Arial"/>
                <a:ea typeface="DejaVu Sans"/>
              </a:rPr>
              <a:t>Array</a:t>
            </a:r>
            <a:endParaRPr lang="en-US" sz="2000" b="0" strike="noStrike" spc="-1">
              <a:latin typeface="Arial"/>
            </a:endParaRPr>
          </a:p>
        </p:txBody>
      </p:sp>
      <p:sp>
        <p:nvSpPr>
          <p:cNvPr id="696" name="CustomShape 17"/>
          <p:cNvSpPr/>
          <p:nvPr/>
        </p:nvSpPr>
        <p:spPr>
          <a:xfrm>
            <a:off x="2595240" y="4066920"/>
            <a:ext cx="4675680" cy="568440"/>
          </a:xfrm>
          <a:custGeom>
            <a:avLst/>
            <a:gdLst/>
            <a:ahLst/>
            <a:cxnLst/>
            <a:rect l="l" t="t" r="r" b="b"/>
            <a:pathLst>
              <a:path w="22608" h="2542">
                <a:moveTo>
                  <a:pt x="0" y="0"/>
                </a:moveTo>
                <a:lnTo>
                  <a:pt x="0" y="0"/>
                </a:lnTo>
                <a:lnTo>
                  <a:pt x="0" y="0"/>
                </a:lnTo>
                <a:lnTo>
                  <a:pt x="0" y="0"/>
                </a:lnTo>
                <a:lnTo>
                  <a:pt x="0" y="0"/>
                </a:lnTo>
                <a:lnTo>
                  <a:pt x="0" y="0"/>
                </a:lnTo>
                <a:lnTo>
                  <a:pt x="0" y="2541"/>
                </a:lnTo>
                <a:lnTo>
                  <a:pt x="0" y="2541"/>
                </a:lnTo>
                <a:lnTo>
                  <a:pt x="0" y="2541"/>
                </a:lnTo>
                <a:lnTo>
                  <a:pt x="0" y="2541"/>
                </a:lnTo>
                <a:lnTo>
                  <a:pt x="0" y="2541"/>
                </a:lnTo>
                <a:lnTo>
                  <a:pt x="22607" y="2541"/>
                </a:lnTo>
                <a:lnTo>
                  <a:pt x="22607" y="2541"/>
                </a:lnTo>
                <a:lnTo>
                  <a:pt x="22607" y="2541"/>
                </a:lnTo>
                <a:lnTo>
                  <a:pt x="22607" y="2541"/>
                </a:lnTo>
                <a:lnTo>
                  <a:pt x="22607" y="2541"/>
                </a:lnTo>
                <a:lnTo>
                  <a:pt x="22607" y="2541"/>
                </a:lnTo>
                <a:lnTo>
                  <a:pt x="22607" y="0"/>
                </a:lnTo>
                <a:lnTo>
                  <a:pt x="22607" y="0"/>
                </a:lnTo>
                <a:lnTo>
                  <a:pt x="22607" y="0"/>
                </a:lnTo>
                <a:lnTo>
                  <a:pt x="22607" y="0"/>
                </a:lnTo>
                <a:lnTo>
                  <a:pt x="22607" y="0"/>
                </a:lnTo>
                <a:lnTo>
                  <a:pt x="0" y="0"/>
                </a:lnTo>
              </a:path>
            </a:pathLst>
          </a:custGeom>
          <a:solidFill>
            <a:srgbClr val="FFB55A"/>
          </a:solidFill>
          <a:ln>
            <a:solidFill>
              <a:srgbClr val="000000"/>
            </a:solid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lnSpc>
                <a:spcPct val="100000"/>
              </a:lnSpc>
            </a:pPr>
            <a:r>
              <a:rPr lang="en-US" sz="2800" b="0" strike="noStrike" spc="-1">
                <a:solidFill>
                  <a:srgbClr val="000000"/>
                </a:solidFill>
                <a:latin typeface="Arial"/>
                <a:ea typeface="DejaVu Sans"/>
              </a:rPr>
              <a:t>L2</a:t>
            </a:r>
            <a:endParaRPr lang="en-US" sz="2800" b="0" strike="noStrike" spc="-1">
              <a:latin typeface="Arial"/>
            </a:endParaRPr>
          </a:p>
        </p:txBody>
      </p:sp>
      <p:sp>
        <p:nvSpPr>
          <p:cNvPr id="697" name="CustomShape 18"/>
          <p:cNvSpPr/>
          <p:nvPr/>
        </p:nvSpPr>
        <p:spPr>
          <a:xfrm>
            <a:off x="2595240" y="4967640"/>
            <a:ext cx="4675680" cy="568080"/>
          </a:xfrm>
          <a:custGeom>
            <a:avLst/>
            <a:gdLst/>
            <a:ahLst/>
            <a:cxnLst/>
            <a:rect l="l" t="t" r="r" b="b"/>
            <a:pathLst>
              <a:path w="22608" h="2542">
                <a:moveTo>
                  <a:pt x="0" y="0"/>
                </a:moveTo>
                <a:lnTo>
                  <a:pt x="0" y="0"/>
                </a:lnTo>
                <a:lnTo>
                  <a:pt x="0" y="0"/>
                </a:lnTo>
                <a:lnTo>
                  <a:pt x="0" y="0"/>
                </a:lnTo>
                <a:lnTo>
                  <a:pt x="0" y="0"/>
                </a:lnTo>
                <a:lnTo>
                  <a:pt x="0" y="0"/>
                </a:lnTo>
                <a:lnTo>
                  <a:pt x="0" y="2541"/>
                </a:lnTo>
                <a:lnTo>
                  <a:pt x="0" y="2541"/>
                </a:lnTo>
                <a:lnTo>
                  <a:pt x="0" y="2541"/>
                </a:lnTo>
                <a:lnTo>
                  <a:pt x="0" y="2541"/>
                </a:lnTo>
                <a:lnTo>
                  <a:pt x="0" y="2541"/>
                </a:lnTo>
                <a:lnTo>
                  <a:pt x="22607" y="2541"/>
                </a:lnTo>
                <a:lnTo>
                  <a:pt x="22607" y="2541"/>
                </a:lnTo>
                <a:lnTo>
                  <a:pt x="22607" y="2541"/>
                </a:lnTo>
                <a:lnTo>
                  <a:pt x="22607" y="2541"/>
                </a:lnTo>
                <a:lnTo>
                  <a:pt x="22607" y="2541"/>
                </a:lnTo>
                <a:lnTo>
                  <a:pt x="22607" y="2541"/>
                </a:lnTo>
                <a:lnTo>
                  <a:pt x="22607" y="0"/>
                </a:lnTo>
                <a:lnTo>
                  <a:pt x="22607" y="0"/>
                </a:lnTo>
                <a:lnTo>
                  <a:pt x="22607" y="0"/>
                </a:lnTo>
                <a:lnTo>
                  <a:pt x="22607" y="0"/>
                </a:lnTo>
                <a:lnTo>
                  <a:pt x="22607" y="0"/>
                </a:lnTo>
                <a:lnTo>
                  <a:pt x="0" y="0"/>
                </a:lnTo>
              </a:path>
            </a:pathLst>
          </a:custGeom>
          <a:solidFill>
            <a:srgbClr val="FFB55A"/>
          </a:solidFill>
          <a:ln>
            <a:solidFill>
              <a:srgbClr val="000000"/>
            </a:solid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lnSpc>
                <a:spcPct val="100000"/>
              </a:lnSpc>
            </a:pPr>
            <a:r>
              <a:rPr lang="en-US" sz="2800" b="0" strike="noStrike" spc="-1">
                <a:solidFill>
                  <a:srgbClr val="000000"/>
                </a:solidFill>
                <a:latin typeface="Arial"/>
                <a:ea typeface="DejaVu Sans"/>
              </a:rPr>
              <a:t>DRAM</a:t>
            </a:r>
            <a:endParaRPr lang="en-US" sz="2800" b="0" strike="noStrike" spc="-1">
              <a:latin typeface="Arial"/>
            </a:endParaRPr>
          </a:p>
        </p:txBody>
      </p:sp>
      <p:sp>
        <p:nvSpPr>
          <p:cNvPr id="698" name="Line 19"/>
          <p:cNvSpPr/>
          <p:nvPr/>
        </p:nvSpPr>
        <p:spPr>
          <a:xfrm>
            <a:off x="3173400" y="3737880"/>
            <a:ext cx="0" cy="341280"/>
          </a:xfrm>
          <a:prstGeom prst="line">
            <a:avLst/>
          </a:prstGeom>
          <a:ln w="12600">
            <a:solidFill>
              <a:srgbClr val="000000"/>
            </a:solidFill>
            <a:round/>
            <a:headEnd type="triangle" w="med" len="med"/>
            <a:tailEnd type="triangle" w="med" len="med"/>
          </a:ln>
        </p:spPr>
        <p:style>
          <a:lnRef idx="0">
            <a:scrgbClr r="0" g="0" b="0"/>
          </a:lnRef>
          <a:fillRef idx="0">
            <a:scrgbClr r="0" g="0" b="0"/>
          </a:fillRef>
          <a:effectRef idx="0">
            <a:scrgbClr r="0" g="0" b="0"/>
          </a:effectRef>
          <a:fontRef idx="minor"/>
        </p:style>
      </p:sp>
      <p:sp>
        <p:nvSpPr>
          <p:cNvPr id="699" name="CustomShape 20"/>
          <p:cNvSpPr/>
          <p:nvPr/>
        </p:nvSpPr>
        <p:spPr>
          <a:xfrm>
            <a:off x="484560" y="2480400"/>
            <a:ext cx="1154880" cy="1251360"/>
          </a:xfrm>
          <a:custGeom>
            <a:avLst/>
            <a:gdLst/>
            <a:ahLst/>
            <a:cxnLst/>
            <a:rect l="l" t="t" r="r" b="b"/>
            <a:pathLst>
              <a:path w="5590" h="5590">
                <a:moveTo>
                  <a:pt x="0" y="0"/>
                </a:moveTo>
                <a:lnTo>
                  <a:pt x="0" y="0"/>
                </a:lnTo>
                <a:lnTo>
                  <a:pt x="0" y="0"/>
                </a:lnTo>
                <a:lnTo>
                  <a:pt x="0" y="0"/>
                </a:lnTo>
                <a:lnTo>
                  <a:pt x="0" y="0"/>
                </a:lnTo>
                <a:lnTo>
                  <a:pt x="0" y="0"/>
                </a:lnTo>
                <a:lnTo>
                  <a:pt x="0" y="5589"/>
                </a:lnTo>
                <a:lnTo>
                  <a:pt x="0" y="5589"/>
                </a:lnTo>
                <a:lnTo>
                  <a:pt x="0" y="5589"/>
                </a:lnTo>
                <a:lnTo>
                  <a:pt x="0" y="5589"/>
                </a:lnTo>
                <a:lnTo>
                  <a:pt x="0" y="5589"/>
                </a:lnTo>
                <a:lnTo>
                  <a:pt x="5589" y="5589"/>
                </a:lnTo>
                <a:lnTo>
                  <a:pt x="5589" y="5589"/>
                </a:lnTo>
                <a:lnTo>
                  <a:pt x="5589" y="5589"/>
                </a:lnTo>
                <a:lnTo>
                  <a:pt x="5589" y="5589"/>
                </a:lnTo>
                <a:lnTo>
                  <a:pt x="5589" y="5589"/>
                </a:lnTo>
                <a:lnTo>
                  <a:pt x="5589" y="5589"/>
                </a:lnTo>
                <a:lnTo>
                  <a:pt x="5589" y="0"/>
                </a:lnTo>
                <a:lnTo>
                  <a:pt x="5589" y="0"/>
                </a:lnTo>
                <a:lnTo>
                  <a:pt x="5589" y="0"/>
                </a:lnTo>
                <a:lnTo>
                  <a:pt x="5589" y="0"/>
                </a:lnTo>
                <a:lnTo>
                  <a:pt x="5589" y="0"/>
                </a:lnTo>
                <a:lnTo>
                  <a:pt x="0" y="0"/>
                </a:lnTo>
              </a:path>
            </a:pathLst>
          </a:custGeom>
          <a:solidFill>
            <a:srgbClr val="FFFFFF"/>
          </a:solidFill>
          <a:ln>
            <a:solidFill>
              <a:srgbClr val="000000"/>
            </a:solidFill>
          </a:ln>
        </p:spPr>
        <p:style>
          <a:lnRef idx="0">
            <a:scrgbClr r="0" g="0" b="0"/>
          </a:lnRef>
          <a:fillRef idx="0">
            <a:scrgbClr r="0" g="0" b="0"/>
          </a:fillRef>
          <a:effectRef idx="0">
            <a:scrgbClr r="0" g="0" b="0"/>
          </a:effectRef>
          <a:fontRef idx="minor"/>
        </p:style>
      </p:sp>
      <p:sp>
        <p:nvSpPr>
          <p:cNvPr id="700" name="CustomShape 21"/>
          <p:cNvSpPr/>
          <p:nvPr/>
        </p:nvSpPr>
        <p:spPr>
          <a:xfrm>
            <a:off x="260640" y="1985760"/>
            <a:ext cx="1596960" cy="27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ts val="5499"/>
              </a:lnSpc>
              <a:spcBef>
                <a:spcPts val="5601"/>
              </a:spcBef>
              <a:spcAft>
                <a:spcPts val="1199"/>
              </a:spcAft>
              <a:tabLst>
                <a:tab pos="0" algn="l"/>
              </a:tabLst>
            </a:pPr>
            <a:r>
              <a:rPr lang="de-DE" sz="2000" b="0" strike="noStrike" spc="-1">
                <a:solidFill>
                  <a:srgbClr val="007749"/>
                </a:solidFill>
                <a:latin typeface="Source Sans Pro SemiBold"/>
                <a:ea typeface="Source Sans Pro SemiBold"/>
              </a:rPr>
              <a:t>Linux host</a:t>
            </a:r>
            <a:endParaRPr lang="en-US" sz="2000" b="0" strike="noStrike" spc="-1">
              <a:latin typeface="Arial"/>
            </a:endParaRPr>
          </a:p>
        </p:txBody>
      </p:sp>
      <p:pic>
        <p:nvPicPr>
          <p:cNvPr id="701" name="Picture 700"/>
          <p:cNvPicPr/>
          <p:nvPr/>
        </p:nvPicPr>
        <p:blipFill>
          <a:blip r:embed="rId3"/>
          <a:stretch/>
        </p:blipFill>
        <p:spPr>
          <a:xfrm>
            <a:off x="516240" y="2934720"/>
            <a:ext cx="1102680" cy="347400"/>
          </a:xfrm>
          <a:prstGeom prst="rect">
            <a:avLst/>
          </a:prstGeom>
          <a:ln>
            <a:noFill/>
          </a:ln>
        </p:spPr>
      </p:pic>
      <p:sp>
        <p:nvSpPr>
          <p:cNvPr id="702" name="Line 22"/>
          <p:cNvSpPr/>
          <p:nvPr/>
        </p:nvSpPr>
        <p:spPr>
          <a:xfrm>
            <a:off x="1639440" y="3097800"/>
            <a:ext cx="959400" cy="0"/>
          </a:xfrm>
          <a:prstGeom prst="line">
            <a:avLst/>
          </a:prstGeom>
          <a:ln w="12600">
            <a:solidFill>
              <a:srgbClr val="000000"/>
            </a:solidFill>
            <a:round/>
            <a:headEnd type="triangle" w="med" len="med"/>
            <a:tailEnd type="triangle" w="med" len="med"/>
          </a:ln>
        </p:spPr>
        <p:style>
          <a:lnRef idx="0">
            <a:scrgbClr r="0" g="0" b="0"/>
          </a:lnRef>
          <a:fillRef idx="0">
            <a:scrgbClr r="0" g="0" b="0"/>
          </a:fillRef>
          <a:effectRef idx="0">
            <a:scrgbClr r="0" g="0" b="0"/>
          </a:effectRef>
          <a:fontRef idx="minor"/>
        </p:style>
      </p:sp>
      <p:sp>
        <p:nvSpPr>
          <p:cNvPr id="703" name="CustomShape 23"/>
          <p:cNvSpPr/>
          <p:nvPr/>
        </p:nvSpPr>
        <p:spPr>
          <a:xfrm>
            <a:off x="4312080" y="1371600"/>
            <a:ext cx="1260000" cy="511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ts val="5499"/>
              </a:lnSpc>
              <a:spcBef>
                <a:spcPts val="5601"/>
              </a:spcBef>
              <a:spcAft>
                <a:spcPts val="1199"/>
              </a:spcAft>
              <a:tabLst>
                <a:tab pos="0" algn="l"/>
              </a:tabLst>
            </a:pPr>
            <a:r>
              <a:rPr lang="de-DE" sz="2000" b="0" strike="noStrike" spc="-1">
                <a:solidFill>
                  <a:srgbClr val="007749"/>
                </a:solidFill>
                <a:latin typeface="Source Sans Pro SemiBold"/>
                <a:ea typeface="Source Sans Pro SemiBold"/>
              </a:rPr>
              <a:t>FPGA</a:t>
            </a:r>
            <a:endParaRPr lang="en-US" sz="2000" b="0" strike="noStrike" spc="-1">
              <a:latin typeface="Arial"/>
            </a:endParaRPr>
          </a:p>
        </p:txBody>
      </p:sp>
      <p:sp>
        <p:nvSpPr>
          <p:cNvPr id="704" name="Line 24"/>
          <p:cNvSpPr/>
          <p:nvPr/>
        </p:nvSpPr>
        <p:spPr>
          <a:xfrm>
            <a:off x="3751200" y="3111480"/>
            <a:ext cx="682920" cy="0"/>
          </a:xfrm>
          <a:prstGeom prst="line">
            <a:avLst/>
          </a:prstGeom>
          <a:ln w="12600">
            <a:solidFill>
              <a:srgbClr val="000000"/>
            </a:solidFill>
            <a:round/>
            <a:headEnd type="triangle" w="med" len="med"/>
            <a:tailEnd type="triangle" w="med" len="med"/>
          </a:ln>
        </p:spPr>
        <p:style>
          <a:lnRef idx="0">
            <a:scrgbClr r="0" g="0" b="0"/>
          </a:lnRef>
          <a:fillRef idx="0">
            <a:scrgbClr r="0" g="0" b="0"/>
          </a:fillRef>
          <a:effectRef idx="0">
            <a:scrgbClr r="0" g="0" b="0"/>
          </a:effectRef>
          <a:fontRef idx="minor"/>
        </p:style>
      </p:sp>
      <p:sp>
        <p:nvSpPr>
          <p:cNvPr id="705" name="Line 25"/>
          <p:cNvSpPr/>
          <p:nvPr/>
        </p:nvSpPr>
        <p:spPr>
          <a:xfrm>
            <a:off x="5862600" y="3737520"/>
            <a:ext cx="0" cy="341640"/>
          </a:xfrm>
          <a:prstGeom prst="line">
            <a:avLst/>
          </a:prstGeom>
          <a:ln w="12600">
            <a:solidFill>
              <a:srgbClr val="000000"/>
            </a:solidFill>
            <a:round/>
            <a:headEnd type="triangle" w="med" len="med"/>
            <a:tailEnd type="triangle" w="med" len="med"/>
          </a:ln>
        </p:spPr>
        <p:style>
          <a:lnRef idx="0">
            <a:scrgbClr r="0" g="0" b="0"/>
          </a:lnRef>
          <a:fillRef idx="0">
            <a:scrgbClr r="0" g="0" b="0"/>
          </a:fillRef>
          <a:effectRef idx="0">
            <a:scrgbClr r="0" g="0" b="0"/>
          </a:effectRef>
          <a:fontRef idx="minor"/>
        </p:style>
      </p:sp>
      <p:sp>
        <p:nvSpPr>
          <p:cNvPr id="706" name="Line 26"/>
          <p:cNvSpPr/>
          <p:nvPr/>
        </p:nvSpPr>
        <p:spPr>
          <a:xfrm>
            <a:off x="4960080" y="4636080"/>
            <a:ext cx="0" cy="341640"/>
          </a:xfrm>
          <a:prstGeom prst="line">
            <a:avLst/>
          </a:prstGeom>
          <a:ln w="12600">
            <a:solidFill>
              <a:srgbClr val="000000"/>
            </a:solidFill>
            <a:round/>
            <a:headEnd type="triangle" w="med" len="med"/>
            <a:tailEnd type="triangle" w="med" len="med"/>
          </a:ln>
        </p:spPr>
        <p:style>
          <a:lnRef idx="0">
            <a:scrgbClr r="0" g="0" b="0"/>
          </a:lnRef>
          <a:fillRef idx="0">
            <a:scrgbClr r="0" g="0" b="0"/>
          </a:fillRef>
          <a:effectRef idx="0">
            <a:scrgbClr r="0" g="0" b="0"/>
          </a:effectRef>
          <a:fontRef idx="minor"/>
        </p:style>
      </p:sp>
      <p:sp>
        <p:nvSpPr>
          <p:cNvPr id="707" name="TextShape 27"/>
          <p:cNvSpPr txBox="1"/>
          <p:nvPr/>
        </p:nvSpPr>
        <p:spPr>
          <a:xfrm>
            <a:off x="3935160" y="6327720"/>
            <a:ext cx="4319640" cy="359640"/>
          </a:xfrm>
          <a:prstGeom prst="rect">
            <a:avLst/>
          </a:prstGeom>
          <a:noFill/>
          <a:ln>
            <a:noFill/>
          </a:ln>
        </p:spPr>
        <p:txBody>
          <a:bodyPr lIns="0" tIns="0" rIns="0" bIns="0" anchor="b">
            <a:noAutofit/>
          </a:bodyPr>
          <a:lstStyle/>
          <a:p>
            <a:pPr algn="ctr">
              <a:lnSpc>
                <a:spcPct val="100000"/>
              </a:lnSpc>
            </a:pPr>
            <a:r>
              <a:rPr lang="de-DE" sz="1200" b="0" strike="noStrike" spc="-1">
                <a:solidFill>
                  <a:srgbClr val="808080"/>
                </a:solidFill>
                <a:latin typeface="Source Sans Pro"/>
              </a:rPr>
              <a:t>FZI Forschungszentrum Informatik</a:t>
            </a:r>
            <a:endParaRPr lang="en-US" sz="1200" b="0" strike="noStrike" spc="-1">
              <a:latin typeface="Times New Roman"/>
            </a:endParaRPr>
          </a:p>
        </p:txBody>
      </p:sp>
      <p:sp>
        <p:nvSpPr>
          <p:cNvPr id="708" name="TextShape 28"/>
          <p:cNvSpPr txBox="1"/>
          <p:nvPr/>
        </p:nvSpPr>
        <p:spPr>
          <a:xfrm>
            <a:off x="3566160" y="2762640"/>
            <a:ext cx="1097280" cy="346320"/>
          </a:xfrm>
          <a:prstGeom prst="rect">
            <a:avLst/>
          </a:prstGeom>
          <a:noFill/>
          <a:ln>
            <a:noFill/>
          </a:ln>
        </p:spPr>
        <p:txBody>
          <a:bodyPr lIns="90000" tIns="45000" rIns="90000" bIns="45000" anchor="ctr">
            <a:noAutofit/>
          </a:bodyPr>
          <a:lstStyle/>
          <a:p>
            <a:pPr algn="ctr"/>
            <a:r>
              <a:rPr lang="en-US" sz="1800" b="0" strike="noStrike" spc="-1">
                <a:latin typeface="Arial"/>
              </a:rPr>
              <a:t>RoCC</a:t>
            </a:r>
          </a:p>
        </p:txBody>
      </p:sp>
      <p:sp>
        <p:nvSpPr>
          <p:cNvPr id="709" name="TextShape 29"/>
          <p:cNvSpPr txBox="1"/>
          <p:nvPr/>
        </p:nvSpPr>
        <p:spPr>
          <a:xfrm>
            <a:off x="1688400" y="2671200"/>
            <a:ext cx="822960" cy="346320"/>
          </a:xfrm>
          <a:prstGeom prst="rect">
            <a:avLst/>
          </a:prstGeom>
          <a:solidFill>
            <a:srgbClr val="FFFFFF"/>
          </a:solidFill>
          <a:ln>
            <a:noFill/>
          </a:ln>
        </p:spPr>
        <p:txBody>
          <a:bodyPr lIns="90000" tIns="45000" rIns="90000" bIns="45000" anchor="ctr">
            <a:noAutofit/>
          </a:bodyPr>
          <a:lstStyle/>
          <a:p>
            <a:pPr algn="ctr"/>
            <a:r>
              <a:rPr lang="en-US" sz="1800" b="0" strike="noStrike" spc="-1">
                <a:latin typeface="Arial"/>
              </a:rPr>
              <a:t>UART</a:t>
            </a:r>
          </a:p>
        </p:txBody>
      </p:sp>
      <p:pic>
        <p:nvPicPr>
          <p:cNvPr id="710" name="Picture 709"/>
          <p:cNvPicPr/>
          <p:nvPr/>
        </p:nvPicPr>
        <p:blipFill>
          <a:blip r:embed="rId4"/>
          <a:stretch/>
        </p:blipFill>
        <p:spPr>
          <a:xfrm>
            <a:off x="8778240" y="1828800"/>
            <a:ext cx="2194560" cy="2194560"/>
          </a:xfrm>
          <a:prstGeom prst="rect">
            <a:avLst/>
          </a:prstGeom>
          <a:ln>
            <a:noFill/>
          </a:ln>
        </p:spPr>
      </p:pic>
      <p:sp>
        <p:nvSpPr>
          <p:cNvPr id="711" name="TextShape 30"/>
          <p:cNvSpPr txBox="1"/>
          <p:nvPr/>
        </p:nvSpPr>
        <p:spPr>
          <a:xfrm>
            <a:off x="8138160" y="1409400"/>
            <a:ext cx="3474720" cy="602280"/>
          </a:xfrm>
          <a:prstGeom prst="rect">
            <a:avLst/>
          </a:prstGeom>
          <a:noFill/>
          <a:ln>
            <a:noFill/>
          </a:ln>
        </p:spPr>
        <p:txBody>
          <a:bodyPr lIns="90000" tIns="45000" rIns="90000" bIns="45000" anchor="ctr">
            <a:noAutofit/>
          </a:bodyPr>
          <a:lstStyle/>
          <a:p>
            <a:pPr algn="ctr"/>
            <a:r>
              <a:rPr lang="en-US" sz="1800" b="0" strike="noStrike" spc="-1">
                <a:latin typeface="Arial"/>
              </a:rPr>
              <a:t>Xilinx Zynq Ultrascale+ ZCU102</a:t>
            </a:r>
          </a:p>
        </p:txBody>
      </p:sp>
      <p:sp>
        <p:nvSpPr>
          <p:cNvPr id="712" name="TextShape 31"/>
          <p:cNvSpPr txBox="1"/>
          <p:nvPr/>
        </p:nvSpPr>
        <p:spPr>
          <a:xfrm>
            <a:off x="7844400" y="3862308"/>
            <a:ext cx="4042800" cy="2037240"/>
          </a:xfrm>
          <a:prstGeom prst="rect">
            <a:avLst/>
          </a:prstGeom>
          <a:noFill/>
          <a:ln w="12600">
            <a:solidFill>
              <a:srgbClr val="FF0000"/>
            </a:solidFill>
            <a:round/>
          </a:ln>
        </p:spPr>
        <p:txBody>
          <a:bodyPr lIns="96120" tIns="51120" rIns="96120" bIns="51120">
            <a:noAutofit/>
          </a:bodyPr>
          <a:lstStyle/>
          <a:p>
            <a:r>
              <a:rPr lang="en-US" sz="1600" b="0" strike="noStrike" spc="-1" dirty="0">
                <a:latin typeface="Arial"/>
              </a:rPr>
              <a:t>Parameters:</a:t>
            </a:r>
          </a:p>
          <a:p>
            <a:pPr marL="216000" indent="-216000">
              <a:buClr>
                <a:srgbClr val="000000"/>
              </a:buClr>
              <a:buSzPct val="45000"/>
              <a:buFont typeface="Wingdings" charset="2"/>
              <a:buChar char=""/>
            </a:pPr>
            <a:r>
              <a:rPr lang="en-US" sz="1600" b="0" strike="noStrike" spc="-1" dirty="0">
                <a:latin typeface="Arial"/>
              </a:rPr>
              <a:t>1 Rocket-Core (@100 MHz)</a:t>
            </a:r>
          </a:p>
          <a:p>
            <a:pPr marL="216000" indent="-216000">
              <a:buClr>
                <a:srgbClr val="000000"/>
              </a:buClr>
              <a:buSzPct val="45000"/>
              <a:buFont typeface="Wingdings" charset="2"/>
              <a:buChar char=""/>
            </a:pPr>
            <a:r>
              <a:rPr lang="en-US" sz="1600" b="0" strike="noStrike" spc="-1" dirty="0">
                <a:latin typeface="Arial"/>
              </a:rPr>
              <a:t>1 </a:t>
            </a:r>
            <a:r>
              <a:rPr lang="en-US" sz="1600" b="0" strike="noStrike" spc="-1" dirty="0" err="1">
                <a:latin typeface="Arial"/>
              </a:rPr>
              <a:t>Gemmini</a:t>
            </a:r>
            <a:r>
              <a:rPr lang="en-US" sz="1600" b="0" strike="noStrike" spc="-1" dirty="0">
                <a:latin typeface="Arial"/>
              </a:rPr>
              <a:t> tile with 16x16 PEs</a:t>
            </a:r>
          </a:p>
          <a:p>
            <a:pPr marL="216000" indent="-216000">
              <a:buClr>
                <a:srgbClr val="000000"/>
              </a:buClr>
              <a:buSzPct val="45000"/>
              <a:buFont typeface="Wingdings" charset="2"/>
              <a:buChar char=""/>
            </a:pPr>
            <a:r>
              <a:rPr lang="en-US" sz="1600" b="0" strike="noStrike" spc="-1" dirty="0">
                <a:latin typeface="Arial"/>
              </a:rPr>
              <a:t>Scratchpad (256 KB): 4 banks 4096 rows each, 16 bytes per row</a:t>
            </a:r>
          </a:p>
          <a:p>
            <a:pPr marL="216000" indent="-216000">
              <a:buClr>
                <a:srgbClr val="000000"/>
              </a:buClr>
              <a:buSzPct val="45000"/>
              <a:buFont typeface="Wingdings" charset="2"/>
              <a:buChar char=""/>
            </a:pPr>
            <a:r>
              <a:rPr lang="en-US" sz="1600" b="0" strike="noStrike" spc="-1" dirty="0">
                <a:latin typeface="Arial"/>
              </a:rPr>
              <a:t>Accumulator (64 KB): 1024 rows, 16 bytes each</a:t>
            </a:r>
          </a:p>
          <a:p>
            <a:pPr marL="216000" indent="-216000">
              <a:buClr>
                <a:srgbClr val="000000"/>
              </a:buClr>
              <a:buSzPct val="45000"/>
              <a:buFont typeface="Wingdings" charset="2"/>
              <a:buChar char=""/>
            </a:pPr>
            <a:r>
              <a:rPr lang="en-US" sz="1600" b="0" strike="noStrike" spc="-1" dirty="0">
                <a:latin typeface="Arial"/>
              </a:rPr>
              <a:t>L2 Cache: 512 KB</a:t>
            </a:r>
          </a:p>
        </p:txBody>
      </p:sp>
      <p:pic>
        <p:nvPicPr>
          <p:cNvPr id="713" name="Picture 712"/>
          <p:cNvPicPr/>
          <p:nvPr/>
        </p:nvPicPr>
        <p:blipFill>
          <a:blip r:embed="rId5"/>
          <a:stretch/>
        </p:blipFill>
        <p:spPr>
          <a:xfrm>
            <a:off x="8596440" y="383760"/>
            <a:ext cx="2526840" cy="806040"/>
          </a:xfrm>
          <a:prstGeom prst="rect">
            <a:avLst/>
          </a:prstGeom>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4" name="TextShape 1"/>
          <p:cNvSpPr txBox="1"/>
          <p:nvPr/>
        </p:nvSpPr>
        <p:spPr>
          <a:xfrm>
            <a:off x="10209600" y="6326640"/>
            <a:ext cx="1439640" cy="359640"/>
          </a:xfrm>
          <a:prstGeom prst="rect">
            <a:avLst/>
          </a:prstGeom>
          <a:noFill/>
          <a:ln>
            <a:noFill/>
          </a:ln>
        </p:spPr>
        <p:txBody>
          <a:bodyPr lIns="0" tIns="0" rIns="0" bIns="0" anchor="b">
            <a:noAutofit/>
          </a:bodyPr>
          <a:lstStyle/>
          <a:p>
            <a:pPr algn="r">
              <a:lnSpc>
                <a:spcPct val="100000"/>
              </a:lnSpc>
            </a:pPr>
            <a:fld id="{2C3E5380-D231-4F78-AF96-DAD21973E9EA}" type="datetime1">
              <a:rPr lang="de-DE" sz="1200" b="0" strike="noStrike" spc="-1">
                <a:solidFill>
                  <a:srgbClr val="808080"/>
                </a:solidFill>
                <a:latin typeface="Source Sans Pro"/>
              </a:rPr>
              <a:t>12.10.2022</a:t>
            </a:fld>
            <a:endParaRPr lang="en-US" sz="1200" b="0" strike="noStrike" spc="-1">
              <a:latin typeface="Times New Roman"/>
            </a:endParaRPr>
          </a:p>
        </p:txBody>
      </p:sp>
      <p:sp>
        <p:nvSpPr>
          <p:cNvPr id="715" name="TextShape 2"/>
          <p:cNvSpPr txBox="1"/>
          <p:nvPr/>
        </p:nvSpPr>
        <p:spPr>
          <a:xfrm>
            <a:off x="540000" y="6326640"/>
            <a:ext cx="899640" cy="359640"/>
          </a:xfrm>
          <a:prstGeom prst="rect">
            <a:avLst/>
          </a:prstGeom>
          <a:noFill/>
          <a:ln>
            <a:noFill/>
          </a:ln>
        </p:spPr>
        <p:txBody>
          <a:bodyPr lIns="0" tIns="0" rIns="0" bIns="0" anchor="b">
            <a:noAutofit/>
          </a:bodyPr>
          <a:lstStyle/>
          <a:p>
            <a:pPr>
              <a:lnSpc>
                <a:spcPct val="100000"/>
              </a:lnSpc>
            </a:pPr>
            <a:fld id="{067D1298-1803-45B0-9E16-303C281D37B6}" type="slidenum">
              <a:rPr lang="de-DE" sz="1200" b="0" strike="noStrike" spc="-1">
                <a:solidFill>
                  <a:srgbClr val="808080"/>
                </a:solidFill>
                <a:latin typeface="Source Sans Pro"/>
              </a:rPr>
              <a:t>12</a:t>
            </a:fld>
            <a:endParaRPr lang="en-US" sz="1200" b="0" strike="noStrike" spc="-1">
              <a:latin typeface="Times New Roman"/>
            </a:endParaRPr>
          </a:p>
        </p:txBody>
      </p:sp>
      <p:sp>
        <p:nvSpPr>
          <p:cNvPr id="716" name="TextShape 3"/>
          <p:cNvSpPr txBox="1"/>
          <p:nvPr/>
        </p:nvSpPr>
        <p:spPr>
          <a:xfrm>
            <a:off x="540000" y="432000"/>
            <a:ext cx="10295640" cy="532800"/>
          </a:xfrm>
          <a:prstGeom prst="rect">
            <a:avLst/>
          </a:prstGeom>
          <a:noFill/>
          <a:ln>
            <a:noFill/>
          </a:ln>
        </p:spPr>
        <p:txBody>
          <a:bodyPr lIns="0" tIns="0" rIns="0" bIns="0">
            <a:noAutofit/>
          </a:bodyPr>
          <a:lstStyle/>
          <a:p>
            <a:pPr>
              <a:lnSpc>
                <a:spcPct val="90000"/>
              </a:lnSpc>
              <a:tabLst>
                <a:tab pos="0" algn="l"/>
              </a:tabLst>
            </a:pPr>
            <a:r>
              <a:rPr lang="de-DE" sz="3600" b="1" strike="noStrike" spc="-1">
                <a:solidFill>
                  <a:srgbClr val="0E2356"/>
                </a:solidFill>
                <a:latin typeface="Source Sans Pro"/>
              </a:rPr>
              <a:t>Experiments</a:t>
            </a:r>
            <a:endParaRPr lang="en-US" sz="3600" b="0" strike="noStrike" spc="-1">
              <a:solidFill>
                <a:srgbClr val="1A1A1A"/>
              </a:solidFill>
              <a:latin typeface="Arial"/>
            </a:endParaRPr>
          </a:p>
        </p:txBody>
      </p:sp>
      <p:sp>
        <p:nvSpPr>
          <p:cNvPr id="717" name="TextShape 4"/>
          <p:cNvSpPr txBox="1"/>
          <p:nvPr/>
        </p:nvSpPr>
        <p:spPr>
          <a:xfrm>
            <a:off x="539640" y="964800"/>
            <a:ext cx="9669600" cy="528120"/>
          </a:xfrm>
          <a:prstGeom prst="rect">
            <a:avLst/>
          </a:prstGeom>
          <a:noFill/>
          <a:ln>
            <a:noFill/>
          </a:ln>
        </p:spPr>
        <p:txBody>
          <a:bodyPr lIns="0" tIns="0" rIns="0" bIns="0">
            <a:noAutofit/>
          </a:bodyPr>
          <a:lstStyle/>
          <a:p>
            <a:pPr indent="-324000">
              <a:lnSpc>
                <a:spcPct val="110000"/>
              </a:lnSpc>
              <a:spcAft>
                <a:spcPts val="1001"/>
              </a:spcAft>
              <a:tabLst>
                <a:tab pos="0" algn="l"/>
              </a:tabLst>
            </a:pPr>
            <a:r>
              <a:rPr lang="en-US" sz="2000" b="0" strike="noStrike" spc="-1">
                <a:solidFill>
                  <a:srgbClr val="2FAE7A"/>
                </a:solidFill>
                <a:latin typeface="Source Sans Pro"/>
              </a:rPr>
              <a:t>Results</a:t>
            </a:r>
            <a:endParaRPr lang="en-US" sz="2000" b="0" strike="noStrike" spc="-1">
              <a:solidFill>
                <a:srgbClr val="262626"/>
              </a:solidFill>
              <a:latin typeface="Source Sans Pro"/>
            </a:endParaRPr>
          </a:p>
        </p:txBody>
      </p:sp>
      <p:sp>
        <p:nvSpPr>
          <p:cNvPr id="718" name="TextShape 5"/>
          <p:cNvSpPr txBox="1"/>
          <p:nvPr/>
        </p:nvSpPr>
        <p:spPr>
          <a:xfrm>
            <a:off x="3935160" y="6327720"/>
            <a:ext cx="4319640" cy="359640"/>
          </a:xfrm>
          <a:prstGeom prst="rect">
            <a:avLst/>
          </a:prstGeom>
          <a:noFill/>
          <a:ln>
            <a:noFill/>
          </a:ln>
        </p:spPr>
        <p:txBody>
          <a:bodyPr lIns="0" tIns="0" rIns="0" bIns="0" anchor="b">
            <a:noAutofit/>
          </a:bodyPr>
          <a:lstStyle/>
          <a:p>
            <a:pPr algn="ctr">
              <a:lnSpc>
                <a:spcPct val="100000"/>
              </a:lnSpc>
            </a:pPr>
            <a:r>
              <a:rPr lang="de-DE" sz="1200" b="0" strike="noStrike" spc="-1">
                <a:solidFill>
                  <a:srgbClr val="808080"/>
                </a:solidFill>
                <a:latin typeface="Source Sans Pro"/>
              </a:rPr>
              <a:t>FZI Forschungszentrum Informatik</a:t>
            </a:r>
            <a:endParaRPr lang="en-US" sz="1200" b="0" strike="noStrike" spc="-1">
              <a:latin typeface="Times New Roman"/>
            </a:endParaRPr>
          </a:p>
        </p:txBody>
      </p:sp>
      <p:pic>
        <p:nvPicPr>
          <p:cNvPr id="719" name="Picture 718"/>
          <p:cNvPicPr/>
          <p:nvPr/>
        </p:nvPicPr>
        <p:blipFill>
          <a:blip r:embed="rId3"/>
          <a:stretch/>
        </p:blipFill>
        <p:spPr>
          <a:xfrm>
            <a:off x="8596440" y="383760"/>
            <a:ext cx="2526840" cy="806040"/>
          </a:xfrm>
          <a:prstGeom prst="rect">
            <a:avLst/>
          </a:prstGeom>
          <a:ln>
            <a:noFill/>
          </a:ln>
        </p:spPr>
      </p:pic>
      <p:pic>
        <p:nvPicPr>
          <p:cNvPr id="720" name="Picture 719"/>
          <p:cNvPicPr/>
          <p:nvPr/>
        </p:nvPicPr>
        <p:blipFill>
          <a:blip r:embed="rId4"/>
          <a:stretch/>
        </p:blipFill>
        <p:spPr>
          <a:xfrm>
            <a:off x="390240" y="2311200"/>
            <a:ext cx="11409840" cy="2230200"/>
          </a:xfrm>
          <a:prstGeom prst="rect">
            <a:avLst/>
          </a:prstGeom>
          <a:ln>
            <a:noFill/>
          </a:ln>
        </p:spPr>
      </p:pic>
      <p:sp>
        <p:nvSpPr>
          <p:cNvPr id="721" name="TextShape 6"/>
          <p:cNvSpPr txBox="1"/>
          <p:nvPr/>
        </p:nvSpPr>
        <p:spPr>
          <a:xfrm>
            <a:off x="1316160" y="2053440"/>
            <a:ext cx="4114800" cy="346320"/>
          </a:xfrm>
          <a:prstGeom prst="rect">
            <a:avLst/>
          </a:prstGeom>
          <a:noFill/>
          <a:ln>
            <a:noFill/>
          </a:ln>
        </p:spPr>
        <p:txBody>
          <a:bodyPr lIns="90000" tIns="45000" rIns="90000" bIns="45000" anchor="ctr">
            <a:noAutofit/>
          </a:bodyPr>
          <a:lstStyle/>
          <a:p>
            <a:pPr algn="ctr"/>
            <a:r>
              <a:rPr lang="en-US" sz="1800" b="0" strike="noStrike" spc="-1">
                <a:latin typeface="Arial"/>
              </a:rPr>
              <a:t>Our work against a previous work</a:t>
            </a:r>
          </a:p>
        </p:txBody>
      </p:sp>
      <p:sp>
        <p:nvSpPr>
          <p:cNvPr id="722" name="TextShape 7"/>
          <p:cNvSpPr txBox="1"/>
          <p:nvPr/>
        </p:nvSpPr>
        <p:spPr>
          <a:xfrm>
            <a:off x="6583680" y="1754280"/>
            <a:ext cx="5120640" cy="858240"/>
          </a:xfrm>
          <a:prstGeom prst="rect">
            <a:avLst/>
          </a:prstGeom>
          <a:noFill/>
          <a:ln>
            <a:noFill/>
          </a:ln>
        </p:spPr>
        <p:txBody>
          <a:bodyPr lIns="90000" tIns="45000" rIns="90000" bIns="45000" anchor="ctr">
            <a:noAutofit/>
          </a:bodyPr>
          <a:lstStyle/>
          <a:p>
            <a:pPr algn="ctr"/>
            <a:r>
              <a:rPr lang="en-US" sz="1800" b="0" strike="noStrike" spc="-1">
                <a:latin typeface="Arial"/>
              </a:rPr>
              <a:t>Our schedules against the ones provided by the Gemmini developers using the CISC instructions</a:t>
            </a:r>
          </a:p>
        </p:txBody>
      </p:sp>
      <p:sp>
        <p:nvSpPr>
          <p:cNvPr id="723" name="TextShape 8"/>
          <p:cNvSpPr txBox="1"/>
          <p:nvPr/>
        </p:nvSpPr>
        <p:spPr>
          <a:xfrm>
            <a:off x="654480" y="1371600"/>
            <a:ext cx="10881360" cy="548640"/>
          </a:xfrm>
          <a:prstGeom prst="rect">
            <a:avLst/>
          </a:prstGeom>
          <a:noFill/>
          <a:ln>
            <a:noFill/>
          </a:ln>
        </p:spPr>
        <p:txBody>
          <a:bodyPr lIns="90000" tIns="45000" rIns="90000" bIns="45000" anchor="ctr">
            <a:noAutofit/>
          </a:bodyPr>
          <a:lstStyle/>
          <a:p>
            <a:pPr algn="ctr"/>
            <a:r>
              <a:rPr lang="en-US" sz="2000" b="1" u="sng" strike="noStrike" spc="-1">
                <a:uFillTx/>
                <a:latin typeface="Arial"/>
              </a:rPr>
              <a:t>Workload:</a:t>
            </a:r>
            <a:r>
              <a:rPr lang="en-US" sz="2000" b="0" strike="noStrike" spc="-1">
                <a:latin typeface="Arial"/>
              </a:rPr>
              <a:t> C</a:t>
            </a:r>
            <a:r>
              <a:rPr lang="en-US" sz="2000" b="0" strike="noStrike" spc="-1" baseline="-33000">
                <a:latin typeface="Arial"/>
              </a:rPr>
              <a:t>[M,N]</a:t>
            </a:r>
            <a:r>
              <a:rPr lang="en-US" sz="2000" b="0" strike="noStrike" spc="-1">
                <a:latin typeface="Arial"/>
              </a:rPr>
              <a:t>=A</a:t>
            </a:r>
            <a:r>
              <a:rPr lang="en-US" sz="2000" b="0" strike="noStrike" spc="-1" baseline="-33000">
                <a:latin typeface="Arial"/>
              </a:rPr>
              <a:t>[M,K]</a:t>
            </a:r>
            <a:r>
              <a:rPr lang="en-US" sz="2000" b="0" strike="noStrike" spc="-1">
                <a:latin typeface="Arial"/>
              </a:rPr>
              <a:t>*B</a:t>
            </a:r>
            <a:r>
              <a:rPr lang="en-US" sz="2000" b="0" strike="noStrike" spc="-1" baseline="-33000">
                <a:latin typeface="Arial"/>
              </a:rPr>
              <a:t>[K,N]</a:t>
            </a:r>
            <a:r>
              <a:rPr lang="en-US" sz="2000" b="0" strike="noStrike" spc="-1">
                <a:latin typeface="Arial"/>
              </a:rPr>
              <a:t>+D</a:t>
            </a:r>
            <a:r>
              <a:rPr lang="en-US" sz="2000" b="0" strike="noStrike" spc="-1" baseline="-33000">
                <a:latin typeface="Arial"/>
              </a:rPr>
              <a:t>[M,N]</a:t>
            </a:r>
            <a:r>
              <a:rPr lang="en-US" sz="2000" b="0" strike="noStrike" spc="-1">
                <a:latin typeface="Arial"/>
              </a:rPr>
              <a:t> → M = N = K = Workload size</a:t>
            </a:r>
          </a:p>
        </p:txBody>
      </p:sp>
      <p:sp>
        <p:nvSpPr>
          <p:cNvPr id="724" name="TextShape 9"/>
          <p:cNvSpPr txBox="1"/>
          <p:nvPr/>
        </p:nvSpPr>
        <p:spPr>
          <a:xfrm>
            <a:off x="365760" y="4628160"/>
            <a:ext cx="11430000" cy="858240"/>
          </a:xfrm>
          <a:prstGeom prst="rect">
            <a:avLst/>
          </a:prstGeom>
          <a:noFill/>
          <a:ln>
            <a:noFill/>
          </a:ln>
        </p:spPr>
        <p:txBody>
          <a:bodyPr lIns="90000" tIns="45000" rIns="90000" bIns="45000">
            <a:noAutofit/>
          </a:bodyPr>
          <a:lstStyle/>
          <a:p>
            <a:pPr marL="216000" indent="-216000">
              <a:buClr>
                <a:srgbClr val="000000"/>
              </a:buClr>
              <a:buSzPct val="45000"/>
              <a:buFont typeface="Wingdings" charset="2"/>
              <a:buChar char=""/>
            </a:pPr>
            <a:r>
              <a:rPr lang="en-US" sz="1800" b="0" strike="noStrike" spc="-1">
                <a:latin typeface="Arial"/>
              </a:rPr>
              <a:t>The schedules found by our integration are faster than the ones proposed in [1]</a:t>
            </a:r>
          </a:p>
          <a:p>
            <a:pPr marL="216000" indent="-216000">
              <a:buClr>
                <a:srgbClr val="000000"/>
              </a:buClr>
              <a:buSzPct val="45000"/>
              <a:buFont typeface="Wingdings" charset="2"/>
              <a:buChar char=""/>
            </a:pPr>
            <a:r>
              <a:rPr lang="en-US" sz="1800" b="0" strike="noStrike" spc="-1">
                <a:latin typeface="Arial"/>
              </a:rPr>
              <a:t>The schedules found by our integration are faster than the default ones provided by the Gemmini developers for (almost) all workloads</a:t>
            </a:r>
          </a:p>
        </p:txBody>
      </p:sp>
      <p:sp>
        <p:nvSpPr>
          <p:cNvPr id="725" name="TextShape 10"/>
          <p:cNvSpPr txBox="1"/>
          <p:nvPr/>
        </p:nvSpPr>
        <p:spPr>
          <a:xfrm>
            <a:off x="548640" y="5927760"/>
            <a:ext cx="10607040" cy="290160"/>
          </a:xfrm>
          <a:prstGeom prst="rect">
            <a:avLst/>
          </a:prstGeom>
          <a:noFill/>
          <a:ln>
            <a:noFill/>
          </a:ln>
        </p:spPr>
        <p:txBody>
          <a:bodyPr lIns="90000" tIns="45000" rIns="90000" bIns="45000">
            <a:noAutofit/>
          </a:bodyPr>
          <a:lstStyle/>
          <a:p>
            <a:r>
              <a:rPr lang="en-US" sz="1400" b="0" strike="noStrike" spc="-1">
                <a:latin typeface="Arial"/>
              </a:rPr>
              <a:t>[1] P. Xu and Y. Liang, “Automatic code generation for rocket chip rocc accelerators,” CARRV, 2020.</a:t>
            </a: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720"/>
                                        </p:tgtEl>
                                        <p:attrNameLst>
                                          <p:attrName>style.visibility</p:attrName>
                                        </p:attrNameLst>
                                      </p:cBhvr>
                                      <p:to>
                                        <p:strVal val="visible"/>
                                      </p:to>
                                    </p:set>
                                  </p:childTnLst>
                                </p:cTn>
                              </p:par>
                              <p:par>
                                <p:cTn id="7" presetID="1" presetClass="entr" fill="hold" nodeType="withEffect">
                                  <p:stCondLst>
                                    <p:cond delay="0"/>
                                  </p:stCondLst>
                                  <p:childTnLst>
                                    <p:set>
                                      <p:cBhvr>
                                        <p:cTn id="8" dur="1" fill="hold">
                                          <p:stCondLst>
                                            <p:cond delay="0"/>
                                          </p:stCondLst>
                                        </p:cTn>
                                        <p:tgtEl>
                                          <p:spTgt spid="721"/>
                                        </p:tgtEl>
                                        <p:attrNameLst>
                                          <p:attrName>style.visibility</p:attrName>
                                        </p:attrNameLst>
                                      </p:cBhvr>
                                      <p:to>
                                        <p:strVal val="visible"/>
                                      </p:to>
                                    </p:set>
                                  </p:childTnLst>
                                </p:cTn>
                              </p:par>
                              <p:par>
                                <p:cTn id="9" presetID="1" presetClass="entr" fill="hold" nodeType="withEffect">
                                  <p:stCondLst>
                                    <p:cond delay="0"/>
                                  </p:stCondLst>
                                  <p:childTnLst>
                                    <p:set>
                                      <p:cBhvr>
                                        <p:cTn id="10" dur="1" fill="hold">
                                          <p:stCondLst>
                                            <p:cond delay="0"/>
                                          </p:stCondLst>
                                        </p:cTn>
                                        <p:tgtEl>
                                          <p:spTgt spid="722"/>
                                        </p:tgtEl>
                                        <p:attrNameLst>
                                          <p:attrName>style.visibility</p:attrName>
                                        </p:attrNameLst>
                                      </p:cBhvr>
                                      <p:to>
                                        <p:strVal val="visible"/>
                                      </p:to>
                                    </p:set>
                                  </p:childTnLst>
                                </p:cTn>
                              </p:par>
                              <p:par>
                                <p:cTn id="11" presetID="1" presetClass="entr" fill="hold" nodeType="withEffect">
                                  <p:stCondLst>
                                    <p:cond delay="0"/>
                                  </p:stCondLst>
                                  <p:childTnLst>
                                    <p:set>
                                      <p:cBhvr>
                                        <p:cTn id="12" dur="1" fill="hold">
                                          <p:stCondLst>
                                            <p:cond delay="0"/>
                                          </p:stCondLst>
                                        </p:cTn>
                                        <p:tgtEl>
                                          <p:spTgt spid="725">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fill="hold" nodeType="clickEffect">
                                  <p:stCondLst>
                                    <p:cond delay="0"/>
                                  </p:stCondLst>
                                  <p:childTnLst>
                                    <p:set>
                                      <p:cBhvr>
                                        <p:cTn id="16" dur="1" fill="hold">
                                          <p:stCondLst>
                                            <p:cond delay="0"/>
                                          </p:stCondLst>
                                        </p:cTn>
                                        <p:tgtEl>
                                          <p:spTgt spid="724">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fill="hold" nodeType="clickEffect">
                                  <p:stCondLst>
                                    <p:cond delay="0"/>
                                  </p:stCondLst>
                                  <p:childTnLst>
                                    <p:set>
                                      <p:cBhvr>
                                        <p:cTn id="20" dur="1" fill="hold">
                                          <p:stCondLst>
                                            <p:cond delay="0"/>
                                          </p:stCondLst>
                                        </p:cTn>
                                        <p:tgtEl>
                                          <p:spTgt spid="72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6" name="TextShape 1"/>
          <p:cNvSpPr txBox="1"/>
          <p:nvPr/>
        </p:nvSpPr>
        <p:spPr>
          <a:xfrm>
            <a:off x="10209600" y="6326640"/>
            <a:ext cx="1439640" cy="359640"/>
          </a:xfrm>
          <a:prstGeom prst="rect">
            <a:avLst/>
          </a:prstGeom>
          <a:noFill/>
          <a:ln>
            <a:noFill/>
          </a:ln>
        </p:spPr>
        <p:txBody>
          <a:bodyPr lIns="0" tIns="0" rIns="0" bIns="0" anchor="b">
            <a:noAutofit/>
          </a:bodyPr>
          <a:lstStyle/>
          <a:p>
            <a:pPr algn="r">
              <a:lnSpc>
                <a:spcPct val="100000"/>
              </a:lnSpc>
            </a:pPr>
            <a:fld id="{6D4F09CA-6891-421E-8BA9-9D602D3F81F6}" type="datetime1">
              <a:rPr lang="de-DE" sz="1200" b="0" strike="noStrike" spc="-1">
                <a:solidFill>
                  <a:srgbClr val="808080"/>
                </a:solidFill>
                <a:latin typeface="Source Sans Pro"/>
              </a:rPr>
              <a:t>12.10.2022</a:t>
            </a:fld>
            <a:endParaRPr lang="en-US" sz="1200" b="0" strike="noStrike" spc="-1">
              <a:latin typeface="Times New Roman"/>
            </a:endParaRPr>
          </a:p>
        </p:txBody>
      </p:sp>
      <p:sp>
        <p:nvSpPr>
          <p:cNvPr id="727" name="TextShape 2"/>
          <p:cNvSpPr txBox="1"/>
          <p:nvPr/>
        </p:nvSpPr>
        <p:spPr>
          <a:xfrm>
            <a:off x="540000" y="6326640"/>
            <a:ext cx="899640" cy="359640"/>
          </a:xfrm>
          <a:prstGeom prst="rect">
            <a:avLst/>
          </a:prstGeom>
          <a:noFill/>
          <a:ln>
            <a:noFill/>
          </a:ln>
        </p:spPr>
        <p:txBody>
          <a:bodyPr lIns="0" tIns="0" rIns="0" bIns="0" anchor="b">
            <a:noAutofit/>
          </a:bodyPr>
          <a:lstStyle/>
          <a:p>
            <a:pPr>
              <a:lnSpc>
                <a:spcPct val="100000"/>
              </a:lnSpc>
            </a:pPr>
            <a:fld id="{4C24EB88-229F-4499-AA55-2B261C133BB9}" type="slidenum">
              <a:rPr lang="de-DE" sz="1200" b="0" strike="noStrike" spc="-1">
                <a:solidFill>
                  <a:srgbClr val="808080"/>
                </a:solidFill>
                <a:latin typeface="Source Sans Pro"/>
              </a:rPr>
              <a:t>13</a:t>
            </a:fld>
            <a:endParaRPr lang="en-US" sz="1200" b="0" strike="noStrike" spc="-1">
              <a:latin typeface="Times New Roman"/>
            </a:endParaRPr>
          </a:p>
        </p:txBody>
      </p:sp>
      <p:sp>
        <p:nvSpPr>
          <p:cNvPr id="728" name="TextShape 3"/>
          <p:cNvSpPr txBox="1"/>
          <p:nvPr/>
        </p:nvSpPr>
        <p:spPr>
          <a:xfrm>
            <a:off x="540000" y="432000"/>
            <a:ext cx="10295640" cy="532800"/>
          </a:xfrm>
          <a:prstGeom prst="rect">
            <a:avLst/>
          </a:prstGeom>
          <a:noFill/>
          <a:ln>
            <a:noFill/>
          </a:ln>
        </p:spPr>
        <p:txBody>
          <a:bodyPr lIns="0" tIns="0" rIns="0" bIns="0">
            <a:noAutofit/>
          </a:bodyPr>
          <a:lstStyle/>
          <a:p>
            <a:pPr>
              <a:lnSpc>
                <a:spcPct val="90000"/>
              </a:lnSpc>
              <a:tabLst>
                <a:tab pos="0" algn="l"/>
              </a:tabLst>
            </a:pPr>
            <a:r>
              <a:rPr lang="de-DE" sz="3600" b="1" strike="noStrike" spc="-1">
                <a:solidFill>
                  <a:srgbClr val="0E2356"/>
                </a:solidFill>
                <a:latin typeface="Source Sans Pro"/>
              </a:rPr>
              <a:t>Experiments</a:t>
            </a:r>
            <a:endParaRPr lang="en-US" sz="3600" b="0" strike="noStrike" spc="-1">
              <a:solidFill>
                <a:srgbClr val="1A1A1A"/>
              </a:solidFill>
              <a:latin typeface="Arial"/>
            </a:endParaRPr>
          </a:p>
        </p:txBody>
      </p:sp>
      <p:sp>
        <p:nvSpPr>
          <p:cNvPr id="729" name="TextShape 4"/>
          <p:cNvSpPr txBox="1"/>
          <p:nvPr/>
        </p:nvSpPr>
        <p:spPr>
          <a:xfrm>
            <a:off x="539640" y="964800"/>
            <a:ext cx="9669600" cy="528120"/>
          </a:xfrm>
          <a:prstGeom prst="rect">
            <a:avLst/>
          </a:prstGeom>
          <a:noFill/>
          <a:ln>
            <a:noFill/>
          </a:ln>
        </p:spPr>
        <p:txBody>
          <a:bodyPr lIns="0" tIns="0" rIns="0" bIns="0">
            <a:noAutofit/>
          </a:bodyPr>
          <a:lstStyle/>
          <a:p>
            <a:pPr indent="-324000">
              <a:lnSpc>
                <a:spcPct val="110000"/>
              </a:lnSpc>
              <a:spcAft>
                <a:spcPts val="1001"/>
              </a:spcAft>
              <a:tabLst>
                <a:tab pos="0" algn="l"/>
              </a:tabLst>
            </a:pPr>
            <a:r>
              <a:rPr lang="en-US" sz="2000" b="0" strike="noStrike" spc="-1">
                <a:solidFill>
                  <a:srgbClr val="2FAE7A"/>
                </a:solidFill>
                <a:latin typeface="Source Sans Pro"/>
              </a:rPr>
              <a:t>Results</a:t>
            </a:r>
            <a:endParaRPr lang="en-US" sz="2000" b="0" strike="noStrike" spc="-1">
              <a:solidFill>
                <a:srgbClr val="262626"/>
              </a:solidFill>
              <a:latin typeface="Source Sans Pro"/>
            </a:endParaRPr>
          </a:p>
        </p:txBody>
      </p:sp>
      <p:sp>
        <p:nvSpPr>
          <p:cNvPr id="730" name="TextShape 5"/>
          <p:cNvSpPr txBox="1"/>
          <p:nvPr/>
        </p:nvSpPr>
        <p:spPr>
          <a:xfrm>
            <a:off x="3935160" y="6327720"/>
            <a:ext cx="4319640" cy="359640"/>
          </a:xfrm>
          <a:prstGeom prst="rect">
            <a:avLst/>
          </a:prstGeom>
          <a:noFill/>
          <a:ln>
            <a:noFill/>
          </a:ln>
        </p:spPr>
        <p:txBody>
          <a:bodyPr lIns="0" tIns="0" rIns="0" bIns="0" anchor="b">
            <a:noAutofit/>
          </a:bodyPr>
          <a:lstStyle/>
          <a:p>
            <a:pPr algn="ctr">
              <a:lnSpc>
                <a:spcPct val="100000"/>
              </a:lnSpc>
            </a:pPr>
            <a:r>
              <a:rPr lang="de-DE" sz="1200" b="0" strike="noStrike" spc="-1">
                <a:solidFill>
                  <a:srgbClr val="808080"/>
                </a:solidFill>
                <a:latin typeface="Source Sans Pro"/>
              </a:rPr>
              <a:t>FZI Forschungszentrum Informatik</a:t>
            </a:r>
            <a:endParaRPr lang="en-US" sz="1200" b="0" strike="noStrike" spc="-1">
              <a:latin typeface="Times New Roman"/>
            </a:endParaRPr>
          </a:p>
        </p:txBody>
      </p:sp>
      <p:pic>
        <p:nvPicPr>
          <p:cNvPr id="731" name="Picture 730"/>
          <p:cNvPicPr/>
          <p:nvPr/>
        </p:nvPicPr>
        <p:blipFill>
          <a:blip r:embed="rId3"/>
          <a:stretch/>
        </p:blipFill>
        <p:spPr>
          <a:xfrm>
            <a:off x="8596440" y="383760"/>
            <a:ext cx="2526840" cy="806040"/>
          </a:xfrm>
          <a:prstGeom prst="rect">
            <a:avLst/>
          </a:prstGeom>
          <a:ln>
            <a:noFill/>
          </a:ln>
        </p:spPr>
      </p:pic>
      <p:pic>
        <p:nvPicPr>
          <p:cNvPr id="732" name="Picture 731"/>
          <p:cNvPicPr/>
          <p:nvPr/>
        </p:nvPicPr>
        <p:blipFill>
          <a:blip r:embed="rId4"/>
          <a:stretch/>
        </p:blipFill>
        <p:spPr>
          <a:xfrm>
            <a:off x="3369960" y="2508840"/>
            <a:ext cx="5450760" cy="2246040"/>
          </a:xfrm>
          <a:prstGeom prst="rect">
            <a:avLst/>
          </a:prstGeom>
          <a:ln>
            <a:noFill/>
          </a:ln>
        </p:spPr>
      </p:pic>
      <p:sp>
        <p:nvSpPr>
          <p:cNvPr id="733" name="TextShape 6"/>
          <p:cNvSpPr txBox="1"/>
          <p:nvPr/>
        </p:nvSpPr>
        <p:spPr>
          <a:xfrm>
            <a:off x="3031920" y="1365120"/>
            <a:ext cx="6126480" cy="1114200"/>
          </a:xfrm>
          <a:prstGeom prst="rect">
            <a:avLst/>
          </a:prstGeom>
          <a:noFill/>
          <a:ln>
            <a:noFill/>
          </a:ln>
        </p:spPr>
        <p:txBody>
          <a:bodyPr lIns="90000" tIns="45000" rIns="90000" bIns="45000" anchor="ctr">
            <a:noAutofit/>
          </a:bodyPr>
          <a:lstStyle/>
          <a:p>
            <a:pPr algn="ctr"/>
            <a:r>
              <a:rPr lang="en-US" sz="1800" b="0" strike="noStrike" spc="-1">
                <a:latin typeface="Arial"/>
              </a:rPr>
              <a:t>Our schedules against the ones provided by the Gemmini developers using the CISC instructions, measured on worloads from the Baidu DeepBench dataset [1]</a:t>
            </a:r>
          </a:p>
        </p:txBody>
      </p:sp>
      <p:sp>
        <p:nvSpPr>
          <p:cNvPr id="734" name="TextShape 7"/>
          <p:cNvSpPr txBox="1"/>
          <p:nvPr/>
        </p:nvSpPr>
        <p:spPr>
          <a:xfrm>
            <a:off x="365760" y="4846320"/>
            <a:ext cx="11430000" cy="602280"/>
          </a:xfrm>
          <a:prstGeom prst="rect">
            <a:avLst/>
          </a:prstGeom>
          <a:noFill/>
          <a:ln>
            <a:noFill/>
          </a:ln>
        </p:spPr>
        <p:txBody>
          <a:bodyPr lIns="90000" tIns="45000" rIns="90000" bIns="45000">
            <a:noAutofit/>
          </a:bodyPr>
          <a:lstStyle/>
          <a:p>
            <a:pPr marL="216000" indent="-216000">
              <a:buClr>
                <a:srgbClr val="000000"/>
              </a:buClr>
              <a:buSzPct val="45000"/>
              <a:buFont typeface="Wingdings" charset="2"/>
              <a:buChar char=""/>
            </a:pPr>
            <a:r>
              <a:rPr lang="en-US" sz="1800" b="0" strike="noStrike" spc="-1">
                <a:latin typeface="Arial"/>
              </a:rPr>
              <a:t>The schedules found by our integration are faster than the default ones provided by the Gemmini developers for all tested workloads</a:t>
            </a:r>
          </a:p>
        </p:txBody>
      </p:sp>
      <p:sp>
        <p:nvSpPr>
          <p:cNvPr id="735" name="TextShape 8"/>
          <p:cNvSpPr txBox="1"/>
          <p:nvPr/>
        </p:nvSpPr>
        <p:spPr>
          <a:xfrm>
            <a:off x="548640" y="5927760"/>
            <a:ext cx="10607040" cy="290160"/>
          </a:xfrm>
          <a:prstGeom prst="rect">
            <a:avLst/>
          </a:prstGeom>
          <a:noFill/>
          <a:ln>
            <a:noFill/>
          </a:ln>
        </p:spPr>
        <p:txBody>
          <a:bodyPr lIns="90000" tIns="45000" rIns="90000" bIns="45000">
            <a:noAutofit/>
          </a:bodyPr>
          <a:lstStyle/>
          <a:p>
            <a:r>
              <a:rPr lang="en-US" sz="1400" b="0" strike="noStrike" spc="-1">
                <a:latin typeface="Arial"/>
              </a:rPr>
              <a:t>[1] S. Narang and G. Diamos, “Baidu deepbench,” GitHub Repository, 2017.</a:t>
            </a: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73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6" name="TextShape 1"/>
          <p:cNvSpPr txBox="1"/>
          <p:nvPr/>
        </p:nvSpPr>
        <p:spPr>
          <a:xfrm>
            <a:off x="10209600" y="6326640"/>
            <a:ext cx="1439640" cy="359640"/>
          </a:xfrm>
          <a:prstGeom prst="rect">
            <a:avLst/>
          </a:prstGeom>
          <a:noFill/>
          <a:ln>
            <a:noFill/>
          </a:ln>
        </p:spPr>
        <p:txBody>
          <a:bodyPr lIns="0" tIns="0" rIns="0" bIns="0" anchor="b">
            <a:noAutofit/>
          </a:bodyPr>
          <a:lstStyle/>
          <a:p>
            <a:pPr algn="r">
              <a:lnSpc>
                <a:spcPct val="100000"/>
              </a:lnSpc>
            </a:pPr>
            <a:fld id="{B5462AB0-4B74-4EF3-8D5D-9A12E6B6A9F4}" type="datetime1">
              <a:rPr lang="de-DE" sz="1200" b="0" strike="noStrike" spc="-1">
                <a:solidFill>
                  <a:srgbClr val="808080"/>
                </a:solidFill>
                <a:latin typeface="Source Sans Pro"/>
              </a:rPr>
              <a:t>12.10.2022</a:t>
            </a:fld>
            <a:endParaRPr lang="en-US" sz="1200" b="0" strike="noStrike" spc="-1">
              <a:latin typeface="Times New Roman"/>
            </a:endParaRPr>
          </a:p>
        </p:txBody>
      </p:sp>
      <p:sp>
        <p:nvSpPr>
          <p:cNvPr id="737" name="TextShape 2"/>
          <p:cNvSpPr txBox="1"/>
          <p:nvPr/>
        </p:nvSpPr>
        <p:spPr>
          <a:xfrm>
            <a:off x="540000" y="6326640"/>
            <a:ext cx="899640" cy="359640"/>
          </a:xfrm>
          <a:prstGeom prst="rect">
            <a:avLst/>
          </a:prstGeom>
          <a:noFill/>
          <a:ln>
            <a:noFill/>
          </a:ln>
        </p:spPr>
        <p:txBody>
          <a:bodyPr lIns="0" tIns="0" rIns="0" bIns="0" anchor="b">
            <a:noAutofit/>
          </a:bodyPr>
          <a:lstStyle/>
          <a:p>
            <a:pPr>
              <a:lnSpc>
                <a:spcPct val="100000"/>
              </a:lnSpc>
            </a:pPr>
            <a:fld id="{38403D85-3079-4ED3-9CBD-B3EEC8AAF24E}" type="slidenum">
              <a:rPr lang="de-DE" sz="1200" b="0" strike="noStrike" spc="-1">
                <a:solidFill>
                  <a:srgbClr val="808080"/>
                </a:solidFill>
                <a:latin typeface="Source Sans Pro"/>
              </a:rPr>
              <a:t>14</a:t>
            </a:fld>
            <a:endParaRPr lang="en-US" sz="1200" b="0" strike="noStrike" spc="-1">
              <a:latin typeface="Times New Roman"/>
            </a:endParaRPr>
          </a:p>
        </p:txBody>
      </p:sp>
      <p:sp>
        <p:nvSpPr>
          <p:cNvPr id="738" name="TextShape 3"/>
          <p:cNvSpPr txBox="1"/>
          <p:nvPr/>
        </p:nvSpPr>
        <p:spPr>
          <a:xfrm>
            <a:off x="540000" y="432000"/>
            <a:ext cx="10295640" cy="532800"/>
          </a:xfrm>
          <a:prstGeom prst="rect">
            <a:avLst/>
          </a:prstGeom>
          <a:noFill/>
          <a:ln>
            <a:noFill/>
          </a:ln>
        </p:spPr>
        <p:txBody>
          <a:bodyPr lIns="0" tIns="0" rIns="0" bIns="0">
            <a:noAutofit/>
          </a:bodyPr>
          <a:lstStyle/>
          <a:p>
            <a:pPr>
              <a:lnSpc>
                <a:spcPct val="90000"/>
              </a:lnSpc>
              <a:tabLst>
                <a:tab pos="0" algn="l"/>
              </a:tabLst>
            </a:pPr>
            <a:r>
              <a:rPr lang="de-DE" sz="3600" b="1" strike="noStrike" spc="-1">
                <a:solidFill>
                  <a:srgbClr val="0E2356"/>
                </a:solidFill>
                <a:latin typeface="Source Sans Pro"/>
              </a:rPr>
              <a:t>Future</a:t>
            </a:r>
            <a:endParaRPr lang="en-US" sz="3600" b="0" strike="noStrike" spc="-1">
              <a:solidFill>
                <a:srgbClr val="1A1A1A"/>
              </a:solidFill>
              <a:latin typeface="Arial"/>
            </a:endParaRPr>
          </a:p>
        </p:txBody>
      </p:sp>
      <p:sp>
        <p:nvSpPr>
          <p:cNvPr id="739" name="TextShape 4"/>
          <p:cNvSpPr txBox="1"/>
          <p:nvPr/>
        </p:nvSpPr>
        <p:spPr>
          <a:xfrm>
            <a:off x="539640" y="964800"/>
            <a:ext cx="9669600" cy="528120"/>
          </a:xfrm>
          <a:prstGeom prst="rect">
            <a:avLst/>
          </a:prstGeom>
          <a:noFill/>
          <a:ln>
            <a:noFill/>
          </a:ln>
        </p:spPr>
        <p:txBody>
          <a:bodyPr lIns="0" tIns="0" rIns="0" bIns="0">
            <a:noAutofit/>
          </a:bodyPr>
          <a:lstStyle/>
          <a:p>
            <a:pPr indent="-324000">
              <a:lnSpc>
                <a:spcPct val="110000"/>
              </a:lnSpc>
              <a:spcAft>
                <a:spcPts val="1001"/>
              </a:spcAft>
              <a:tabLst>
                <a:tab pos="0" algn="l"/>
              </a:tabLst>
            </a:pPr>
            <a:r>
              <a:rPr lang="en-US" sz="2000" b="0" strike="noStrike" spc="-1">
                <a:solidFill>
                  <a:srgbClr val="2FAE7A"/>
                </a:solidFill>
                <a:latin typeface="Source Sans Pro"/>
              </a:rPr>
              <a:t>Next steps</a:t>
            </a:r>
            <a:endParaRPr lang="en-US" sz="2000" b="0" strike="noStrike" spc="-1">
              <a:solidFill>
                <a:srgbClr val="262626"/>
              </a:solidFill>
              <a:latin typeface="Source Sans Pro"/>
            </a:endParaRPr>
          </a:p>
        </p:txBody>
      </p:sp>
      <p:sp>
        <p:nvSpPr>
          <p:cNvPr id="740" name="TextShape 5"/>
          <p:cNvSpPr txBox="1"/>
          <p:nvPr/>
        </p:nvSpPr>
        <p:spPr>
          <a:xfrm>
            <a:off x="3935160" y="6327720"/>
            <a:ext cx="4319640" cy="359640"/>
          </a:xfrm>
          <a:prstGeom prst="rect">
            <a:avLst/>
          </a:prstGeom>
          <a:noFill/>
          <a:ln>
            <a:noFill/>
          </a:ln>
        </p:spPr>
        <p:txBody>
          <a:bodyPr lIns="0" tIns="0" rIns="0" bIns="0" anchor="b">
            <a:noAutofit/>
          </a:bodyPr>
          <a:lstStyle/>
          <a:p>
            <a:pPr algn="ctr">
              <a:lnSpc>
                <a:spcPct val="100000"/>
              </a:lnSpc>
            </a:pPr>
            <a:r>
              <a:rPr lang="de-DE" sz="1200" b="0" strike="noStrike" spc="-1">
                <a:solidFill>
                  <a:srgbClr val="808080"/>
                </a:solidFill>
                <a:latin typeface="Source Sans Pro"/>
              </a:rPr>
              <a:t>FZI Forschungszentrum Informatik</a:t>
            </a:r>
            <a:endParaRPr lang="en-US" sz="1200" b="0" strike="noStrike" spc="-1">
              <a:latin typeface="Times New Roman"/>
            </a:endParaRPr>
          </a:p>
        </p:txBody>
      </p:sp>
      <p:pic>
        <p:nvPicPr>
          <p:cNvPr id="741" name="Picture 740"/>
          <p:cNvPicPr/>
          <p:nvPr/>
        </p:nvPicPr>
        <p:blipFill>
          <a:blip r:embed="rId3"/>
          <a:stretch/>
        </p:blipFill>
        <p:spPr>
          <a:xfrm>
            <a:off x="8596440" y="383760"/>
            <a:ext cx="2526840" cy="806040"/>
          </a:xfrm>
          <a:prstGeom prst="rect">
            <a:avLst/>
          </a:prstGeom>
          <a:ln>
            <a:noFill/>
          </a:ln>
        </p:spPr>
      </p:pic>
      <p:sp>
        <p:nvSpPr>
          <p:cNvPr id="742" name="TextShape 6"/>
          <p:cNvSpPr txBox="1"/>
          <p:nvPr/>
        </p:nvSpPr>
        <p:spPr>
          <a:xfrm>
            <a:off x="548640" y="2232000"/>
            <a:ext cx="11155680" cy="2394000"/>
          </a:xfrm>
          <a:prstGeom prst="rect">
            <a:avLst/>
          </a:prstGeom>
          <a:noFill/>
          <a:ln>
            <a:noFill/>
          </a:ln>
        </p:spPr>
        <p:txBody>
          <a:bodyPr lIns="90000" tIns="45000" rIns="90000" bIns="45000">
            <a:noAutofit/>
          </a:bodyPr>
          <a:lstStyle/>
          <a:p>
            <a:pPr marL="216000" indent="-216000">
              <a:buClr>
                <a:srgbClr val="000000"/>
              </a:buClr>
              <a:buSzPct val="45000"/>
              <a:buFont typeface="Wingdings" charset="2"/>
              <a:buChar char=""/>
            </a:pPr>
            <a:r>
              <a:rPr lang="en-US" sz="1800" b="0" strike="noStrike" spc="-1">
                <a:latin typeface="Arial"/>
              </a:rPr>
              <a:t>Integration of support for auto-tuning of other kind of layers (convolutions, adding layers, depthwise convolutions, etc)</a:t>
            </a:r>
          </a:p>
          <a:p>
            <a:pPr marL="216000" indent="-216000">
              <a:buClr>
                <a:srgbClr val="000000"/>
              </a:buClr>
              <a:buSzPct val="45000"/>
              <a:buFont typeface="Wingdings" charset="2"/>
              <a:buChar char=""/>
            </a:pPr>
            <a:endParaRPr lang="en-US" sz="1800" b="0" strike="noStrike" spc="-1">
              <a:latin typeface="Arial"/>
            </a:endParaRPr>
          </a:p>
          <a:p>
            <a:pPr marL="216000" indent="-216000">
              <a:buClr>
                <a:srgbClr val="000000"/>
              </a:buClr>
              <a:buSzPct val="45000"/>
              <a:buFont typeface="Wingdings" charset="2"/>
              <a:buChar char=""/>
            </a:pPr>
            <a:r>
              <a:rPr lang="en-US" sz="1800" b="0" strike="noStrike" spc="-1">
                <a:latin typeface="Arial"/>
              </a:rPr>
              <a:t>Demonstration of the power of this integration by accelerating entire neural networks</a:t>
            </a:r>
          </a:p>
          <a:p>
            <a:pPr marL="216000" indent="-216000">
              <a:buClr>
                <a:srgbClr val="000000"/>
              </a:buClr>
              <a:buSzPct val="45000"/>
              <a:buFont typeface="Wingdings" charset="2"/>
              <a:buChar char=""/>
            </a:pPr>
            <a:endParaRPr lang="en-US" sz="1800" b="0" strike="noStrike" spc="-1">
              <a:latin typeface="Arial"/>
            </a:endParaRPr>
          </a:p>
          <a:p>
            <a:pPr marL="216000" indent="-216000">
              <a:buClr>
                <a:srgbClr val="000000"/>
              </a:buClr>
              <a:buSzPct val="45000"/>
              <a:buFont typeface="Wingdings" charset="2"/>
              <a:buChar char=""/>
            </a:pPr>
            <a:r>
              <a:rPr lang="en-US" sz="1800" b="0" strike="noStrike" spc="-1">
                <a:latin typeface="Arial"/>
              </a:rPr>
              <a:t>Improvement of the convergence of the auto-tuning search algorithm</a:t>
            </a:r>
          </a:p>
          <a:p>
            <a:pPr marL="216000" indent="-216000">
              <a:buClr>
                <a:srgbClr val="000000"/>
              </a:buClr>
              <a:buSzPct val="45000"/>
              <a:buFont typeface="Wingdings" charset="2"/>
              <a:buChar char=""/>
            </a:pPr>
            <a:endParaRPr lang="en-US" sz="1800" b="0" strike="noStrike" spc="-1">
              <a:latin typeface="Arial"/>
            </a:endParaRPr>
          </a:p>
          <a:p>
            <a:pPr marL="216000" indent="-216000">
              <a:buClr>
                <a:srgbClr val="000000"/>
              </a:buClr>
              <a:buSzPct val="45000"/>
              <a:buFont typeface="Wingdings" charset="2"/>
              <a:buChar char=""/>
            </a:pPr>
            <a:r>
              <a:rPr lang="en-US" sz="1800" b="0" strike="noStrike" spc="-1">
                <a:latin typeface="Arial"/>
              </a:rPr>
              <a:t>Open source the integration</a:t>
            </a:r>
          </a:p>
          <a:p>
            <a:pPr marL="216000" indent="-216000">
              <a:buClr>
                <a:srgbClr val="000000"/>
              </a:buClr>
              <a:buSzPct val="45000"/>
              <a:buFont typeface="Wingdings" charset="2"/>
              <a:buChar char=""/>
            </a:pPr>
            <a:endParaRPr lang="en-US" sz="1800" b="0" strike="noStrike" spc="-1">
              <a:latin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43" name="Bildplatzhalter 15_0"/>
          <p:cNvPicPr/>
          <p:nvPr/>
        </p:nvPicPr>
        <p:blipFill>
          <a:blip r:embed="rId3"/>
          <a:stretch/>
        </p:blipFill>
        <p:spPr>
          <a:xfrm>
            <a:off x="0" y="0"/>
            <a:ext cx="12189960" cy="6857640"/>
          </a:xfrm>
          <a:prstGeom prst="rect">
            <a:avLst/>
          </a:prstGeom>
          <a:ln>
            <a:noFill/>
          </a:ln>
        </p:spPr>
      </p:pic>
      <p:sp>
        <p:nvSpPr>
          <p:cNvPr id="744" name="CustomShape 1"/>
          <p:cNvSpPr/>
          <p:nvPr/>
        </p:nvSpPr>
        <p:spPr>
          <a:xfrm>
            <a:off x="0" y="360"/>
            <a:ext cx="12189960" cy="6857640"/>
          </a:xfrm>
          <a:prstGeom prst="rect">
            <a:avLst/>
          </a:prstGeom>
          <a:solidFill>
            <a:srgbClr val="0E2356">
              <a:alpha val="70000"/>
            </a:srgbClr>
          </a:solidFill>
          <a:ln w="25560">
            <a:noFill/>
          </a:ln>
        </p:spPr>
        <p:style>
          <a:lnRef idx="0">
            <a:scrgbClr r="0" g="0" b="0"/>
          </a:lnRef>
          <a:fillRef idx="0">
            <a:scrgbClr r="0" g="0" b="0"/>
          </a:fillRef>
          <a:effectRef idx="0">
            <a:scrgbClr r="0" g="0" b="0"/>
          </a:effectRef>
          <a:fontRef idx="minor"/>
        </p:style>
      </p:sp>
      <p:sp>
        <p:nvSpPr>
          <p:cNvPr id="745" name="TextShape 2"/>
          <p:cNvSpPr txBox="1"/>
          <p:nvPr/>
        </p:nvSpPr>
        <p:spPr>
          <a:xfrm>
            <a:off x="3934800" y="6326640"/>
            <a:ext cx="4319640" cy="359640"/>
          </a:xfrm>
          <a:prstGeom prst="rect">
            <a:avLst/>
          </a:prstGeom>
          <a:noFill/>
          <a:ln>
            <a:noFill/>
          </a:ln>
        </p:spPr>
        <p:txBody>
          <a:bodyPr lIns="0" tIns="0" rIns="0" bIns="0" anchor="b">
            <a:noAutofit/>
          </a:bodyPr>
          <a:lstStyle/>
          <a:p>
            <a:pPr algn="ctr">
              <a:lnSpc>
                <a:spcPct val="100000"/>
              </a:lnSpc>
            </a:pPr>
            <a:r>
              <a:rPr lang="de-DE" sz="1200" b="0" strike="noStrike" spc="-1">
                <a:solidFill>
                  <a:srgbClr val="808080"/>
                </a:solidFill>
                <a:latin typeface="Source Sans Pro"/>
              </a:rPr>
              <a:t>FZI Forschungszentrum Informatik</a:t>
            </a:r>
            <a:endParaRPr lang="en-US" sz="1200" b="0" strike="noStrike" spc="-1">
              <a:latin typeface="Times New Roman"/>
            </a:endParaRPr>
          </a:p>
        </p:txBody>
      </p:sp>
      <p:sp>
        <p:nvSpPr>
          <p:cNvPr id="746" name="CustomShape 3"/>
          <p:cNvSpPr/>
          <p:nvPr/>
        </p:nvSpPr>
        <p:spPr>
          <a:xfrm>
            <a:off x="3665160" y="1885680"/>
            <a:ext cx="6271200" cy="146160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nSpc>
                <a:spcPct val="90000"/>
              </a:lnSpc>
              <a:spcAft>
                <a:spcPts val="1001"/>
              </a:spcAft>
            </a:pPr>
            <a:r>
              <a:rPr lang="de-DE" sz="4800" b="0" strike="noStrike" spc="-1">
                <a:solidFill>
                  <a:srgbClr val="FFFFFF"/>
                </a:solidFill>
                <a:latin typeface="Source Sans Pro SemiBold"/>
                <a:ea typeface="Source Sans Pro SemiBold"/>
              </a:rPr>
              <a:t>Thanks for your attention!</a:t>
            </a:r>
            <a:endParaRPr lang="en-US" sz="4800" b="0" strike="noStrike" spc="-1">
              <a:latin typeface="Arial"/>
            </a:endParaRPr>
          </a:p>
        </p:txBody>
      </p:sp>
      <p:sp>
        <p:nvSpPr>
          <p:cNvPr id="747" name="CustomShape 4"/>
          <p:cNvSpPr/>
          <p:nvPr/>
        </p:nvSpPr>
        <p:spPr>
          <a:xfrm>
            <a:off x="3665160" y="3518640"/>
            <a:ext cx="930240" cy="50760"/>
          </a:xfrm>
          <a:prstGeom prst="rect">
            <a:avLst/>
          </a:prstGeom>
          <a:solidFill>
            <a:srgbClr val="2FAE7A"/>
          </a:solidFill>
          <a:ln w="25560">
            <a:noFill/>
          </a:ln>
        </p:spPr>
        <p:style>
          <a:lnRef idx="0">
            <a:scrgbClr r="0" g="0" b="0"/>
          </a:lnRef>
          <a:fillRef idx="0">
            <a:scrgbClr r="0" g="0" b="0"/>
          </a:fillRef>
          <a:effectRef idx="0">
            <a:scrgbClr r="0" g="0" b="0"/>
          </a:effectRef>
          <a:fontRef idx="minor"/>
        </p:style>
      </p:sp>
      <p:sp>
        <p:nvSpPr>
          <p:cNvPr id="748" name="TextShape 5"/>
          <p:cNvSpPr txBox="1"/>
          <p:nvPr/>
        </p:nvSpPr>
        <p:spPr>
          <a:xfrm>
            <a:off x="10209600" y="6326640"/>
            <a:ext cx="1439640" cy="359640"/>
          </a:xfrm>
          <a:prstGeom prst="rect">
            <a:avLst/>
          </a:prstGeom>
          <a:noFill/>
          <a:ln>
            <a:noFill/>
          </a:ln>
        </p:spPr>
        <p:txBody>
          <a:bodyPr lIns="0" tIns="0" rIns="0" bIns="0" anchor="b">
            <a:noAutofit/>
          </a:bodyPr>
          <a:lstStyle/>
          <a:p>
            <a:pPr algn="r">
              <a:lnSpc>
                <a:spcPct val="100000"/>
              </a:lnSpc>
            </a:pPr>
            <a:r>
              <a:rPr lang="de-DE" sz="1200" b="0" strike="noStrike" spc="-1">
                <a:solidFill>
                  <a:srgbClr val="808080"/>
                </a:solidFill>
                <a:latin typeface="Source Sans Pro"/>
              </a:rPr>
              <a:t>22.10.2021</a:t>
            </a:r>
            <a:endParaRPr lang="en-US" sz="1200" b="0" strike="noStrike" spc="-1">
              <a:latin typeface="Times New Roman"/>
            </a:endParaRPr>
          </a:p>
        </p:txBody>
      </p:sp>
      <p:sp>
        <p:nvSpPr>
          <p:cNvPr id="749" name="TextShape 6"/>
          <p:cNvSpPr txBox="1"/>
          <p:nvPr/>
        </p:nvSpPr>
        <p:spPr>
          <a:xfrm>
            <a:off x="540000" y="6326640"/>
            <a:ext cx="899640" cy="359640"/>
          </a:xfrm>
          <a:prstGeom prst="rect">
            <a:avLst/>
          </a:prstGeom>
          <a:noFill/>
          <a:ln>
            <a:noFill/>
          </a:ln>
        </p:spPr>
        <p:txBody>
          <a:bodyPr lIns="0" tIns="0" rIns="0" bIns="0" anchor="b">
            <a:noAutofit/>
          </a:bodyPr>
          <a:lstStyle/>
          <a:p>
            <a:pPr>
              <a:lnSpc>
                <a:spcPct val="100000"/>
              </a:lnSpc>
            </a:pPr>
            <a:fld id="{E22D5F79-0FE5-4CDB-BCAE-0F98A4BE1AD9}" type="slidenum">
              <a:rPr lang="de-DE" sz="1200" b="0" strike="noStrike" spc="-1">
                <a:solidFill>
                  <a:srgbClr val="808080"/>
                </a:solidFill>
                <a:latin typeface="Source Sans Pro"/>
              </a:rPr>
              <a:t>15</a:t>
            </a:fld>
            <a:endParaRPr lang="en-US" sz="1200" b="0" strike="noStrike" spc="-1">
              <a:latin typeface="Times New Roman"/>
            </a:endParaRPr>
          </a:p>
        </p:txBody>
      </p:sp>
      <p:sp>
        <p:nvSpPr>
          <p:cNvPr id="750" name="TextShape 7"/>
          <p:cNvSpPr txBox="1"/>
          <p:nvPr/>
        </p:nvSpPr>
        <p:spPr>
          <a:xfrm>
            <a:off x="3657600" y="3931920"/>
            <a:ext cx="5669280" cy="1370160"/>
          </a:xfrm>
          <a:prstGeom prst="rect">
            <a:avLst/>
          </a:prstGeom>
          <a:noFill/>
          <a:ln>
            <a:noFill/>
          </a:ln>
        </p:spPr>
        <p:txBody>
          <a:bodyPr lIns="90000" tIns="45000" rIns="90000" bIns="45000">
            <a:noAutofit/>
          </a:bodyPr>
          <a:lstStyle/>
          <a:p>
            <a:r>
              <a:rPr lang="en-US" sz="1800" b="0" strike="noStrike" spc="-1" dirty="0" err="1">
                <a:solidFill>
                  <a:srgbClr val="FFFFFF"/>
                </a:solidFill>
                <a:latin typeface="Arial"/>
              </a:rPr>
              <a:t>Ing</a:t>
            </a:r>
            <a:r>
              <a:rPr lang="en-US" sz="1800" b="0" strike="noStrike" spc="-1" dirty="0">
                <a:solidFill>
                  <a:srgbClr val="FFFFFF"/>
                </a:solidFill>
                <a:latin typeface="Arial"/>
              </a:rPr>
              <a:t>. Federico </a:t>
            </a:r>
            <a:r>
              <a:rPr lang="en-US" sz="1800" b="0" strike="noStrike" spc="-1" dirty="0" err="1">
                <a:solidFill>
                  <a:srgbClr val="FFFFFF"/>
                </a:solidFill>
                <a:latin typeface="Arial"/>
              </a:rPr>
              <a:t>Nicolás</a:t>
            </a:r>
            <a:r>
              <a:rPr lang="en-US" sz="1800" b="0" strike="noStrike" spc="-1" dirty="0">
                <a:solidFill>
                  <a:srgbClr val="FFFFFF"/>
                </a:solidFill>
                <a:latin typeface="Arial"/>
              </a:rPr>
              <a:t> Peccia</a:t>
            </a:r>
            <a:endParaRPr lang="en-US" sz="1800" b="0" strike="noStrike" spc="-1" dirty="0">
              <a:latin typeface="Arial"/>
            </a:endParaRPr>
          </a:p>
          <a:p>
            <a:r>
              <a:rPr lang="en-US" sz="1800" b="0" strike="noStrike" spc="-1" dirty="0">
                <a:solidFill>
                  <a:srgbClr val="FFFFFF"/>
                </a:solidFill>
                <a:latin typeface="Arial"/>
              </a:rPr>
              <a:t>FZI Research Center for Information Technology</a:t>
            </a:r>
            <a:endParaRPr lang="en-US" sz="1800" b="0" strike="noStrike" spc="-1" dirty="0">
              <a:latin typeface="Arial"/>
            </a:endParaRPr>
          </a:p>
          <a:p>
            <a:r>
              <a:rPr lang="en-US" sz="1800" b="0" strike="noStrike" spc="-1" dirty="0">
                <a:solidFill>
                  <a:srgbClr val="FFFFFF"/>
                </a:solidFill>
                <a:latin typeface="Arial"/>
              </a:rPr>
              <a:t>ISPE-SIM </a:t>
            </a:r>
            <a:endParaRPr lang="en-US" sz="1800" b="0" strike="noStrike" spc="-1" dirty="0">
              <a:latin typeface="Arial"/>
            </a:endParaRPr>
          </a:p>
          <a:p>
            <a:r>
              <a:rPr lang="en-US" sz="1800" b="0" strike="noStrike" spc="-1" dirty="0">
                <a:solidFill>
                  <a:schemeClr val="bg1"/>
                </a:solidFill>
                <a:latin typeface="Arial"/>
              </a:rPr>
              <a:t>peccia@fzi.de</a:t>
            </a:r>
          </a:p>
          <a:p>
            <a:r>
              <a:rPr lang="en-US" sz="1800" b="0" strike="noStrike" spc="-1" dirty="0">
                <a:solidFill>
                  <a:srgbClr val="FFFFFF"/>
                </a:solidFill>
                <a:latin typeface="Arial"/>
              </a:rPr>
              <a:t>Twitter: @</a:t>
            </a:r>
            <a:r>
              <a:rPr lang="en-US" sz="1800" b="0" strike="noStrike" spc="-1" dirty="0" err="1">
                <a:solidFill>
                  <a:srgbClr val="FFFFFF"/>
                </a:solidFill>
                <a:latin typeface="Arial"/>
              </a:rPr>
              <a:t>PecciaF</a:t>
            </a:r>
            <a:endParaRPr lang="en-US" sz="1800" b="0" strike="noStrike" spc="-1" dirty="0">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0" name="TextShape 1"/>
          <p:cNvSpPr txBox="1"/>
          <p:nvPr/>
        </p:nvSpPr>
        <p:spPr>
          <a:xfrm>
            <a:off x="10209600" y="6326640"/>
            <a:ext cx="1439640" cy="359640"/>
          </a:xfrm>
          <a:prstGeom prst="rect">
            <a:avLst/>
          </a:prstGeom>
          <a:noFill/>
          <a:ln>
            <a:noFill/>
          </a:ln>
        </p:spPr>
        <p:txBody>
          <a:bodyPr lIns="0" tIns="0" rIns="0" bIns="0" anchor="b">
            <a:noAutofit/>
          </a:bodyPr>
          <a:lstStyle/>
          <a:p>
            <a:pPr algn="r">
              <a:lnSpc>
                <a:spcPct val="100000"/>
              </a:lnSpc>
            </a:pPr>
            <a:fld id="{2420CB98-1A50-4174-A204-890DEF144AAA}" type="datetime1">
              <a:rPr lang="de-DE" sz="1200" b="0" strike="noStrike" spc="-1">
                <a:solidFill>
                  <a:srgbClr val="808080"/>
                </a:solidFill>
                <a:latin typeface="Source Sans Pro"/>
              </a:rPr>
              <a:t>12.10.2022</a:t>
            </a:fld>
            <a:endParaRPr lang="en-US" sz="1200" b="0" strike="noStrike" spc="-1">
              <a:latin typeface="Times New Roman"/>
            </a:endParaRPr>
          </a:p>
        </p:txBody>
      </p:sp>
      <p:sp>
        <p:nvSpPr>
          <p:cNvPr id="541" name="TextShape 2"/>
          <p:cNvSpPr txBox="1"/>
          <p:nvPr/>
        </p:nvSpPr>
        <p:spPr>
          <a:xfrm>
            <a:off x="3934800" y="6326640"/>
            <a:ext cx="4319640" cy="359640"/>
          </a:xfrm>
          <a:prstGeom prst="rect">
            <a:avLst/>
          </a:prstGeom>
          <a:noFill/>
          <a:ln>
            <a:noFill/>
          </a:ln>
        </p:spPr>
        <p:txBody>
          <a:bodyPr lIns="0" tIns="0" rIns="0" bIns="0" anchor="b">
            <a:noAutofit/>
          </a:bodyPr>
          <a:lstStyle/>
          <a:p>
            <a:pPr algn="ctr">
              <a:lnSpc>
                <a:spcPct val="100000"/>
              </a:lnSpc>
            </a:pPr>
            <a:r>
              <a:rPr lang="de-DE" sz="1200" b="0" strike="noStrike" spc="-1">
                <a:solidFill>
                  <a:srgbClr val="808080"/>
                </a:solidFill>
                <a:latin typeface="Source Sans Pro"/>
              </a:rPr>
              <a:t>FZI Forschungszentrum Informatik</a:t>
            </a:r>
            <a:endParaRPr lang="en-US" sz="1200" b="0" strike="noStrike" spc="-1">
              <a:latin typeface="Times New Roman"/>
            </a:endParaRPr>
          </a:p>
        </p:txBody>
      </p:sp>
      <p:sp>
        <p:nvSpPr>
          <p:cNvPr id="542" name="TextShape 3"/>
          <p:cNvSpPr txBox="1"/>
          <p:nvPr/>
        </p:nvSpPr>
        <p:spPr>
          <a:xfrm>
            <a:off x="540000" y="6326640"/>
            <a:ext cx="899640" cy="359640"/>
          </a:xfrm>
          <a:prstGeom prst="rect">
            <a:avLst/>
          </a:prstGeom>
          <a:noFill/>
          <a:ln>
            <a:noFill/>
          </a:ln>
        </p:spPr>
        <p:txBody>
          <a:bodyPr lIns="0" tIns="0" rIns="0" bIns="0" anchor="b">
            <a:noAutofit/>
          </a:bodyPr>
          <a:lstStyle/>
          <a:p>
            <a:pPr>
              <a:lnSpc>
                <a:spcPct val="100000"/>
              </a:lnSpc>
            </a:pPr>
            <a:fld id="{F6863458-3AB1-4138-931C-1F88F8E74948}" type="slidenum">
              <a:rPr lang="de-DE" sz="1200" b="0" strike="noStrike" spc="-1">
                <a:solidFill>
                  <a:srgbClr val="808080"/>
                </a:solidFill>
                <a:latin typeface="Source Sans Pro"/>
              </a:rPr>
              <a:t>2</a:t>
            </a:fld>
            <a:endParaRPr lang="en-US" sz="1200" b="0" strike="noStrike" spc="-1">
              <a:latin typeface="Times New Roman"/>
            </a:endParaRPr>
          </a:p>
        </p:txBody>
      </p:sp>
      <p:sp>
        <p:nvSpPr>
          <p:cNvPr id="543" name="TextShape 4"/>
          <p:cNvSpPr txBox="1"/>
          <p:nvPr/>
        </p:nvSpPr>
        <p:spPr>
          <a:xfrm>
            <a:off x="540000" y="432000"/>
            <a:ext cx="10295640" cy="532800"/>
          </a:xfrm>
          <a:prstGeom prst="rect">
            <a:avLst/>
          </a:prstGeom>
          <a:noFill/>
          <a:ln>
            <a:noFill/>
          </a:ln>
        </p:spPr>
        <p:txBody>
          <a:bodyPr lIns="0" tIns="0" rIns="0" bIns="0">
            <a:noAutofit/>
          </a:bodyPr>
          <a:lstStyle/>
          <a:p>
            <a:pPr>
              <a:lnSpc>
                <a:spcPct val="90000"/>
              </a:lnSpc>
              <a:tabLst>
                <a:tab pos="0" algn="l"/>
              </a:tabLst>
            </a:pPr>
            <a:r>
              <a:rPr lang="de-DE" sz="3600" b="1" strike="noStrike" spc="-1">
                <a:solidFill>
                  <a:srgbClr val="0E2356"/>
                </a:solidFill>
                <a:latin typeface="Source Sans Pro"/>
              </a:rPr>
              <a:t>Table of contents</a:t>
            </a:r>
            <a:endParaRPr lang="en-US" sz="3600" b="0" strike="noStrike" spc="-1">
              <a:solidFill>
                <a:srgbClr val="1A1A1A"/>
              </a:solidFill>
              <a:latin typeface="Arial"/>
            </a:endParaRPr>
          </a:p>
        </p:txBody>
      </p:sp>
      <p:sp>
        <p:nvSpPr>
          <p:cNvPr id="544" name="TextShape 5"/>
          <p:cNvSpPr txBox="1"/>
          <p:nvPr/>
        </p:nvSpPr>
        <p:spPr>
          <a:xfrm>
            <a:off x="563040" y="1524240"/>
            <a:ext cx="11064240" cy="3809880"/>
          </a:xfrm>
          <a:prstGeom prst="rect">
            <a:avLst/>
          </a:prstGeom>
          <a:noFill/>
          <a:ln>
            <a:noFill/>
          </a:ln>
        </p:spPr>
        <p:txBody>
          <a:bodyPr lIns="90000" tIns="45000" rIns="90000" bIns="45000">
            <a:noAutofit/>
          </a:bodyPr>
          <a:lstStyle/>
          <a:p>
            <a:pPr marL="216000" indent="-216000">
              <a:buClr>
                <a:srgbClr val="000000"/>
              </a:buClr>
              <a:buSzPct val="45000"/>
              <a:buFont typeface="Wingdings" charset="2"/>
              <a:buChar char=""/>
            </a:pPr>
            <a:r>
              <a:rPr lang="en-US" sz="2800" b="0" strike="noStrike" spc="-1">
                <a:latin typeface="Arial"/>
              </a:rPr>
              <a:t>Motivation</a:t>
            </a:r>
          </a:p>
          <a:p>
            <a:pPr marL="216000" indent="-216000">
              <a:buClr>
                <a:srgbClr val="000000"/>
              </a:buClr>
              <a:buSzPct val="45000"/>
              <a:buFont typeface="Wingdings" charset="2"/>
              <a:buChar char=""/>
            </a:pPr>
            <a:endParaRPr lang="en-US" sz="2800" b="0" strike="noStrike" spc="-1">
              <a:latin typeface="Arial"/>
            </a:endParaRPr>
          </a:p>
          <a:p>
            <a:pPr marL="216000" indent="-216000">
              <a:buClr>
                <a:srgbClr val="000000"/>
              </a:buClr>
              <a:buSzPct val="45000"/>
              <a:buFont typeface="Wingdings" charset="2"/>
              <a:buChar char=""/>
            </a:pPr>
            <a:r>
              <a:rPr lang="en-US" sz="2800" b="0" strike="noStrike" spc="-1">
                <a:latin typeface="Arial"/>
              </a:rPr>
              <a:t>Scheduling instructions</a:t>
            </a:r>
          </a:p>
          <a:p>
            <a:pPr marL="216000" indent="-216000">
              <a:buClr>
                <a:srgbClr val="000000"/>
              </a:buClr>
              <a:buSzPct val="45000"/>
              <a:buFont typeface="Wingdings" charset="2"/>
              <a:buChar char=""/>
            </a:pPr>
            <a:endParaRPr lang="en-US" sz="2800" b="0" strike="noStrike" spc="-1">
              <a:latin typeface="Arial"/>
            </a:endParaRPr>
          </a:p>
          <a:p>
            <a:pPr marL="216000" indent="-216000">
              <a:buClr>
                <a:srgbClr val="000000"/>
              </a:buClr>
              <a:buSzPct val="45000"/>
              <a:buFont typeface="Wingdings" charset="2"/>
              <a:buChar char=""/>
            </a:pPr>
            <a:r>
              <a:rPr lang="en-US" sz="2800" b="0" strike="noStrike" spc="-1">
                <a:latin typeface="Arial"/>
              </a:rPr>
              <a:t>Integration between TVM and Gemmini</a:t>
            </a:r>
          </a:p>
          <a:p>
            <a:pPr marL="216000" indent="-216000">
              <a:buClr>
                <a:srgbClr val="000000"/>
              </a:buClr>
              <a:buSzPct val="45000"/>
              <a:buFont typeface="Wingdings" charset="2"/>
              <a:buChar char=""/>
            </a:pPr>
            <a:endParaRPr lang="en-US" sz="2800" b="0" strike="noStrike" spc="-1">
              <a:latin typeface="Arial"/>
            </a:endParaRPr>
          </a:p>
          <a:p>
            <a:pPr marL="216000" indent="-216000">
              <a:buClr>
                <a:srgbClr val="000000"/>
              </a:buClr>
              <a:buSzPct val="45000"/>
              <a:buFont typeface="Wingdings" charset="2"/>
              <a:buChar char=""/>
            </a:pPr>
            <a:r>
              <a:rPr lang="en-US" sz="2800" b="0" strike="noStrike" spc="-1">
                <a:latin typeface="Arial"/>
              </a:rPr>
              <a:t>Experiments</a:t>
            </a:r>
          </a:p>
          <a:p>
            <a:pPr marL="216000" indent="-216000">
              <a:buClr>
                <a:srgbClr val="000000"/>
              </a:buClr>
              <a:buSzPct val="45000"/>
              <a:buFont typeface="Wingdings" charset="2"/>
              <a:buChar char=""/>
            </a:pPr>
            <a:endParaRPr lang="en-US" sz="2800" b="0" strike="noStrike" spc="-1">
              <a:latin typeface="Arial"/>
            </a:endParaRPr>
          </a:p>
          <a:p>
            <a:pPr marL="216000" indent="-216000">
              <a:buClr>
                <a:srgbClr val="000000"/>
              </a:buClr>
              <a:buSzPct val="45000"/>
              <a:buFont typeface="Wingdings" charset="2"/>
              <a:buChar char=""/>
            </a:pPr>
            <a:r>
              <a:rPr lang="en-US" sz="2800" b="0" strike="noStrike" spc="-1">
                <a:latin typeface="Arial"/>
              </a:rPr>
              <a:t>Future</a:t>
            </a:r>
          </a:p>
        </p:txBody>
      </p:sp>
      <p:pic>
        <p:nvPicPr>
          <p:cNvPr id="545" name="Picture 544"/>
          <p:cNvPicPr/>
          <p:nvPr/>
        </p:nvPicPr>
        <p:blipFill>
          <a:blip r:embed="rId3"/>
          <a:stretch/>
        </p:blipFill>
        <p:spPr>
          <a:xfrm>
            <a:off x="8595720" y="383040"/>
            <a:ext cx="2526840" cy="806040"/>
          </a:xfrm>
          <a:prstGeom prst="rect">
            <a:avLst/>
          </a:prstGeom>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6" name="TextShape 1"/>
          <p:cNvSpPr txBox="1"/>
          <p:nvPr/>
        </p:nvSpPr>
        <p:spPr>
          <a:xfrm>
            <a:off x="10209600" y="6326640"/>
            <a:ext cx="1439640" cy="359640"/>
          </a:xfrm>
          <a:prstGeom prst="rect">
            <a:avLst/>
          </a:prstGeom>
          <a:noFill/>
          <a:ln>
            <a:noFill/>
          </a:ln>
        </p:spPr>
        <p:txBody>
          <a:bodyPr lIns="0" tIns="0" rIns="0" bIns="0" anchor="b">
            <a:noAutofit/>
          </a:bodyPr>
          <a:lstStyle/>
          <a:p>
            <a:pPr algn="r">
              <a:lnSpc>
                <a:spcPct val="100000"/>
              </a:lnSpc>
            </a:pPr>
            <a:fld id="{39D6BFBC-541E-4428-A0BC-61660FC1DE37}" type="datetime1">
              <a:rPr lang="de-DE" sz="1200" b="0" strike="noStrike" spc="-1">
                <a:solidFill>
                  <a:srgbClr val="808080"/>
                </a:solidFill>
                <a:latin typeface="Source Sans Pro"/>
              </a:rPr>
              <a:t>12.10.2022</a:t>
            </a:fld>
            <a:endParaRPr lang="en-US" sz="1200" b="0" strike="noStrike" spc="-1">
              <a:latin typeface="Times New Roman"/>
            </a:endParaRPr>
          </a:p>
        </p:txBody>
      </p:sp>
      <p:sp>
        <p:nvSpPr>
          <p:cNvPr id="547" name="TextShape 2"/>
          <p:cNvSpPr txBox="1"/>
          <p:nvPr/>
        </p:nvSpPr>
        <p:spPr>
          <a:xfrm>
            <a:off x="3934800" y="6326640"/>
            <a:ext cx="4319640" cy="359640"/>
          </a:xfrm>
          <a:prstGeom prst="rect">
            <a:avLst/>
          </a:prstGeom>
          <a:noFill/>
          <a:ln>
            <a:noFill/>
          </a:ln>
        </p:spPr>
        <p:txBody>
          <a:bodyPr lIns="0" tIns="0" rIns="0" bIns="0" anchor="b">
            <a:noAutofit/>
          </a:bodyPr>
          <a:lstStyle/>
          <a:p>
            <a:pPr algn="ctr">
              <a:lnSpc>
                <a:spcPct val="100000"/>
              </a:lnSpc>
            </a:pPr>
            <a:r>
              <a:rPr lang="de-DE" sz="1200" b="0" strike="noStrike" spc="-1">
                <a:solidFill>
                  <a:srgbClr val="808080"/>
                </a:solidFill>
                <a:latin typeface="Source Sans Pro"/>
              </a:rPr>
              <a:t>FZI Forschungszentrum Informatik</a:t>
            </a:r>
            <a:endParaRPr lang="en-US" sz="1200" b="0" strike="noStrike" spc="-1">
              <a:latin typeface="Times New Roman"/>
            </a:endParaRPr>
          </a:p>
        </p:txBody>
      </p:sp>
      <p:sp>
        <p:nvSpPr>
          <p:cNvPr id="548" name="TextShape 3"/>
          <p:cNvSpPr txBox="1"/>
          <p:nvPr/>
        </p:nvSpPr>
        <p:spPr>
          <a:xfrm>
            <a:off x="540000" y="6326640"/>
            <a:ext cx="899640" cy="359640"/>
          </a:xfrm>
          <a:prstGeom prst="rect">
            <a:avLst/>
          </a:prstGeom>
          <a:noFill/>
          <a:ln>
            <a:noFill/>
          </a:ln>
        </p:spPr>
        <p:txBody>
          <a:bodyPr lIns="0" tIns="0" rIns="0" bIns="0" anchor="b">
            <a:noAutofit/>
          </a:bodyPr>
          <a:lstStyle/>
          <a:p>
            <a:pPr>
              <a:lnSpc>
                <a:spcPct val="100000"/>
              </a:lnSpc>
            </a:pPr>
            <a:fld id="{896C8968-F6FB-4574-8FD0-7C9C87E5FD3B}" type="slidenum">
              <a:rPr lang="de-DE" sz="1200" b="0" strike="noStrike" spc="-1">
                <a:solidFill>
                  <a:srgbClr val="808080"/>
                </a:solidFill>
                <a:latin typeface="Source Sans Pro"/>
              </a:rPr>
              <a:t>3</a:t>
            </a:fld>
            <a:endParaRPr lang="en-US" sz="1200" b="0" strike="noStrike" spc="-1">
              <a:latin typeface="Times New Roman"/>
            </a:endParaRPr>
          </a:p>
        </p:txBody>
      </p:sp>
      <p:sp>
        <p:nvSpPr>
          <p:cNvPr id="549" name="TextShape 4"/>
          <p:cNvSpPr txBox="1"/>
          <p:nvPr/>
        </p:nvSpPr>
        <p:spPr>
          <a:xfrm>
            <a:off x="540000" y="432000"/>
            <a:ext cx="10295640" cy="532800"/>
          </a:xfrm>
          <a:prstGeom prst="rect">
            <a:avLst/>
          </a:prstGeom>
          <a:noFill/>
          <a:ln>
            <a:noFill/>
          </a:ln>
        </p:spPr>
        <p:txBody>
          <a:bodyPr lIns="0" tIns="0" rIns="0" bIns="0">
            <a:noAutofit/>
          </a:bodyPr>
          <a:lstStyle/>
          <a:p>
            <a:pPr>
              <a:lnSpc>
                <a:spcPct val="90000"/>
              </a:lnSpc>
              <a:tabLst>
                <a:tab pos="0" algn="l"/>
              </a:tabLst>
            </a:pPr>
            <a:r>
              <a:rPr lang="de-DE" sz="3600" b="1" strike="noStrike" spc="-1">
                <a:solidFill>
                  <a:srgbClr val="0E2356"/>
                </a:solidFill>
                <a:latin typeface="Source Sans Pro"/>
              </a:rPr>
              <a:t>Motivation</a:t>
            </a:r>
            <a:endParaRPr lang="en-US" sz="3600" b="0" strike="noStrike" spc="-1">
              <a:solidFill>
                <a:srgbClr val="1A1A1A"/>
              </a:solidFill>
              <a:latin typeface="Arial"/>
            </a:endParaRPr>
          </a:p>
        </p:txBody>
      </p:sp>
      <p:pic>
        <p:nvPicPr>
          <p:cNvPr id="550" name="Picture 549"/>
          <p:cNvPicPr/>
          <p:nvPr/>
        </p:nvPicPr>
        <p:blipFill>
          <a:blip r:embed="rId3"/>
          <a:stretch/>
        </p:blipFill>
        <p:spPr>
          <a:xfrm>
            <a:off x="8595720" y="383040"/>
            <a:ext cx="2526840" cy="806040"/>
          </a:xfrm>
          <a:prstGeom prst="rect">
            <a:avLst/>
          </a:prstGeom>
          <a:ln>
            <a:noFill/>
          </a:ln>
        </p:spPr>
      </p:pic>
      <p:pic>
        <p:nvPicPr>
          <p:cNvPr id="551" name="Picture 550"/>
          <p:cNvPicPr/>
          <p:nvPr/>
        </p:nvPicPr>
        <p:blipFill>
          <a:blip r:embed="rId4"/>
          <a:stretch/>
        </p:blipFill>
        <p:spPr>
          <a:xfrm>
            <a:off x="7258320" y="3657600"/>
            <a:ext cx="2857320" cy="647280"/>
          </a:xfrm>
          <a:prstGeom prst="rect">
            <a:avLst/>
          </a:prstGeom>
          <a:ln>
            <a:noFill/>
          </a:ln>
        </p:spPr>
      </p:pic>
      <p:sp>
        <p:nvSpPr>
          <p:cNvPr id="552" name="TextShape 5"/>
          <p:cNvSpPr txBox="1"/>
          <p:nvPr/>
        </p:nvSpPr>
        <p:spPr>
          <a:xfrm>
            <a:off x="5486400" y="1307160"/>
            <a:ext cx="6400800" cy="430200"/>
          </a:xfrm>
          <a:prstGeom prst="rect">
            <a:avLst/>
          </a:prstGeom>
          <a:noFill/>
          <a:ln>
            <a:noFill/>
          </a:ln>
        </p:spPr>
        <p:txBody>
          <a:bodyPr lIns="90000" tIns="45000" rIns="90000" bIns="45000" anchor="ctr">
            <a:noAutofit/>
          </a:bodyPr>
          <a:lstStyle/>
          <a:p>
            <a:pPr algn="ctr"/>
            <a:r>
              <a:rPr lang="en-US" sz="2400" b="0" strike="noStrike" spc="-1">
                <a:latin typeface="Arial"/>
              </a:rPr>
              <a:t>HeroV2</a:t>
            </a:r>
          </a:p>
        </p:txBody>
      </p:sp>
      <p:sp>
        <p:nvSpPr>
          <p:cNvPr id="553" name="TextShape 6"/>
          <p:cNvSpPr txBox="1"/>
          <p:nvPr/>
        </p:nvSpPr>
        <p:spPr>
          <a:xfrm>
            <a:off x="548640" y="1737360"/>
            <a:ext cx="4663440" cy="602280"/>
          </a:xfrm>
          <a:prstGeom prst="rect">
            <a:avLst/>
          </a:prstGeom>
          <a:noFill/>
          <a:ln>
            <a:noFill/>
          </a:ln>
        </p:spPr>
        <p:txBody>
          <a:bodyPr lIns="90000" tIns="45000" rIns="90000" bIns="45000" anchor="ctr">
            <a:noAutofit/>
          </a:bodyPr>
          <a:lstStyle/>
          <a:p>
            <a:pPr algn="ctr"/>
            <a:r>
              <a:rPr lang="en-US" sz="1800" b="0" strike="noStrike" spc="-1">
                <a:latin typeface="Arial"/>
              </a:rPr>
              <a:t>Open source SoC generators are becoming increasingly popular!</a:t>
            </a:r>
          </a:p>
        </p:txBody>
      </p:sp>
      <p:sp>
        <p:nvSpPr>
          <p:cNvPr id="554" name="TextShape 7"/>
          <p:cNvSpPr txBox="1"/>
          <p:nvPr/>
        </p:nvSpPr>
        <p:spPr>
          <a:xfrm>
            <a:off x="548640" y="3329640"/>
            <a:ext cx="4663440" cy="602280"/>
          </a:xfrm>
          <a:prstGeom prst="rect">
            <a:avLst/>
          </a:prstGeom>
          <a:noFill/>
          <a:ln>
            <a:noFill/>
          </a:ln>
        </p:spPr>
        <p:txBody>
          <a:bodyPr lIns="90000" tIns="45000" rIns="90000" bIns="45000" anchor="ctr">
            <a:noAutofit/>
          </a:bodyPr>
          <a:lstStyle/>
          <a:p>
            <a:pPr algn="ctr"/>
            <a:r>
              <a:rPr lang="en-US" sz="1800" b="0" strike="noStrike" spc="-1">
                <a:latin typeface="Arial"/>
              </a:rPr>
              <a:t>Accelerators are developed for these SoC generators</a:t>
            </a:r>
          </a:p>
        </p:txBody>
      </p:sp>
      <p:sp>
        <p:nvSpPr>
          <p:cNvPr id="555" name="TextShape 8"/>
          <p:cNvSpPr txBox="1"/>
          <p:nvPr/>
        </p:nvSpPr>
        <p:spPr>
          <a:xfrm>
            <a:off x="548640" y="4791240"/>
            <a:ext cx="4663440" cy="858240"/>
          </a:xfrm>
          <a:prstGeom prst="rect">
            <a:avLst/>
          </a:prstGeom>
          <a:noFill/>
          <a:ln>
            <a:noFill/>
          </a:ln>
        </p:spPr>
        <p:txBody>
          <a:bodyPr lIns="90000" tIns="45000" rIns="90000" bIns="45000" anchor="ctr">
            <a:noAutofit/>
          </a:bodyPr>
          <a:lstStyle/>
          <a:p>
            <a:pPr algn="ctr"/>
            <a:r>
              <a:rPr lang="en-US" sz="1800" b="0" strike="noStrike" spc="-1">
                <a:latin typeface="Arial"/>
              </a:rPr>
              <a:t>Accelerator developers provide </a:t>
            </a:r>
            <a:r>
              <a:rPr lang="en-US" sz="1800" b="1" u="sng" strike="noStrike" spc="-1">
                <a:uFillTx/>
                <a:latin typeface="Arial"/>
              </a:rPr>
              <a:t>basic functions/instructions</a:t>
            </a:r>
            <a:r>
              <a:rPr lang="en-US" sz="1800" b="0" strike="noStrike" spc="-1">
                <a:latin typeface="Arial"/>
              </a:rPr>
              <a:t> to run typical NN workloads (convolutions, dense layers)</a:t>
            </a:r>
          </a:p>
        </p:txBody>
      </p:sp>
      <p:sp>
        <p:nvSpPr>
          <p:cNvPr id="556" name="TextShape 9"/>
          <p:cNvSpPr txBox="1"/>
          <p:nvPr/>
        </p:nvSpPr>
        <p:spPr>
          <a:xfrm>
            <a:off x="6355080" y="4663440"/>
            <a:ext cx="4663440" cy="1114200"/>
          </a:xfrm>
          <a:prstGeom prst="rect">
            <a:avLst/>
          </a:prstGeom>
          <a:noFill/>
          <a:ln>
            <a:solidFill>
              <a:srgbClr val="FF0000"/>
            </a:solidFill>
          </a:ln>
        </p:spPr>
        <p:txBody>
          <a:bodyPr lIns="90000" tIns="45000" rIns="90000" bIns="45000" anchor="ctr">
            <a:noAutofit/>
          </a:bodyPr>
          <a:lstStyle/>
          <a:p>
            <a:pPr algn="ctr"/>
            <a:r>
              <a:rPr lang="en-US" sz="1800" b="1" strike="noStrike" spc="-1">
                <a:latin typeface="Arial"/>
              </a:rPr>
              <a:t>There is no guarantee that these default functions will provide the best throughput across all possible SoC configurations/workloads combinations!</a:t>
            </a:r>
          </a:p>
        </p:txBody>
      </p:sp>
      <p:pic>
        <p:nvPicPr>
          <p:cNvPr id="557" name="Picture 556"/>
          <p:cNvPicPr/>
          <p:nvPr/>
        </p:nvPicPr>
        <p:blipFill>
          <a:blip r:embed="rId5"/>
          <a:stretch/>
        </p:blipFill>
        <p:spPr>
          <a:xfrm>
            <a:off x="6146640" y="1737360"/>
            <a:ext cx="5080680" cy="1400760"/>
          </a:xfrm>
          <a:prstGeom prst="rect">
            <a:avLst/>
          </a:prstGeom>
          <a:ln>
            <a:noFill/>
          </a:ln>
        </p:spPr>
      </p:pic>
      <p:sp>
        <p:nvSpPr>
          <p:cNvPr id="558" name="CustomShape 10"/>
          <p:cNvSpPr/>
          <p:nvPr/>
        </p:nvSpPr>
        <p:spPr>
          <a:xfrm>
            <a:off x="2606040" y="2576880"/>
            <a:ext cx="548640" cy="640080"/>
          </a:xfrm>
          <a:custGeom>
            <a:avLst/>
            <a:gdLst/>
            <a:ahLst/>
            <a:cxnLst/>
            <a:rect l="0" t="0" r="r" b="b"/>
            <a:pathLst>
              <a:path w="1525" h="1780">
                <a:moveTo>
                  <a:pt x="381" y="0"/>
                </a:moveTo>
                <a:lnTo>
                  <a:pt x="381" y="1334"/>
                </a:lnTo>
                <a:lnTo>
                  <a:pt x="0" y="1334"/>
                </a:lnTo>
                <a:lnTo>
                  <a:pt x="762" y="1779"/>
                </a:lnTo>
                <a:lnTo>
                  <a:pt x="1524" y="1334"/>
                </a:lnTo>
                <a:lnTo>
                  <a:pt x="1143" y="1334"/>
                </a:lnTo>
                <a:lnTo>
                  <a:pt x="1143" y="0"/>
                </a:lnTo>
                <a:lnTo>
                  <a:pt x="381" y="0"/>
                </a:lnTo>
              </a:path>
            </a:pathLst>
          </a:custGeom>
          <a:solidFill>
            <a:srgbClr val="729FCF"/>
          </a:solidFill>
          <a:ln>
            <a:solidFill>
              <a:srgbClr val="3465A4"/>
            </a:solidFill>
          </a:ln>
        </p:spPr>
        <p:style>
          <a:lnRef idx="0">
            <a:scrgbClr r="0" g="0" b="0"/>
          </a:lnRef>
          <a:fillRef idx="0">
            <a:scrgbClr r="0" g="0" b="0"/>
          </a:fillRef>
          <a:effectRef idx="0">
            <a:scrgbClr r="0" g="0" b="0"/>
          </a:effectRef>
          <a:fontRef idx="minor"/>
        </p:style>
      </p:sp>
      <p:sp>
        <p:nvSpPr>
          <p:cNvPr id="559" name="CustomShape 11"/>
          <p:cNvSpPr/>
          <p:nvPr/>
        </p:nvSpPr>
        <p:spPr>
          <a:xfrm>
            <a:off x="2606040" y="4039920"/>
            <a:ext cx="548640" cy="640080"/>
          </a:xfrm>
          <a:custGeom>
            <a:avLst/>
            <a:gdLst/>
            <a:ahLst/>
            <a:cxnLst/>
            <a:rect l="0" t="0" r="r" b="b"/>
            <a:pathLst>
              <a:path w="1525" h="1780">
                <a:moveTo>
                  <a:pt x="381" y="0"/>
                </a:moveTo>
                <a:lnTo>
                  <a:pt x="381" y="1334"/>
                </a:lnTo>
                <a:lnTo>
                  <a:pt x="0" y="1334"/>
                </a:lnTo>
                <a:lnTo>
                  <a:pt x="762" y="1779"/>
                </a:lnTo>
                <a:lnTo>
                  <a:pt x="1524" y="1334"/>
                </a:lnTo>
                <a:lnTo>
                  <a:pt x="1143" y="1334"/>
                </a:lnTo>
                <a:lnTo>
                  <a:pt x="1143" y="0"/>
                </a:lnTo>
                <a:lnTo>
                  <a:pt x="381" y="0"/>
                </a:lnTo>
              </a:path>
            </a:pathLst>
          </a:custGeom>
          <a:solidFill>
            <a:srgbClr val="729FCF"/>
          </a:solidFill>
          <a:ln>
            <a:solidFill>
              <a:srgbClr val="3465A4"/>
            </a:solidFill>
          </a:ln>
        </p:spPr>
        <p:style>
          <a:lnRef idx="0">
            <a:scrgbClr r="0" g="0" b="0"/>
          </a:lnRef>
          <a:fillRef idx="0">
            <a:scrgbClr r="0" g="0" b="0"/>
          </a:fillRef>
          <a:effectRef idx="0">
            <a:scrgbClr r="0" g="0" b="0"/>
          </a:effectRef>
          <a:fontRef idx="minor"/>
        </p:style>
      </p:sp>
      <p:sp>
        <p:nvSpPr>
          <p:cNvPr id="560" name="CustomShape 12"/>
          <p:cNvSpPr/>
          <p:nvPr/>
        </p:nvSpPr>
        <p:spPr>
          <a:xfrm>
            <a:off x="5176080" y="5002200"/>
            <a:ext cx="1005840" cy="436680"/>
          </a:xfrm>
          <a:custGeom>
            <a:avLst/>
            <a:gdLst/>
            <a:ahLst/>
            <a:cxnLst/>
            <a:rect l="0" t="0" r="r" b="b"/>
            <a:pathLst>
              <a:path w="2796" h="1215">
                <a:moveTo>
                  <a:pt x="0" y="303"/>
                </a:moveTo>
                <a:lnTo>
                  <a:pt x="2096" y="303"/>
                </a:lnTo>
                <a:lnTo>
                  <a:pt x="2096" y="0"/>
                </a:lnTo>
                <a:lnTo>
                  <a:pt x="2795" y="607"/>
                </a:lnTo>
                <a:lnTo>
                  <a:pt x="2096" y="1214"/>
                </a:lnTo>
                <a:lnTo>
                  <a:pt x="2096" y="910"/>
                </a:lnTo>
                <a:lnTo>
                  <a:pt x="0" y="910"/>
                </a:lnTo>
                <a:lnTo>
                  <a:pt x="0" y="303"/>
                </a:lnTo>
              </a:path>
            </a:pathLst>
          </a:custGeom>
          <a:solidFill>
            <a:srgbClr val="729FCF"/>
          </a:solidFill>
          <a:ln>
            <a:solidFill>
              <a:srgbClr val="3465A4"/>
            </a:solid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556"/>
                                        </p:tgtEl>
                                        <p:attrNameLst>
                                          <p:attrName>style.visibility</p:attrName>
                                        </p:attrNameLst>
                                      </p:cBhvr>
                                      <p:to>
                                        <p:strVal val="visible"/>
                                      </p:to>
                                    </p:set>
                                  </p:childTnLst>
                                </p:cTn>
                              </p:par>
                              <p:par>
                                <p:cTn id="7" presetID="1" presetClass="entr" fill="hold" nodeType="withEffect">
                                  <p:stCondLst>
                                    <p:cond delay="0"/>
                                  </p:stCondLst>
                                  <p:childTnLst>
                                    <p:set>
                                      <p:cBhvr>
                                        <p:cTn id="8" dur="1" fill="hold">
                                          <p:stCondLst>
                                            <p:cond delay="0"/>
                                          </p:stCondLst>
                                        </p:cTn>
                                        <p:tgtEl>
                                          <p:spTgt spid="5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1" name="TextShape 1"/>
          <p:cNvSpPr txBox="1"/>
          <p:nvPr/>
        </p:nvSpPr>
        <p:spPr>
          <a:xfrm>
            <a:off x="10209600" y="6326640"/>
            <a:ext cx="1439640" cy="359640"/>
          </a:xfrm>
          <a:prstGeom prst="rect">
            <a:avLst/>
          </a:prstGeom>
          <a:noFill/>
          <a:ln>
            <a:noFill/>
          </a:ln>
        </p:spPr>
        <p:txBody>
          <a:bodyPr lIns="0" tIns="0" rIns="0" bIns="0" anchor="b">
            <a:noAutofit/>
          </a:bodyPr>
          <a:lstStyle/>
          <a:p>
            <a:pPr algn="r">
              <a:lnSpc>
                <a:spcPct val="100000"/>
              </a:lnSpc>
            </a:pPr>
            <a:fld id="{94B7EB0E-90A9-493C-8B32-C6998A370A0B}" type="datetime1">
              <a:rPr lang="de-DE" sz="1200" b="0" strike="noStrike" spc="-1">
                <a:solidFill>
                  <a:srgbClr val="808080"/>
                </a:solidFill>
                <a:latin typeface="Source Sans Pro"/>
              </a:rPr>
              <a:t>12.10.2022</a:t>
            </a:fld>
            <a:endParaRPr lang="en-US" sz="1200" b="0" strike="noStrike" spc="-1">
              <a:latin typeface="Times New Roman"/>
            </a:endParaRPr>
          </a:p>
        </p:txBody>
      </p:sp>
      <p:sp>
        <p:nvSpPr>
          <p:cNvPr id="562" name="TextShape 2"/>
          <p:cNvSpPr txBox="1"/>
          <p:nvPr/>
        </p:nvSpPr>
        <p:spPr>
          <a:xfrm>
            <a:off x="3934800" y="6326640"/>
            <a:ext cx="4319640" cy="359640"/>
          </a:xfrm>
          <a:prstGeom prst="rect">
            <a:avLst/>
          </a:prstGeom>
          <a:noFill/>
          <a:ln>
            <a:noFill/>
          </a:ln>
        </p:spPr>
        <p:txBody>
          <a:bodyPr lIns="0" tIns="0" rIns="0" bIns="0" anchor="b">
            <a:noAutofit/>
          </a:bodyPr>
          <a:lstStyle/>
          <a:p>
            <a:pPr algn="ctr">
              <a:lnSpc>
                <a:spcPct val="100000"/>
              </a:lnSpc>
            </a:pPr>
            <a:r>
              <a:rPr lang="de-DE" sz="1200" b="0" strike="noStrike" spc="-1">
                <a:solidFill>
                  <a:srgbClr val="808080"/>
                </a:solidFill>
                <a:latin typeface="Source Sans Pro"/>
              </a:rPr>
              <a:t>FZI Forschungszentrum Informatik</a:t>
            </a:r>
            <a:endParaRPr lang="en-US" sz="1200" b="0" strike="noStrike" spc="-1">
              <a:latin typeface="Times New Roman"/>
            </a:endParaRPr>
          </a:p>
        </p:txBody>
      </p:sp>
      <p:sp>
        <p:nvSpPr>
          <p:cNvPr id="563" name="TextShape 3"/>
          <p:cNvSpPr txBox="1"/>
          <p:nvPr/>
        </p:nvSpPr>
        <p:spPr>
          <a:xfrm>
            <a:off x="540000" y="6326640"/>
            <a:ext cx="899640" cy="359640"/>
          </a:xfrm>
          <a:prstGeom prst="rect">
            <a:avLst/>
          </a:prstGeom>
          <a:noFill/>
          <a:ln>
            <a:noFill/>
          </a:ln>
        </p:spPr>
        <p:txBody>
          <a:bodyPr lIns="0" tIns="0" rIns="0" bIns="0" anchor="b">
            <a:noAutofit/>
          </a:bodyPr>
          <a:lstStyle/>
          <a:p>
            <a:pPr>
              <a:lnSpc>
                <a:spcPct val="100000"/>
              </a:lnSpc>
            </a:pPr>
            <a:fld id="{C7218D5F-6E8C-41C2-B9FF-748F5109B2A2}" type="slidenum">
              <a:rPr lang="de-DE" sz="1200" b="0" strike="noStrike" spc="-1">
                <a:solidFill>
                  <a:srgbClr val="808080"/>
                </a:solidFill>
                <a:latin typeface="Source Sans Pro"/>
              </a:rPr>
              <a:t>4</a:t>
            </a:fld>
            <a:endParaRPr lang="en-US" sz="1200" b="0" strike="noStrike" spc="-1">
              <a:latin typeface="Times New Roman"/>
            </a:endParaRPr>
          </a:p>
        </p:txBody>
      </p:sp>
      <p:sp>
        <p:nvSpPr>
          <p:cNvPr id="564" name="TextShape 4"/>
          <p:cNvSpPr txBox="1"/>
          <p:nvPr/>
        </p:nvSpPr>
        <p:spPr>
          <a:xfrm>
            <a:off x="540000" y="432000"/>
            <a:ext cx="10295640" cy="532800"/>
          </a:xfrm>
          <a:prstGeom prst="rect">
            <a:avLst/>
          </a:prstGeom>
          <a:noFill/>
          <a:ln>
            <a:noFill/>
          </a:ln>
        </p:spPr>
        <p:txBody>
          <a:bodyPr lIns="0" tIns="0" rIns="0" bIns="0">
            <a:noAutofit/>
          </a:bodyPr>
          <a:lstStyle/>
          <a:p>
            <a:pPr>
              <a:lnSpc>
                <a:spcPct val="90000"/>
              </a:lnSpc>
              <a:tabLst>
                <a:tab pos="0" algn="l"/>
              </a:tabLst>
            </a:pPr>
            <a:r>
              <a:rPr lang="de-DE" sz="3600" b="1" strike="noStrike" spc="-1">
                <a:solidFill>
                  <a:srgbClr val="0E2356"/>
                </a:solidFill>
                <a:latin typeface="Source Sans Pro"/>
              </a:rPr>
              <a:t>Motivation</a:t>
            </a:r>
            <a:endParaRPr lang="en-US" sz="3600" b="0" strike="noStrike" spc="-1">
              <a:solidFill>
                <a:srgbClr val="1A1A1A"/>
              </a:solidFill>
              <a:latin typeface="Arial"/>
            </a:endParaRPr>
          </a:p>
        </p:txBody>
      </p:sp>
      <p:pic>
        <p:nvPicPr>
          <p:cNvPr id="565" name="Picture 564"/>
          <p:cNvPicPr/>
          <p:nvPr/>
        </p:nvPicPr>
        <p:blipFill>
          <a:blip r:embed="rId3"/>
          <a:stretch/>
        </p:blipFill>
        <p:spPr>
          <a:xfrm>
            <a:off x="8595720" y="383040"/>
            <a:ext cx="2526840" cy="806040"/>
          </a:xfrm>
          <a:prstGeom prst="rect">
            <a:avLst/>
          </a:prstGeom>
          <a:ln>
            <a:noFill/>
          </a:ln>
        </p:spPr>
      </p:pic>
      <p:sp>
        <p:nvSpPr>
          <p:cNvPr id="566" name="TextShape 5"/>
          <p:cNvSpPr txBox="1"/>
          <p:nvPr/>
        </p:nvSpPr>
        <p:spPr>
          <a:xfrm>
            <a:off x="548640" y="1828800"/>
            <a:ext cx="11064240" cy="828360"/>
          </a:xfrm>
          <a:prstGeom prst="rect">
            <a:avLst/>
          </a:prstGeom>
          <a:noFill/>
          <a:ln>
            <a:noFill/>
          </a:ln>
        </p:spPr>
        <p:txBody>
          <a:bodyPr lIns="90000" tIns="45000" rIns="90000" bIns="45000" anchor="ctr">
            <a:noAutofit/>
          </a:bodyPr>
          <a:lstStyle/>
          <a:p>
            <a:pPr algn="ctr">
              <a:spcBef>
                <a:spcPts val="1295"/>
              </a:spcBef>
            </a:pPr>
            <a:r>
              <a:rPr lang="en-US" sz="2600" b="1" u="sng" strike="noStrike" spc="-1">
                <a:uFillTx/>
                <a:latin typeface="Arial"/>
              </a:rPr>
              <a:t>Solution:</a:t>
            </a:r>
            <a:r>
              <a:rPr lang="en-US" sz="2600" b="0" strike="noStrike" spc="-1">
                <a:latin typeface="Arial"/>
              </a:rPr>
              <a:t> Auto-tuning process to automate the search of the best instruction sequence for a specific workload/SoC combination!</a:t>
            </a:r>
          </a:p>
        </p:txBody>
      </p:sp>
      <p:sp>
        <p:nvSpPr>
          <p:cNvPr id="567" name="TextShape 6"/>
          <p:cNvSpPr txBox="1"/>
          <p:nvPr/>
        </p:nvSpPr>
        <p:spPr>
          <a:xfrm>
            <a:off x="548640" y="4109400"/>
            <a:ext cx="11064240" cy="828360"/>
          </a:xfrm>
          <a:prstGeom prst="rect">
            <a:avLst/>
          </a:prstGeom>
          <a:noFill/>
          <a:ln>
            <a:noFill/>
          </a:ln>
        </p:spPr>
        <p:txBody>
          <a:bodyPr lIns="90000" tIns="45000" rIns="90000" bIns="45000" anchor="ctr">
            <a:noAutofit/>
          </a:bodyPr>
          <a:lstStyle/>
          <a:p>
            <a:pPr algn="ctr">
              <a:spcBef>
                <a:spcPts val="1295"/>
              </a:spcBef>
            </a:pPr>
            <a:r>
              <a:rPr lang="en-US" sz="2600" b="0" strike="noStrike" spc="-1">
                <a:latin typeface="Arial"/>
              </a:rPr>
              <a:t>But first, we need to find a way to generate this instructions in the correct sequence!</a:t>
            </a:r>
          </a:p>
        </p:txBody>
      </p:sp>
      <p:sp>
        <p:nvSpPr>
          <p:cNvPr id="568" name="CustomShape 7"/>
          <p:cNvSpPr/>
          <p:nvPr/>
        </p:nvSpPr>
        <p:spPr>
          <a:xfrm>
            <a:off x="5760720" y="2834640"/>
            <a:ext cx="640080" cy="1188720"/>
          </a:xfrm>
          <a:custGeom>
            <a:avLst/>
            <a:gdLst/>
            <a:ahLst/>
            <a:cxnLst/>
            <a:rect l="0" t="0" r="r" b="b"/>
            <a:pathLst>
              <a:path w="1780" h="3304">
                <a:moveTo>
                  <a:pt x="444" y="0"/>
                </a:moveTo>
                <a:lnTo>
                  <a:pt x="444" y="2477"/>
                </a:lnTo>
                <a:lnTo>
                  <a:pt x="0" y="2477"/>
                </a:lnTo>
                <a:lnTo>
                  <a:pt x="889" y="3303"/>
                </a:lnTo>
                <a:lnTo>
                  <a:pt x="1779" y="2477"/>
                </a:lnTo>
                <a:lnTo>
                  <a:pt x="1334" y="2477"/>
                </a:lnTo>
                <a:lnTo>
                  <a:pt x="1334" y="0"/>
                </a:lnTo>
                <a:lnTo>
                  <a:pt x="444" y="0"/>
                </a:lnTo>
              </a:path>
            </a:pathLst>
          </a:custGeom>
          <a:solidFill>
            <a:srgbClr val="729FCF"/>
          </a:solidFill>
          <a:ln>
            <a:solidFill>
              <a:srgbClr val="3465A4"/>
            </a:solid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567"/>
                                        </p:tgtEl>
                                        <p:attrNameLst>
                                          <p:attrName>style.visibility</p:attrName>
                                        </p:attrNameLst>
                                      </p:cBhvr>
                                      <p:to>
                                        <p:strVal val="visible"/>
                                      </p:to>
                                    </p:set>
                                  </p:childTnLst>
                                </p:cTn>
                              </p:par>
                              <p:par>
                                <p:cTn id="7" presetID="1" presetClass="entr" fill="hold" nodeType="withEffect">
                                  <p:stCondLst>
                                    <p:cond delay="0"/>
                                  </p:stCondLst>
                                  <p:childTnLst>
                                    <p:set>
                                      <p:cBhvr>
                                        <p:cTn id="8" dur="1" fill="hold">
                                          <p:stCondLst>
                                            <p:cond delay="0"/>
                                          </p:stCondLst>
                                        </p:cTn>
                                        <p:tgtEl>
                                          <p:spTgt spid="5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9" name="TextShape 1"/>
          <p:cNvSpPr txBox="1"/>
          <p:nvPr/>
        </p:nvSpPr>
        <p:spPr>
          <a:xfrm>
            <a:off x="10209600" y="6326640"/>
            <a:ext cx="1439640" cy="359640"/>
          </a:xfrm>
          <a:prstGeom prst="rect">
            <a:avLst/>
          </a:prstGeom>
          <a:noFill/>
          <a:ln>
            <a:noFill/>
          </a:ln>
        </p:spPr>
        <p:txBody>
          <a:bodyPr lIns="0" tIns="0" rIns="0" bIns="0" anchor="b">
            <a:noAutofit/>
          </a:bodyPr>
          <a:lstStyle/>
          <a:p>
            <a:pPr algn="r">
              <a:lnSpc>
                <a:spcPct val="100000"/>
              </a:lnSpc>
            </a:pPr>
            <a:fld id="{9BB044BF-B975-4839-A2A5-93F91E086604}" type="datetime1">
              <a:rPr lang="de-DE" sz="1200" b="0" strike="noStrike" spc="-1">
                <a:solidFill>
                  <a:srgbClr val="808080"/>
                </a:solidFill>
                <a:latin typeface="Source Sans Pro"/>
              </a:rPr>
              <a:t>12.10.2022</a:t>
            </a:fld>
            <a:endParaRPr lang="en-US" sz="1200" b="0" strike="noStrike" spc="-1">
              <a:latin typeface="Times New Roman"/>
            </a:endParaRPr>
          </a:p>
        </p:txBody>
      </p:sp>
      <p:sp>
        <p:nvSpPr>
          <p:cNvPr id="570" name="TextShape 2"/>
          <p:cNvSpPr txBox="1"/>
          <p:nvPr/>
        </p:nvSpPr>
        <p:spPr>
          <a:xfrm>
            <a:off x="3934800" y="6326640"/>
            <a:ext cx="4319640" cy="359640"/>
          </a:xfrm>
          <a:prstGeom prst="rect">
            <a:avLst/>
          </a:prstGeom>
          <a:noFill/>
          <a:ln>
            <a:noFill/>
          </a:ln>
        </p:spPr>
        <p:txBody>
          <a:bodyPr lIns="0" tIns="0" rIns="0" bIns="0" anchor="b">
            <a:noAutofit/>
          </a:bodyPr>
          <a:lstStyle/>
          <a:p>
            <a:pPr algn="ctr">
              <a:lnSpc>
                <a:spcPct val="100000"/>
              </a:lnSpc>
            </a:pPr>
            <a:r>
              <a:rPr lang="de-DE" sz="1200" b="0" strike="noStrike" spc="-1">
                <a:solidFill>
                  <a:srgbClr val="808080"/>
                </a:solidFill>
                <a:latin typeface="Source Sans Pro"/>
              </a:rPr>
              <a:t>FZI Forschungszentrum Informatik</a:t>
            </a:r>
            <a:endParaRPr lang="en-US" sz="1200" b="0" strike="noStrike" spc="-1">
              <a:latin typeface="Times New Roman"/>
            </a:endParaRPr>
          </a:p>
        </p:txBody>
      </p:sp>
      <p:sp>
        <p:nvSpPr>
          <p:cNvPr id="571" name="TextShape 3"/>
          <p:cNvSpPr txBox="1"/>
          <p:nvPr/>
        </p:nvSpPr>
        <p:spPr>
          <a:xfrm>
            <a:off x="540000" y="6326640"/>
            <a:ext cx="899640" cy="359640"/>
          </a:xfrm>
          <a:prstGeom prst="rect">
            <a:avLst/>
          </a:prstGeom>
          <a:noFill/>
          <a:ln>
            <a:noFill/>
          </a:ln>
        </p:spPr>
        <p:txBody>
          <a:bodyPr lIns="0" tIns="0" rIns="0" bIns="0" anchor="b">
            <a:noAutofit/>
          </a:bodyPr>
          <a:lstStyle/>
          <a:p>
            <a:pPr>
              <a:lnSpc>
                <a:spcPct val="100000"/>
              </a:lnSpc>
            </a:pPr>
            <a:fld id="{ADB98320-E6EF-48C9-87C9-76D2BEAA8D59}" type="slidenum">
              <a:rPr lang="de-DE" sz="1200" b="0" strike="noStrike" spc="-1">
                <a:solidFill>
                  <a:srgbClr val="808080"/>
                </a:solidFill>
                <a:latin typeface="Source Sans Pro"/>
              </a:rPr>
              <a:t>5</a:t>
            </a:fld>
            <a:endParaRPr lang="en-US" sz="1200" b="0" strike="noStrike" spc="-1">
              <a:latin typeface="Times New Roman"/>
            </a:endParaRPr>
          </a:p>
        </p:txBody>
      </p:sp>
      <p:sp>
        <p:nvSpPr>
          <p:cNvPr id="572" name="TextShape 4"/>
          <p:cNvSpPr txBox="1"/>
          <p:nvPr/>
        </p:nvSpPr>
        <p:spPr>
          <a:xfrm>
            <a:off x="540000" y="432000"/>
            <a:ext cx="10295640" cy="532800"/>
          </a:xfrm>
          <a:prstGeom prst="rect">
            <a:avLst/>
          </a:prstGeom>
          <a:noFill/>
          <a:ln>
            <a:noFill/>
          </a:ln>
        </p:spPr>
        <p:txBody>
          <a:bodyPr lIns="0" tIns="0" rIns="0" bIns="0">
            <a:noAutofit/>
          </a:bodyPr>
          <a:lstStyle/>
          <a:p>
            <a:pPr>
              <a:lnSpc>
                <a:spcPct val="90000"/>
              </a:lnSpc>
              <a:tabLst>
                <a:tab pos="0" algn="l"/>
              </a:tabLst>
            </a:pPr>
            <a:r>
              <a:rPr lang="de-DE" sz="3600" b="1" strike="noStrike" spc="-1">
                <a:solidFill>
                  <a:srgbClr val="0E2356"/>
                </a:solidFill>
                <a:latin typeface="Source Sans Pro"/>
              </a:rPr>
              <a:t>Scheduling instructions</a:t>
            </a:r>
            <a:endParaRPr lang="en-US" sz="3600" b="0" strike="noStrike" spc="-1">
              <a:solidFill>
                <a:srgbClr val="1A1A1A"/>
              </a:solidFill>
              <a:latin typeface="Arial"/>
            </a:endParaRPr>
          </a:p>
        </p:txBody>
      </p:sp>
      <p:pic>
        <p:nvPicPr>
          <p:cNvPr id="573" name="Picture 572"/>
          <p:cNvPicPr/>
          <p:nvPr/>
        </p:nvPicPr>
        <p:blipFill>
          <a:blip r:embed="rId3"/>
          <a:stretch/>
        </p:blipFill>
        <p:spPr>
          <a:xfrm>
            <a:off x="8595720" y="383040"/>
            <a:ext cx="2526840" cy="806040"/>
          </a:xfrm>
          <a:prstGeom prst="rect">
            <a:avLst/>
          </a:prstGeom>
          <a:ln>
            <a:noFill/>
          </a:ln>
        </p:spPr>
      </p:pic>
      <p:sp>
        <p:nvSpPr>
          <p:cNvPr id="574" name="TextShape 5"/>
          <p:cNvSpPr txBox="1"/>
          <p:nvPr/>
        </p:nvSpPr>
        <p:spPr>
          <a:xfrm>
            <a:off x="457200" y="1828800"/>
            <a:ext cx="7406640" cy="1463040"/>
          </a:xfrm>
          <a:prstGeom prst="rect">
            <a:avLst/>
          </a:prstGeom>
          <a:noFill/>
          <a:ln>
            <a:noFill/>
          </a:ln>
        </p:spPr>
        <p:txBody>
          <a:bodyPr lIns="90000" tIns="45000" rIns="90000" bIns="45000">
            <a:noAutofit/>
          </a:bodyPr>
          <a:lstStyle/>
          <a:p>
            <a:r>
              <a:rPr lang="en-US" sz="1800" b="0" strike="noStrike" spc="-1">
                <a:latin typeface="Arial"/>
              </a:rPr>
              <a:t>Typically, accelerators provide 2 kind of instructions:</a:t>
            </a:r>
          </a:p>
          <a:p>
            <a:pPr marL="216000" indent="-216000">
              <a:buClr>
                <a:srgbClr val="000000"/>
              </a:buClr>
              <a:buSzPct val="45000"/>
              <a:buFont typeface="Wingdings" charset="2"/>
              <a:buChar char=""/>
            </a:pPr>
            <a:r>
              <a:rPr lang="en-US" sz="1800" b="0" strike="noStrike" spc="-1">
                <a:latin typeface="Arial"/>
              </a:rPr>
              <a:t>Layerwise (“CISC”-type): execute an entire operation (convolution layer)</a:t>
            </a:r>
          </a:p>
          <a:p>
            <a:pPr marL="216000" indent="-216000">
              <a:buClr>
                <a:srgbClr val="000000"/>
              </a:buClr>
              <a:buSzPct val="45000"/>
              <a:buFont typeface="Wingdings" charset="2"/>
              <a:buChar char=""/>
            </a:pPr>
            <a:r>
              <a:rPr lang="en-US" sz="1800" b="0" strike="noStrike" spc="-1">
                <a:latin typeface="Arial"/>
              </a:rPr>
              <a:t>Fine-grained: give the developer complete control over the behavior of the accelerator</a:t>
            </a:r>
          </a:p>
        </p:txBody>
      </p:sp>
      <p:pic>
        <p:nvPicPr>
          <p:cNvPr id="575" name="Picture 574"/>
          <p:cNvPicPr/>
          <p:nvPr/>
        </p:nvPicPr>
        <p:blipFill>
          <a:blip r:embed="rId4"/>
          <a:stretch/>
        </p:blipFill>
        <p:spPr>
          <a:xfrm>
            <a:off x="7955280" y="2122560"/>
            <a:ext cx="3778560" cy="3912480"/>
          </a:xfrm>
          <a:prstGeom prst="rect">
            <a:avLst/>
          </a:prstGeom>
          <a:ln>
            <a:noFill/>
          </a:ln>
        </p:spPr>
      </p:pic>
      <p:sp>
        <p:nvSpPr>
          <p:cNvPr id="576" name="TextShape 6"/>
          <p:cNvSpPr txBox="1"/>
          <p:nvPr/>
        </p:nvSpPr>
        <p:spPr>
          <a:xfrm>
            <a:off x="7772400" y="1652760"/>
            <a:ext cx="4206240" cy="541800"/>
          </a:xfrm>
          <a:prstGeom prst="rect">
            <a:avLst/>
          </a:prstGeom>
          <a:noFill/>
          <a:ln>
            <a:noFill/>
          </a:ln>
        </p:spPr>
        <p:txBody>
          <a:bodyPr lIns="90000" tIns="45000" rIns="90000" bIns="45000" anchor="ctr">
            <a:noAutofit/>
          </a:bodyPr>
          <a:lstStyle/>
          <a:p>
            <a:pPr algn="ctr"/>
            <a:r>
              <a:rPr lang="en-US" sz="1600" b="0" strike="noStrike" spc="-1">
                <a:latin typeface="Arial"/>
              </a:rPr>
              <a:t>C=A*B+D (General Matrix Multiplication)</a:t>
            </a:r>
          </a:p>
        </p:txBody>
      </p:sp>
      <p:pic>
        <p:nvPicPr>
          <p:cNvPr id="577" name="Picture 576"/>
          <p:cNvPicPr/>
          <p:nvPr/>
        </p:nvPicPr>
        <p:blipFill>
          <a:blip r:embed="rId5"/>
          <a:stretch/>
        </p:blipFill>
        <p:spPr>
          <a:xfrm>
            <a:off x="6237360" y="3191040"/>
            <a:ext cx="1352160" cy="2844000"/>
          </a:xfrm>
          <a:prstGeom prst="rect">
            <a:avLst/>
          </a:prstGeom>
          <a:ln>
            <a:noFill/>
          </a:ln>
        </p:spPr>
      </p:pic>
      <p:sp>
        <p:nvSpPr>
          <p:cNvPr id="578" name="TextShape 7"/>
          <p:cNvSpPr txBox="1"/>
          <p:nvPr/>
        </p:nvSpPr>
        <p:spPr>
          <a:xfrm>
            <a:off x="548640" y="3566160"/>
            <a:ext cx="5577840" cy="2194560"/>
          </a:xfrm>
          <a:prstGeom prst="rect">
            <a:avLst/>
          </a:prstGeom>
          <a:noFill/>
          <a:ln>
            <a:noFill/>
          </a:ln>
        </p:spPr>
        <p:txBody>
          <a:bodyPr lIns="90000" tIns="45000" rIns="90000" bIns="45000" anchor="ctr">
            <a:noAutofit/>
          </a:bodyPr>
          <a:lstStyle/>
          <a:p>
            <a:r>
              <a:rPr lang="en-US" sz="1800" b="1" u="sng" strike="noStrike" spc="-1">
                <a:uFillTx/>
                <a:latin typeface="Arial"/>
              </a:rPr>
              <a:t>Goal</a:t>
            </a:r>
            <a:endParaRPr lang="en-US" sz="1800" b="0" strike="noStrike" spc="-1">
              <a:latin typeface="Arial"/>
            </a:endParaRPr>
          </a:p>
          <a:p>
            <a:endParaRPr lang="en-US" sz="1800" b="0" strike="noStrike" spc="-1">
              <a:latin typeface="Arial"/>
            </a:endParaRPr>
          </a:p>
          <a:p>
            <a:pPr marL="216000" indent="-216000">
              <a:buClr>
                <a:srgbClr val="000000"/>
              </a:buClr>
              <a:buSzPct val="45000"/>
              <a:buFont typeface="Wingdings" charset="2"/>
              <a:buChar char=""/>
            </a:pPr>
            <a:r>
              <a:rPr lang="en-US" sz="1800" b="0" strike="noStrike" spc="-1">
                <a:latin typeface="Arial"/>
              </a:rPr>
              <a:t>Automate the generation of instruction schedules</a:t>
            </a:r>
          </a:p>
          <a:p>
            <a:pPr marL="216000" indent="-216000">
              <a:buClr>
                <a:srgbClr val="000000"/>
              </a:buClr>
              <a:buSzPct val="45000"/>
              <a:buFont typeface="Wingdings" charset="2"/>
              <a:buChar char=""/>
            </a:pPr>
            <a:r>
              <a:rPr lang="en-US" sz="1800" b="0" strike="noStrike" spc="-1">
                <a:latin typeface="Arial"/>
              </a:rPr>
              <a:t>Compare this generated schedules against the standard ones provided by the accelerator developers</a:t>
            </a:r>
          </a:p>
        </p:txBody>
      </p:sp>
      <p:sp>
        <p:nvSpPr>
          <p:cNvPr id="579" name="TextShape 8"/>
          <p:cNvSpPr txBox="1"/>
          <p:nvPr/>
        </p:nvSpPr>
        <p:spPr>
          <a:xfrm>
            <a:off x="535680" y="972000"/>
            <a:ext cx="9669600" cy="528120"/>
          </a:xfrm>
          <a:prstGeom prst="rect">
            <a:avLst/>
          </a:prstGeom>
          <a:noFill/>
          <a:ln>
            <a:noFill/>
          </a:ln>
        </p:spPr>
        <p:txBody>
          <a:bodyPr lIns="0" tIns="0" rIns="0" bIns="0">
            <a:noAutofit/>
          </a:bodyPr>
          <a:lstStyle/>
          <a:p>
            <a:pPr indent="-324000">
              <a:lnSpc>
                <a:spcPct val="110000"/>
              </a:lnSpc>
              <a:spcAft>
                <a:spcPts val="1001"/>
              </a:spcAft>
              <a:tabLst>
                <a:tab pos="0" algn="l"/>
              </a:tabLst>
            </a:pPr>
            <a:r>
              <a:rPr lang="en-US" sz="2000" b="0" strike="noStrike" spc="-1">
                <a:solidFill>
                  <a:srgbClr val="2FAE7A"/>
                </a:solidFill>
                <a:latin typeface="Source Sans Pro"/>
              </a:rPr>
              <a:t>Goal</a:t>
            </a:r>
            <a:endParaRPr lang="en-US" sz="2000" b="0" strike="noStrike" spc="-1">
              <a:solidFill>
                <a:srgbClr val="262626"/>
              </a:solidFill>
              <a:latin typeface="Source Sans Pro"/>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575"/>
                                        </p:tgtEl>
                                        <p:attrNameLst>
                                          <p:attrName>style.visibility</p:attrName>
                                        </p:attrNameLst>
                                      </p:cBhvr>
                                      <p:to>
                                        <p:strVal val="visible"/>
                                      </p:to>
                                    </p:set>
                                  </p:childTnLst>
                                </p:cTn>
                              </p:par>
                              <p:par>
                                <p:cTn id="7" presetID="1" presetClass="entr" fill="hold" nodeType="withEffect">
                                  <p:stCondLst>
                                    <p:cond delay="0"/>
                                  </p:stCondLst>
                                  <p:childTnLst>
                                    <p:set>
                                      <p:cBhvr>
                                        <p:cTn id="8" dur="1" fill="hold">
                                          <p:stCondLst>
                                            <p:cond delay="0"/>
                                          </p:stCondLst>
                                        </p:cTn>
                                        <p:tgtEl>
                                          <p:spTgt spid="57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fill="hold" nodeType="clickEffect">
                                  <p:stCondLst>
                                    <p:cond delay="0"/>
                                  </p:stCondLst>
                                  <p:childTnLst>
                                    <p:set>
                                      <p:cBhvr>
                                        <p:cTn id="12" dur="1" fill="hold">
                                          <p:stCondLst>
                                            <p:cond delay="0"/>
                                          </p:stCondLst>
                                        </p:cTn>
                                        <p:tgtEl>
                                          <p:spTgt spid="577"/>
                                        </p:tgtEl>
                                        <p:attrNameLst>
                                          <p:attrName>style.visibility</p:attrName>
                                        </p:attrNameLst>
                                      </p:cBhvr>
                                      <p:to>
                                        <p:strVal val="visible"/>
                                      </p:to>
                                    </p:set>
                                  </p:childTnLst>
                                </p:cTn>
                              </p:par>
                              <p:par>
                                <p:cTn id="13" presetID="1" presetClass="entr" fill="hold" nodeType="withEffect">
                                  <p:stCondLst>
                                    <p:cond delay="0"/>
                                  </p:stCondLst>
                                  <p:childTnLst>
                                    <p:set>
                                      <p:cBhvr>
                                        <p:cTn id="14" dur="1" fill="hold">
                                          <p:stCondLst>
                                            <p:cond delay="0"/>
                                          </p:stCondLst>
                                        </p:cTn>
                                        <p:tgtEl>
                                          <p:spTgt spid="5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0" name="TextShape 1"/>
          <p:cNvSpPr txBox="1"/>
          <p:nvPr/>
        </p:nvSpPr>
        <p:spPr>
          <a:xfrm>
            <a:off x="10209600" y="6326640"/>
            <a:ext cx="1439640" cy="359640"/>
          </a:xfrm>
          <a:prstGeom prst="rect">
            <a:avLst/>
          </a:prstGeom>
          <a:noFill/>
          <a:ln>
            <a:noFill/>
          </a:ln>
        </p:spPr>
        <p:txBody>
          <a:bodyPr lIns="0" tIns="0" rIns="0" bIns="0" anchor="b">
            <a:noAutofit/>
          </a:bodyPr>
          <a:lstStyle/>
          <a:p>
            <a:pPr algn="r">
              <a:lnSpc>
                <a:spcPct val="100000"/>
              </a:lnSpc>
            </a:pPr>
            <a:fld id="{963BF924-C9B1-43F6-974C-15E0357649E5}" type="datetime1">
              <a:rPr lang="de-DE" sz="1200" b="0" strike="noStrike" spc="-1">
                <a:solidFill>
                  <a:srgbClr val="808080"/>
                </a:solidFill>
                <a:latin typeface="Source Sans Pro"/>
              </a:rPr>
              <a:t>12.10.2022</a:t>
            </a:fld>
            <a:endParaRPr lang="en-US" sz="1200" b="0" strike="noStrike" spc="-1">
              <a:latin typeface="Times New Roman"/>
            </a:endParaRPr>
          </a:p>
        </p:txBody>
      </p:sp>
      <p:sp>
        <p:nvSpPr>
          <p:cNvPr id="601" name="TextShape 2"/>
          <p:cNvSpPr txBox="1"/>
          <p:nvPr/>
        </p:nvSpPr>
        <p:spPr>
          <a:xfrm>
            <a:off x="3934800" y="6326640"/>
            <a:ext cx="4319640" cy="359640"/>
          </a:xfrm>
          <a:prstGeom prst="rect">
            <a:avLst/>
          </a:prstGeom>
          <a:noFill/>
          <a:ln>
            <a:noFill/>
          </a:ln>
        </p:spPr>
        <p:txBody>
          <a:bodyPr lIns="0" tIns="0" rIns="0" bIns="0" anchor="b">
            <a:noAutofit/>
          </a:bodyPr>
          <a:lstStyle/>
          <a:p>
            <a:pPr algn="ctr">
              <a:lnSpc>
                <a:spcPct val="100000"/>
              </a:lnSpc>
            </a:pPr>
            <a:r>
              <a:rPr lang="de-DE" sz="1200" b="0" strike="noStrike" spc="-1">
                <a:solidFill>
                  <a:srgbClr val="808080"/>
                </a:solidFill>
                <a:latin typeface="Source Sans Pro"/>
              </a:rPr>
              <a:t>FZI Forschungszentrum Informatik</a:t>
            </a:r>
            <a:endParaRPr lang="en-US" sz="1200" b="0" strike="noStrike" spc="-1">
              <a:latin typeface="Times New Roman"/>
            </a:endParaRPr>
          </a:p>
        </p:txBody>
      </p:sp>
      <p:sp>
        <p:nvSpPr>
          <p:cNvPr id="602" name="TextShape 3"/>
          <p:cNvSpPr txBox="1"/>
          <p:nvPr/>
        </p:nvSpPr>
        <p:spPr>
          <a:xfrm>
            <a:off x="540000" y="432000"/>
            <a:ext cx="10249920" cy="539280"/>
          </a:xfrm>
          <a:prstGeom prst="rect">
            <a:avLst/>
          </a:prstGeom>
          <a:noFill/>
          <a:ln>
            <a:noFill/>
          </a:ln>
        </p:spPr>
        <p:txBody>
          <a:bodyPr lIns="0" tIns="0" rIns="0" bIns="0">
            <a:noAutofit/>
          </a:bodyPr>
          <a:lstStyle/>
          <a:p>
            <a:pPr>
              <a:lnSpc>
                <a:spcPct val="90000"/>
              </a:lnSpc>
              <a:tabLst>
                <a:tab pos="0" algn="l"/>
              </a:tabLst>
            </a:pPr>
            <a:r>
              <a:rPr lang="de-DE" sz="3600" b="1" strike="noStrike" spc="-1">
                <a:solidFill>
                  <a:srgbClr val="0E2356"/>
                </a:solidFill>
                <a:latin typeface="Source Sans Pro"/>
              </a:rPr>
              <a:t>TVM and Gemmini integration</a:t>
            </a:r>
            <a:endParaRPr lang="en-US" sz="3600" b="0" strike="noStrike" spc="-1">
              <a:solidFill>
                <a:srgbClr val="1A1A1A"/>
              </a:solidFill>
              <a:latin typeface="Arial"/>
            </a:endParaRPr>
          </a:p>
        </p:txBody>
      </p:sp>
      <p:sp>
        <p:nvSpPr>
          <p:cNvPr id="603" name="TextShape 4"/>
          <p:cNvSpPr txBox="1"/>
          <p:nvPr/>
        </p:nvSpPr>
        <p:spPr>
          <a:xfrm>
            <a:off x="539640" y="971640"/>
            <a:ext cx="9669600" cy="528120"/>
          </a:xfrm>
          <a:prstGeom prst="rect">
            <a:avLst/>
          </a:prstGeom>
          <a:noFill/>
          <a:ln>
            <a:noFill/>
          </a:ln>
        </p:spPr>
        <p:txBody>
          <a:bodyPr lIns="0" tIns="0" rIns="0" bIns="0">
            <a:noAutofit/>
          </a:bodyPr>
          <a:lstStyle/>
          <a:p>
            <a:pPr indent="-324000">
              <a:lnSpc>
                <a:spcPct val="110000"/>
              </a:lnSpc>
              <a:spcAft>
                <a:spcPts val="1001"/>
              </a:spcAft>
              <a:tabLst>
                <a:tab pos="0" algn="l"/>
              </a:tabLst>
            </a:pPr>
            <a:r>
              <a:rPr lang="en-US" sz="2000" b="0" strike="noStrike" spc="-1">
                <a:solidFill>
                  <a:srgbClr val="2FAE7A"/>
                </a:solidFill>
                <a:latin typeface="Source Sans Pro"/>
              </a:rPr>
              <a:t>Gemmini overview</a:t>
            </a:r>
            <a:endParaRPr lang="en-US" sz="2000" b="0" strike="noStrike" spc="-1">
              <a:solidFill>
                <a:srgbClr val="262626"/>
              </a:solidFill>
              <a:latin typeface="Source Sans Pro"/>
            </a:endParaRPr>
          </a:p>
        </p:txBody>
      </p:sp>
      <p:sp>
        <p:nvSpPr>
          <p:cNvPr id="604" name="CustomShape 5"/>
          <p:cNvSpPr/>
          <p:nvPr/>
        </p:nvSpPr>
        <p:spPr>
          <a:xfrm rot="18983400">
            <a:off x="11334240" y="1197720"/>
            <a:ext cx="410760" cy="995400"/>
          </a:xfrm>
          <a:prstGeom prst="rect">
            <a:avLst/>
          </a:prstGeom>
          <a:solidFill>
            <a:srgbClr val="FFFFFF"/>
          </a:solidFill>
          <a:ln w="25560">
            <a:noFill/>
          </a:ln>
        </p:spPr>
        <p:style>
          <a:lnRef idx="0">
            <a:scrgbClr r="0" g="0" b="0"/>
          </a:lnRef>
          <a:fillRef idx="0">
            <a:scrgbClr r="0" g="0" b="0"/>
          </a:fillRef>
          <a:effectRef idx="0">
            <a:scrgbClr r="0" g="0" b="0"/>
          </a:effectRef>
          <a:fontRef idx="minor"/>
        </p:style>
      </p:sp>
      <p:pic>
        <p:nvPicPr>
          <p:cNvPr id="605" name="Picture 604"/>
          <p:cNvPicPr/>
          <p:nvPr/>
        </p:nvPicPr>
        <p:blipFill>
          <a:blip r:embed="rId3"/>
          <a:stretch/>
        </p:blipFill>
        <p:spPr>
          <a:xfrm>
            <a:off x="332280" y="3017520"/>
            <a:ext cx="5428440" cy="3108960"/>
          </a:xfrm>
          <a:prstGeom prst="rect">
            <a:avLst/>
          </a:prstGeom>
          <a:ln>
            <a:noFill/>
          </a:ln>
        </p:spPr>
      </p:pic>
      <p:pic>
        <p:nvPicPr>
          <p:cNvPr id="606" name="Picture 605"/>
          <p:cNvPicPr/>
          <p:nvPr/>
        </p:nvPicPr>
        <p:blipFill>
          <a:blip r:embed="rId4"/>
          <a:stretch/>
        </p:blipFill>
        <p:spPr>
          <a:xfrm>
            <a:off x="5860440" y="3372480"/>
            <a:ext cx="5935320" cy="2571120"/>
          </a:xfrm>
          <a:prstGeom prst="rect">
            <a:avLst/>
          </a:prstGeom>
          <a:ln>
            <a:noFill/>
          </a:ln>
        </p:spPr>
      </p:pic>
      <p:sp>
        <p:nvSpPr>
          <p:cNvPr id="607" name="TextShape 6"/>
          <p:cNvSpPr txBox="1"/>
          <p:nvPr/>
        </p:nvSpPr>
        <p:spPr>
          <a:xfrm>
            <a:off x="332280" y="1463040"/>
            <a:ext cx="6675120" cy="1645920"/>
          </a:xfrm>
          <a:prstGeom prst="rect">
            <a:avLst/>
          </a:prstGeom>
          <a:noFill/>
          <a:ln>
            <a:noFill/>
          </a:ln>
        </p:spPr>
        <p:txBody>
          <a:bodyPr lIns="90000" tIns="45000" rIns="90000" bIns="45000">
            <a:noAutofit/>
          </a:bodyPr>
          <a:lstStyle/>
          <a:p>
            <a:pPr marL="216000" indent="-216000">
              <a:buClr>
                <a:srgbClr val="000000"/>
              </a:buClr>
              <a:buSzPct val="45000"/>
              <a:buFont typeface="Wingdings" charset="2"/>
              <a:buChar char=""/>
            </a:pPr>
            <a:r>
              <a:rPr lang="en-US" sz="1800" b="0" strike="noStrike" spc="-1">
                <a:latin typeface="Arial"/>
              </a:rPr>
              <a:t>Tighly-coupled accelerator (ROCC commands)</a:t>
            </a:r>
          </a:p>
          <a:p>
            <a:pPr marL="216000" indent="-216000">
              <a:buClr>
                <a:srgbClr val="000000"/>
              </a:buClr>
              <a:buSzPct val="45000"/>
              <a:buFont typeface="Wingdings" charset="2"/>
              <a:buChar char=""/>
            </a:pPr>
            <a:r>
              <a:rPr lang="en-US" sz="1800" b="0" strike="noStrike" spc="-1">
                <a:latin typeface="Arial"/>
              </a:rPr>
              <a:t>Connected to the System Bus (L2 cache)</a:t>
            </a:r>
          </a:p>
          <a:p>
            <a:pPr marL="216000" indent="-216000">
              <a:buClr>
                <a:srgbClr val="000000"/>
              </a:buClr>
              <a:buSzPct val="45000"/>
              <a:buFont typeface="Wingdings" charset="2"/>
              <a:buChar char=""/>
            </a:pPr>
            <a:r>
              <a:rPr lang="en-US" sz="1800" b="0" strike="noStrike" spc="-1">
                <a:latin typeface="Arial"/>
              </a:rPr>
              <a:t>SRAM scratchpad and accumulator</a:t>
            </a:r>
          </a:p>
          <a:p>
            <a:pPr marL="216000" indent="-216000">
              <a:buClr>
                <a:srgbClr val="000000"/>
              </a:buClr>
              <a:buSzPct val="45000"/>
              <a:buFont typeface="Wingdings" charset="2"/>
              <a:buChar char=""/>
            </a:pPr>
            <a:r>
              <a:rPr lang="en-US" sz="1800" b="0" strike="noStrike" spc="-1">
                <a:latin typeface="Arial"/>
              </a:rPr>
              <a:t>Modules to optionally apply ReLU functions, pooling, scaling, etc</a:t>
            </a:r>
          </a:p>
          <a:p>
            <a:pPr marL="216000" indent="-216000">
              <a:buClr>
                <a:srgbClr val="000000"/>
              </a:buClr>
              <a:buSzPct val="45000"/>
              <a:buFont typeface="Wingdings" charset="2"/>
              <a:buChar char=""/>
            </a:pPr>
            <a:r>
              <a:rPr lang="en-US" sz="1800" b="0" strike="noStrike" spc="-1">
                <a:latin typeface="Arial"/>
              </a:rPr>
              <a:t>Square systolic array tile of dimensions DIMxDIM</a:t>
            </a:r>
          </a:p>
        </p:txBody>
      </p:sp>
      <p:pic>
        <p:nvPicPr>
          <p:cNvPr id="608" name="Picture 607"/>
          <p:cNvPicPr/>
          <p:nvPr/>
        </p:nvPicPr>
        <p:blipFill>
          <a:blip r:embed="rId5"/>
          <a:stretch/>
        </p:blipFill>
        <p:spPr>
          <a:xfrm>
            <a:off x="8596080" y="383400"/>
            <a:ext cx="2526840" cy="806040"/>
          </a:xfrm>
          <a:prstGeom prst="rect">
            <a:avLst/>
          </a:prstGeom>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9" name="TextShape 1"/>
          <p:cNvSpPr txBox="1"/>
          <p:nvPr/>
        </p:nvSpPr>
        <p:spPr>
          <a:xfrm>
            <a:off x="10209600" y="6326640"/>
            <a:ext cx="1439640" cy="359640"/>
          </a:xfrm>
          <a:prstGeom prst="rect">
            <a:avLst/>
          </a:prstGeom>
          <a:noFill/>
          <a:ln>
            <a:noFill/>
          </a:ln>
        </p:spPr>
        <p:txBody>
          <a:bodyPr lIns="0" tIns="0" rIns="0" bIns="0" anchor="b">
            <a:noAutofit/>
          </a:bodyPr>
          <a:lstStyle/>
          <a:p>
            <a:pPr algn="r">
              <a:lnSpc>
                <a:spcPct val="100000"/>
              </a:lnSpc>
            </a:pPr>
            <a:fld id="{F1451E66-FABE-4751-A8F3-CFEFF6585079}" type="datetime1">
              <a:rPr lang="de-DE" sz="1200" b="0" strike="noStrike" spc="-1">
                <a:solidFill>
                  <a:srgbClr val="808080"/>
                </a:solidFill>
                <a:latin typeface="Source Sans Pro"/>
              </a:rPr>
              <a:t>12.10.2022</a:t>
            </a:fld>
            <a:endParaRPr lang="en-US" sz="1200" b="0" strike="noStrike" spc="-1">
              <a:latin typeface="Times New Roman"/>
            </a:endParaRPr>
          </a:p>
        </p:txBody>
      </p:sp>
      <p:sp>
        <p:nvSpPr>
          <p:cNvPr id="610" name="TextShape 2"/>
          <p:cNvSpPr txBox="1"/>
          <p:nvPr/>
        </p:nvSpPr>
        <p:spPr>
          <a:xfrm>
            <a:off x="3934800" y="6326640"/>
            <a:ext cx="4319640" cy="359640"/>
          </a:xfrm>
          <a:prstGeom prst="rect">
            <a:avLst/>
          </a:prstGeom>
          <a:noFill/>
          <a:ln>
            <a:noFill/>
          </a:ln>
        </p:spPr>
        <p:txBody>
          <a:bodyPr lIns="0" tIns="0" rIns="0" bIns="0" anchor="b">
            <a:noAutofit/>
          </a:bodyPr>
          <a:lstStyle/>
          <a:p>
            <a:pPr algn="ctr">
              <a:lnSpc>
                <a:spcPct val="100000"/>
              </a:lnSpc>
            </a:pPr>
            <a:r>
              <a:rPr lang="de-DE" sz="1200" b="0" strike="noStrike" spc="-1">
                <a:solidFill>
                  <a:srgbClr val="808080"/>
                </a:solidFill>
                <a:latin typeface="Source Sans Pro"/>
              </a:rPr>
              <a:t>FZI Forschungszentrum Informatik</a:t>
            </a:r>
            <a:endParaRPr lang="en-US" sz="1200" b="0" strike="noStrike" spc="-1">
              <a:latin typeface="Times New Roman"/>
            </a:endParaRPr>
          </a:p>
        </p:txBody>
      </p:sp>
      <p:sp>
        <p:nvSpPr>
          <p:cNvPr id="611" name="TextShape 3"/>
          <p:cNvSpPr txBox="1"/>
          <p:nvPr/>
        </p:nvSpPr>
        <p:spPr>
          <a:xfrm>
            <a:off x="540000" y="432000"/>
            <a:ext cx="9669240" cy="539280"/>
          </a:xfrm>
          <a:prstGeom prst="rect">
            <a:avLst/>
          </a:prstGeom>
          <a:noFill/>
          <a:ln>
            <a:noFill/>
          </a:ln>
        </p:spPr>
        <p:txBody>
          <a:bodyPr lIns="0" tIns="0" rIns="0" bIns="0">
            <a:noAutofit/>
          </a:bodyPr>
          <a:lstStyle/>
          <a:p>
            <a:pPr>
              <a:lnSpc>
                <a:spcPct val="90000"/>
              </a:lnSpc>
              <a:tabLst>
                <a:tab pos="0" algn="l"/>
              </a:tabLst>
            </a:pPr>
            <a:r>
              <a:rPr lang="de-DE" sz="3600" b="1" strike="noStrike" spc="-1">
                <a:solidFill>
                  <a:srgbClr val="0E2356"/>
                </a:solidFill>
                <a:latin typeface="Source Sans Pro"/>
              </a:rPr>
              <a:t>TVM and Gemmini integration</a:t>
            </a:r>
            <a:endParaRPr lang="en-US" sz="3600" b="0" strike="noStrike" spc="-1">
              <a:solidFill>
                <a:srgbClr val="1A1A1A"/>
              </a:solidFill>
              <a:latin typeface="Arial"/>
            </a:endParaRPr>
          </a:p>
        </p:txBody>
      </p:sp>
      <p:sp>
        <p:nvSpPr>
          <p:cNvPr id="612" name="TextShape 4"/>
          <p:cNvSpPr txBox="1"/>
          <p:nvPr/>
        </p:nvSpPr>
        <p:spPr>
          <a:xfrm>
            <a:off x="539640" y="971640"/>
            <a:ext cx="9669600" cy="528120"/>
          </a:xfrm>
          <a:prstGeom prst="rect">
            <a:avLst/>
          </a:prstGeom>
          <a:noFill/>
          <a:ln>
            <a:noFill/>
          </a:ln>
        </p:spPr>
        <p:txBody>
          <a:bodyPr lIns="0" tIns="0" rIns="0" bIns="0">
            <a:noAutofit/>
          </a:bodyPr>
          <a:lstStyle/>
          <a:p>
            <a:pPr indent="-324000">
              <a:lnSpc>
                <a:spcPct val="110000"/>
              </a:lnSpc>
              <a:spcAft>
                <a:spcPts val="1001"/>
              </a:spcAft>
              <a:tabLst>
                <a:tab pos="0" algn="l"/>
              </a:tabLst>
            </a:pPr>
            <a:r>
              <a:rPr lang="en-US" sz="2000" b="0" strike="noStrike" spc="-1">
                <a:solidFill>
                  <a:srgbClr val="2FAE7A"/>
                </a:solidFill>
                <a:latin typeface="Source Sans Pro"/>
              </a:rPr>
              <a:t>Gemmini provided instructions</a:t>
            </a:r>
            <a:endParaRPr lang="en-US" sz="2000" b="0" strike="noStrike" spc="-1">
              <a:solidFill>
                <a:srgbClr val="262626"/>
              </a:solidFill>
              <a:latin typeface="Source Sans Pro"/>
            </a:endParaRPr>
          </a:p>
        </p:txBody>
      </p:sp>
      <p:sp>
        <p:nvSpPr>
          <p:cNvPr id="613" name="CustomShape 5"/>
          <p:cNvSpPr/>
          <p:nvPr/>
        </p:nvSpPr>
        <p:spPr>
          <a:xfrm rot="18983400">
            <a:off x="11334240" y="1197720"/>
            <a:ext cx="410760" cy="995400"/>
          </a:xfrm>
          <a:prstGeom prst="rect">
            <a:avLst/>
          </a:prstGeom>
          <a:solidFill>
            <a:srgbClr val="FFFFFF"/>
          </a:solidFill>
          <a:ln w="25560">
            <a:noFill/>
          </a:ln>
        </p:spPr>
        <p:style>
          <a:lnRef idx="0">
            <a:scrgbClr r="0" g="0" b="0"/>
          </a:lnRef>
          <a:fillRef idx="0">
            <a:scrgbClr r="0" g="0" b="0"/>
          </a:fillRef>
          <a:effectRef idx="0">
            <a:scrgbClr r="0" g="0" b="0"/>
          </a:effectRef>
          <a:fontRef idx="minor"/>
        </p:style>
      </p:sp>
      <p:pic>
        <p:nvPicPr>
          <p:cNvPr id="614" name="Picture 613"/>
          <p:cNvPicPr/>
          <p:nvPr/>
        </p:nvPicPr>
        <p:blipFill>
          <a:blip r:embed="rId3">
            <a:alphaModFix amt="50000"/>
          </a:blip>
          <a:stretch/>
        </p:blipFill>
        <p:spPr>
          <a:xfrm>
            <a:off x="361440" y="1737360"/>
            <a:ext cx="8142480" cy="4663440"/>
          </a:xfrm>
          <a:prstGeom prst="rect">
            <a:avLst/>
          </a:prstGeom>
          <a:ln>
            <a:noFill/>
          </a:ln>
        </p:spPr>
      </p:pic>
      <p:sp>
        <p:nvSpPr>
          <p:cNvPr id="615" name="CustomShape 6"/>
          <p:cNvSpPr/>
          <p:nvPr/>
        </p:nvSpPr>
        <p:spPr>
          <a:xfrm rot="20341800">
            <a:off x="1974240" y="5181840"/>
            <a:ext cx="1820880" cy="640080"/>
          </a:xfrm>
          <a:custGeom>
            <a:avLst/>
            <a:gdLst/>
            <a:ahLst/>
            <a:cxnLst/>
            <a:rect l="0" t="0" r="r" b="b"/>
            <a:pathLst>
              <a:path w="5689" h="1269">
                <a:moveTo>
                  <a:pt x="3968" y="864"/>
                </a:moveTo>
                <a:lnTo>
                  <a:pt x="3963" y="838"/>
                </a:lnTo>
                <a:lnTo>
                  <a:pt x="3955" y="814"/>
                </a:lnTo>
                <a:lnTo>
                  <a:pt x="3943" y="788"/>
                </a:lnTo>
                <a:lnTo>
                  <a:pt x="3927" y="763"/>
                </a:lnTo>
                <a:lnTo>
                  <a:pt x="3908" y="740"/>
                </a:lnTo>
                <a:lnTo>
                  <a:pt x="3885" y="715"/>
                </a:lnTo>
                <a:lnTo>
                  <a:pt x="3859" y="691"/>
                </a:lnTo>
                <a:lnTo>
                  <a:pt x="3829" y="669"/>
                </a:lnTo>
                <a:lnTo>
                  <a:pt x="3796" y="646"/>
                </a:lnTo>
                <a:lnTo>
                  <a:pt x="3760" y="624"/>
                </a:lnTo>
                <a:lnTo>
                  <a:pt x="3721" y="602"/>
                </a:lnTo>
                <a:lnTo>
                  <a:pt x="3679" y="582"/>
                </a:lnTo>
                <a:lnTo>
                  <a:pt x="3634" y="561"/>
                </a:lnTo>
                <a:lnTo>
                  <a:pt x="3587" y="543"/>
                </a:lnTo>
                <a:lnTo>
                  <a:pt x="3536" y="525"/>
                </a:lnTo>
                <a:lnTo>
                  <a:pt x="3483" y="508"/>
                </a:lnTo>
                <a:lnTo>
                  <a:pt x="3427" y="492"/>
                </a:lnTo>
                <a:lnTo>
                  <a:pt x="3370" y="476"/>
                </a:lnTo>
                <a:lnTo>
                  <a:pt x="3310" y="462"/>
                </a:lnTo>
                <a:lnTo>
                  <a:pt x="3249" y="449"/>
                </a:lnTo>
                <a:lnTo>
                  <a:pt x="3185" y="437"/>
                </a:lnTo>
                <a:lnTo>
                  <a:pt x="3121" y="426"/>
                </a:lnTo>
                <a:lnTo>
                  <a:pt x="3054" y="416"/>
                </a:lnTo>
                <a:lnTo>
                  <a:pt x="2987" y="407"/>
                </a:lnTo>
                <a:lnTo>
                  <a:pt x="2918" y="400"/>
                </a:lnTo>
                <a:lnTo>
                  <a:pt x="2847" y="395"/>
                </a:lnTo>
                <a:lnTo>
                  <a:pt x="2777" y="389"/>
                </a:lnTo>
                <a:lnTo>
                  <a:pt x="2705" y="385"/>
                </a:lnTo>
                <a:lnTo>
                  <a:pt x="2633" y="383"/>
                </a:lnTo>
                <a:lnTo>
                  <a:pt x="2561" y="382"/>
                </a:lnTo>
                <a:lnTo>
                  <a:pt x="2489" y="382"/>
                </a:lnTo>
                <a:lnTo>
                  <a:pt x="2417" y="385"/>
                </a:lnTo>
                <a:lnTo>
                  <a:pt x="2345" y="386"/>
                </a:lnTo>
                <a:lnTo>
                  <a:pt x="2274" y="390"/>
                </a:lnTo>
                <a:lnTo>
                  <a:pt x="2203" y="395"/>
                </a:lnTo>
                <a:lnTo>
                  <a:pt x="2134" y="402"/>
                </a:lnTo>
                <a:lnTo>
                  <a:pt x="2065" y="410"/>
                </a:lnTo>
                <a:lnTo>
                  <a:pt x="1997" y="419"/>
                </a:lnTo>
                <a:lnTo>
                  <a:pt x="1931" y="429"/>
                </a:lnTo>
                <a:lnTo>
                  <a:pt x="1866" y="440"/>
                </a:lnTo>
                <a:lnTo>
                  <a:pt x="1803" y="452"/>
                </a:lnTo>
                <a:lnTo>
                  <a:pt x="1741" y="465"/>
                </a:lnTo>
                <a:lnTo>
                  <a:pt x="1682" y="480"/>
                </a:lnTo>
                <a:lnTo>
                  <a:pt x="1626" y="496"/>
                </a:lnTo>
                <a:lnTo>
                  <a:pt x="1570" y="512"/>
                </a:lnTo>
                <a:lnTo>
                  <a:pt x="1517" y="529"/>
                </a:lnTo>
                <a:lnTo>
                  <a:pt x="1468" y="548"/>
                </a:lnTo>
                <a:lnTo>
                  <a:pt x="1420" y="566"/>
                </a:lnTo>
                <a:lnTo>
                  <a:pt x="1376" y="586"/>
                </a:lnTo>
                <a:lnTo>
                  <a:pt x="1333" y="608"/>
                </a:lnTo>
                <a:lnTo>
                  <a:pt x="1295" y="629"/>
                </a:lnTo>
                <a:lnTo>
                  <a:pt x="1260" y="651"/>
                </a:lnTo>
                <a:lnTo>
                  <a:pt x="1227" y="674"/>
                </a:lnTo>
                <a:lnTo>
                  <a:pt x="1198" y="697"/>
                </a:lnTo>
                <a:lnTo>
                  <a:pt x="1172" y="720"/>
                </a:lnTo>
                <a:lnTo>
                  <a:pt x="1149" y="745"/>
                </a:lnTo>
                <a:lnTo>
                  <a:pt x="1130" y="770"/>
                </a:lnTo>
                <a:lnTo>
                  <a:pt x="1115" y="794"/>
                </a:lnTo>
                <a:lnTo>
                  <a:pt x="1103" y="819"/>
                </a:lnTo>
                <a:lnTo>
                  <a:pt x="1095" y="845"/>
                </a:lnTo>
                <a:lnTo>
                  <a:pt x="1090" y="870"/>
                </a:lnTo>
                <a:lnTo>
                  <a:pt x="1089" y="894"/>
                </a:lnTo>
                <a:lnTo>
                  <a:pt x="1091" y="921"/>
                </a:lnTo>
                <a:lnTo>
                  <a:pt x="5" y="944"/>
                </a:lnTo>
                <a:lnTo>
                  <a:pt x="0" y="900"/>
                </a:lnTo>
                <a:lnTo>
                  <a:pt x="3" y="855"/>
                </a:lnTo>
                <a:lnTo>
                  <a:pt x="12" y="812"/>
                </a:lnTo>
                <a:lnTo>
                  <a:pt x="26" y="766"/>
                </a:lnTo>
                <a:lnTo>
                  <a:pt x="47" y="723"/>
                </a:lnTo>
                <a:lnTo>
                  <a:pt x="74" y="679"/>
                </a:lnTo>
                <a:lnTo>
                  <a:pt x="108" y="636"/>
                </a:lnTo>
                <a:lnTo>
                  <a:pt x="146" y="594"/>
                </a:lnTo>
                <a:lnTo>
                  <a:pt x="192" y="552"/>
                </a:lnTo>
                <a:lnTo>
                  <a:pt x="243" y="511"/>
                </a:lnTo>
                <a:lnTo>
                  <a:pt x="300" y="472"/>
                </a:lnTo>
                <a:lnTo>
                  <a:pt x="363" y="433"/>
                </a:lnTo>
                <a:lnTo>
                  <a:pt x="431" y="396"/>
                </a:lnTo>
                <a:lnTo>
                  <a:pt x="504" y="358"/>
                </a:lnTo>
                <a:lnTo>
                  <a:pt x="583" y="323"/>
                </a:lnTo>
                <a:lnTo>
                  <a:pt x="666" y="291"/>
                </a:lnTo>
                <a:lnTo>
                  <a:pt x="754" y="258"/>
                </a:lnTo>
                <a:lnTo>
                  <a:pt x="846" y="227"/>
                </a:lnTo>
                <a:lnTo>
                  <a:pt x="941" y="199"/>
                </a:lnTo>
                <a:lnTo>
                  <a:pt x="1043" y="171"/>
                </a:lnTo>
                <a:lnTo>
                  <a:pt x="1147" y="146"/>
                </a:lnTo>
                <a:lnTo>
                  <a:pt x="1255" y="123"/>
                </a:lnTo>
                <a:lnTo>
                  <a:pt x="1366" y="101"/>
                </a:lnTo>
                <a:lnTo>
                  <a:pt x="1480" y="81"/>
                </a:lnTo>
                <a:lnTo>
                  <a:pt x="1595" y="64"/>
                </a:lnTo>
                <a:lnTo>
                  <a:pt x="1715" y="48"/>
                </a:lnTo>
                <a:lnTo>
                  <a:pt x="1836" y="35"/>
                </a:lnTo>
                <a:lnTo>
                  <a:pt x="1958" y="24"/>
                </a:lnTo>
                <a:lnTo>
                  <a:pt x="2082" y="15"/>
                </a:lnTo>
                <a:lnTo>
                  <a:pt x="2208" y="7"/>
                </a:lnTo>
                <a:lnTo>
                  <a:pt x="2334" y="3"/>
                </a:lnTo>
                <a:lnTo>
                  <a:pt x="2459" y="0"/>
                </a:lnTo>
                <a:lnTo>
                  <a:pt x="2587" y="0"/>
                </a:lnTo>
                <a:lnTo>
                  <a:pt x="2712" y="2"/>
                </a:lnTo>
                <a:lnTo>
                  <a:pt x="2839" y="6"/>
                </a:lnTo>
                <a:lnTo>
                  <a:pt x="2964" y="12"/>
                </a:lnTo>
                <a:lnTo>
                  <a:pt x="3088" y="21"/>
                </a:lnTo>
                <a:lnTo>
                  <a:pt x="3210" y="32"/>
                </a:lnTo>
                <a:lnTo>
                  <a:pt x="3332" y="45"/>
                </a:lnTo>
                <a:lnTo>
                  <a:pt x="3451" y="60"/>
                </a:lnTo>
                <a:lnTo>
                  <a:pt x="3568" y="77"/>
                </a:lnTo>
                <a:lnTo>
                  <a:pt x="3682" y="97"/>
                </a:lnTo>
                <a:lnTo>
                  <a:pt x="3793" y="118"/>
                </a:lnTo>
                <a:lnTo>
                  <a:pt x="3901" y="140"/>
                </a:lnTo>
                <a:lnTo>
                  <a:pt x="4006" y="165"/>
                </a:lnTo>
                <a:lnTo>
                  <a:pt x="4107" y="192"/>
                </a:lnTo>
                <a:lnTo>
                  <a:pt x="4204" y="221"/>
                </a:lnTo>
                <a:lnTo>
                  <a:pt x="4296" y="251"/>
                </a:lnTo>
                <a:lnTo>
                  <a:pt x="4385" y="283"/>
                </a:lnTo>
                <a:lnTo>
                  <a:pt x="4468" y="316"/>
                </a:lnTo>
                <a:lnTo>
                  <a:pt x="4548" y="350"/>
                </a:lnTo>
                <a:lnTo>
                  <a:pt x="4622" y="386"/>
                </a:lnTo>
                <a:lnTo>
                  <a:pt x="4689" y="425"/>
                </a:lnTo>
                <a:lnTo>
                  <a:pt x="4752" y="463"/>
                </a:lnTo>
                <a:lnTo>
                  <a:pt x="4810" y="502"/>
                </a:lnTo>
                <a:lnTo>
                  <a:pt x="4863" y="543"/>
                </a:lnTo>
                <a:lnTo>
                  <a:pt x="4908" y="584"/>
                </a:lnTo>
                <a:lnTo>
                  <a:pt x="4949" y="627"/>
                </a:lnTo>
                <a:lnTo>
                  <a:pt x="4983" y="669"/>
                </a:lnTo>
                <a:lnTo>
                  <a:pt x="5010" y="713"/>
                </a:lnTo>
                <a:lnTo>
                  <a:pt x="5032" y="756"/>
                </a:lnTo>
                <a:lnTo>
                  <a:pt x="5047" y="801"/>
                </a:lnTo>
                <a:lnTo>
                  <a:pt x="5056" y="845"/>
                </a:lnTo>
                <a:lnTo>
                  <a:pt x="5688" y="833"/>
                </a:lnTo>
                <a:lnTo>
                  <a:pt x="4567" y="1268"/>
                </a:lnTo>
                <a:lnTo>
                  <a:pt x="3337" y="875"/>
                </a:lnTo>
                <a:lnTo>
                  <a:pt x="3968" y="864"/>
                </a:lnTo>
              </a:path>
            </a:pathLst>
          </a:cu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r>
              <a:rPr lang="en-US" sz="1800" b="0" strike="noStrike" spc="-1">
                <a:latin typeface="Arial"/>
              </a:rPr>
              <a:t>MVIN</a:t>
            </a:r>
          </a:p>
        </p:txBody>
      </p:sp>
      <p:sp>
        <p:nvSpPr>
          <p:cNvPr id="616" name="CustomShape 7"/>
          <p:cNvSpPr/>
          <p:nvPr/>
        </p:nvSpPr>
        <p:spPr>
          <a:xfrm rot="9654000">
            <a:off x="2157480" y="5747400"/>
            <a:ext cx="1820880" cy="640080"/>
          </a:xfrm>
          <a:custGeom>
            <a:avLst/>
            <a:gdLst/>
            <a:ahLst/>
            <a:cxnLst/>
            <a:rect l="0" t="0" r="r" b="b"/>
            <a:pathLst>
              <a:path w="5688" h="1271">
                <a:moveTo>
                  <a:pt x="3968" y="865"/>
                </a:moveTo>
                <a:lnTo>
                  <a:pt x="3963" y="840"/>
                </a:lnTo>
                <a:lnTo>
                  <a:pt x="3955" y="815"/>
                </a:lnTo>
                <a:lnTo>
                  <a:pt x="3942" y="790"/>
                </a:lnTo>
                <a:lnTo>
                  <a:pt x="3926" y="766"/>
                </a:lnTo>
                <a:lnTo>
                  <a:pt x="3907" y="741"/>
                </a:lnTo>
                <a:lnTo>
                  <a:pt x="3884" y="717"/>
                </a:lnTo>
                <a:lnTo>
                  <a:pt x="3858" y="693"/>
                </a:lnTo>
                <a:lnTo>
                  <a:pt x="3828" y="670"/>
                </a:lnTo>
                <a:lnTo>
                  <a:pt x="3796" y="648"/>
                </a:lnTo>
                <a:lnTo>
                  <a:pt x="3760" y="626"/>
                </a:lnTo>
                <a:lnTo>
                  <a:pt x="3721" y="605"/>
                </a:lnTo>
                <a:lnTo>
                  <a:pt x="3679" y="584"/>
                </a:lnTo>
                <a:lnTo>
                  <a:pt x="3634" y="563"/>
                </a:lnTo>
                <a:lnTo>
                  <a:pt x="3586" y="544"/>
                </a:lnTo>
                <a:lnTo>
                  <a:pt x="3536" y="526"/>
                </a:lnTo>
                <a:lnTo>
                  <a:pt x="3483" y="509"/>
                </a:lnTo>
                <a:lnTo>
                  <a:pt x="3427" y="493"/>
                </a:lnTo>
                <a:lnTo>
                  <a:pt x="3370" y="477"/>
                </a:lnTo>
                <a:lnTo>
                  <a:pt x="3310" y="464"/>
                </a:lnTo>
                <a:lnTo>
                  <a:pt x="3249" y="451"/>
                </a:lnTo>
                <a:lnTo>
                  <a:pt x="3185" y="438"/>
                </a:lnTo>
                <a:lnTo>
                  <a:pt x="3120" y="427"/>
                </a:lnTo>
                <a:lnTo>
                  <a:pt x="3054" y="417"/>
                </a:lnTo>
                <a:lnTo>
                  <a:pt x="2986" y="408"/>
                </a:lnTo>
                <a:lnTo>
                  <a:pt x="2917" y="401"/>
                </a:lnTo>
                <a:lnTo>
                  <a:pt x="2847" y="395"/>
                </a:lnTo>
                <a:lnTo>
                  <a:pt x="2777" y="390"/>
                </a:lnTo>
                <a:lnTo>
                  <a:pt x="2705" y="386"/>
                </a:lnTo>
                <a:lnTo>
                  <a:pt x="2633" y="384"/>
                </a:lnTo>
                <a:lnTo>
                  <a:pt x="2561" y="382"/>
                </a:lnTo>
                <a:lnTo>
                  <a:pt x="2489" y="382"/>
                </a:lnTo>
                <a:lnTo>
                  <a:pt x="2417" y="384"/>
                </a:lnTo>
                <a:lnTo>
                  <a:pt x="2345" y="387"/>
                </a:lnTo>
                <a:lnTo>
                  <a:pt x="2274" y="390"/>
                </a:lnTo>
                <a:lnTo>
                  <a:pt x="2203" y="395"/>
                </a:lnTo>
                <a:lnTo>
                  <a:pt x="2134" y="401"/>
                </a:lnTo>
                <a:lnTo>
                  <a:pt x="2065" y="409"/>
                </a:lnTo>
                <a:lnTo>
                  <a:pt x="1997" y="418"/>
                </a:lnTo>
                <a:lnTo>
                  <a:pt x="1931" y="428"/>
                </a:lnTo>
                <a:lnTo>
                  <a:pt x="1866" y="439"/>
                </a:lnTo>
                <a:lnTo>
                  <a:pt x="1803" y="452"/>
                </a:lnTo>
                <a:lnTo>
                  <a:pt x="1741" y="464"/>
                </a:lnTo>
                <a:lnTo>
                  <a:pt x="1682" y="479"/>
                </a:lnTo>
                <a:lnTo>
                  <a:pt x="1625" y="495"/>
                </a:lnTo>
                <a:lnTo>
                  <a:pt x="1570" y="512"/>
                </a:lnTo>
                <a:lnTo>
                  <a:pt x="1517" y="528"/>
                </a:lnTo>
                <a:lnTo>
                  <a:pt x="1467" y="546"/>
                </a:lnTo>
                <a:lnTo>
                  <a:pt x="1420" y="566"/>
                </a:lnTo>
                <a:lnTo>
                  <a:pt x="1375" y="585"/>
                </a:lnTo>
                <a:lnTo>
                  <a:pt x="1333" y="606"/>
                </a:lnTo>
                <a:lnTo>
                  <a:pt x="1295" y="627"/>
                </a:lnTo>
                <a:lnTo>
                  <a:pt x="1259" y="651"/>
                </a:lnTo>
                <a:lnTo>
                  <a:pt x="1226" y="672"/>
                </a:lnTo>
                <a:lnTo>
                  <a:pt x="1197" y="696"/>
                </a:lnTo>
                <a:lnTo>
                  <a:pt x="1171" y="720"/>
                </a:lnTo>
                <a:lnTo>
                  <a:pt x="1149" y="744"/>
                </a:lnTo>
                <a:lnTo>
                  <a:pt x="1130" y="768"/>
                </a:lnTo>
                <a:lnTo>
                  <a:pt x="1114" y="792"/>
                </a:lnTo>
                <a:lnTo>
                  <a:pt x="1102" y="818"/>
                </a:lnTo>
                <a:lnTo>
                  <a:pt x="1094" y="843"/>
                </a:lnTo>
                <a:lnTo>
                  <a:pt x="1089" y="868"/>
                </a:lnTo>
                <a:lnTo>
                  <a:pt x="1089" y="893"/>
                </a:lnTo>
                <a:lnTo>
                  <a:pt x="1090" y="919"/>
                </a:lnTo>
                <a:lnTo>
                  <a:pt x="4" y="941"/>
                </a:lnTo>
                <a:lnTo>
                  <a:pt x="0" y="897"/>
                </a:lnTo>
                <a:lnTo>
                  <a:pt x="2" y="852"/>
                </a:lnTo>
                <a:lnTo>
                  <a:pt x="11" y="808"/>
                </a:lnTo>
                <a:lnTo>
                  <a:pt x="26" y="763"/>
                </a:lnTo>
                <a:lnTo>
                  <a:pt x="46" y="720"/>
                </a:lnTo>
                <a:lnTo>
                  <a:pt x="74" y="676"/>
                </a:lnTo>
                <a:lnTo>
                  <a:pt x="107" y="634"/>
                </a:lnTo>
                <a:lnTo>
                  <a:pt x="146" y="591"/>
                </a:lnTo>
                <a:lnTo>
                  <a:pt x="192" y="549"/>
                </a:lnTo>
                <a:lnTo>
                  <a:pt x="244" y="509"/>
                </a:lnTo>
                <a:lnTo>
                  <a:pt x="300" y="469"/>
                </a:lnTo>
                <a:lnTo>
                  <a:pt x="363" y="430"/>
                </a:lnTo>
                <a:lnTo>
                  <a:pt x="431" y="393"/>
                </a:lnTo>
                <a:lnTo>
                  <a:pt x="504" y="356"/>
                </a:lnTo>
                <a:lnTo>
                  <a:pt x="582" y="321"/>
                </a:lnTo>
                <a:lnTo>
                  <a:pt x="666" y="289"/>
                </a:lnTo>
                <a:lnTo>
                  <a:pt x="754" y="257"/>
                </a:lnTo>
                <a:lnTo>
                  <a:pt x="846" y="225"/>
                </a:lnTo>
                <a:lnTo>
                  <a:pt x="942" y="197"/>
                </a:lnTo>
                <a:lnTo>
                  <a:pt x="1043" y="171"/>
                </a:lnTo>
                <a:lnTo>
                  <a:pt x="1147" y="144"/>
                </a:lnTo>
                <a:lnTo>
                  <a:pt x="1255" y="121"/>
                </a:lnTo>
                <a:lnTo>
                  <a:pt x="1366" y="100"/>
                </a:lnTo>
                <a:lnTo>
                  <a:pt x="1480" y="80"/>
                </a:lnTo>
                <a:lnTo>
                  <a:pt x="1596" y="63"/>
                </a:lnTo>
                <a:lnTo>
                  <a:pt x="1715" y="47"/>
                </a:lnTo>
                <a:lnTo>
                  <a:pt x="1836" y="34"/>
                </a:lnTo>
                <a:lnTo>
                  <a:pt x="1958" y="24"/>
                </a:lnTo>
                <a:lnTo>
                  <a:pt x="2083" y="14"/>
                </a:lnTo>
                <a:lnTo>
                  <a:pt x="2208" y="8"/>
                </a:lnTo>
                <a:lnTo>
                  <a:pt x="2334" y="4"/>
                </a:lnTo>
                <a:lnTo>
                  <a:pt x="2460" y="1"/>
                </a:lnTo>
                <a:lnTo>
                  <a:pt x="2587" y="0"/>
                </a:lnTo>
                <a:lnTo>
                  <a:pt x="2713" y="3"/>
                </a:lnTo>
                <a:lnTo>
                  <a:pt x="2839" y="7"/>
                </a:lnTo>
                <a:lnTo>
                  <a:pt x="2964" y="13"/>
                </a:lnTo>
                <a:lnTo>
                  <a:pt x="3088" y="23"/>
                </a:lnTo>
                <a:lnTo>
                  <a:pt x="3211" y="33"/>
                </a:lnTo>
                <a:lnTo>
                  <a:pt x="3332" y="47"/>
                </a:lnTo>
                <a:lnTo>
                  <a:pt x="3451" y="61"/>
                </a:lnTo>
                <a:lnTo>
                  <a:pt x="3568" y="78"/>
                </a:lnTo>
                <a:lnTo>
                  <a:pt x="3682" y="98"/>
                </a:lnTo>
                <a:lnTo>
                  <a:pt x="3793" y="119"/>
                </a:lnTo>
                <a:lnTo>
                  <a:pt x="3901" y="142"/>
                </a:lnTo>
                <a:lnTo>
                  <a:pt x="4006" y="167"/>
                </a:lnTo>
                <a:lnTo>
                  <a:pt x="4107" y="194"/>
                </a:lnTo>
                <a:lnTo>
                  <a:pt x="4204" y="224"/>
                </a:lnTo>
                <a:lnTo>
                  <a:pt x="4296" y="254"/>
                </a:lnTo>
                <a:lnTo>
                  <a:pt x="4385" y="285"/>
                </a:lnTo>
                <a:lnTo>
                  <a:pt x="4468" y="318"/>
                </a:lnTo>
                <a:lnTo>
                  <a:pt x="4548" y="353"/>
                </a:lnTo>
                <a:lnTo>
                  <a:pt x="4621" y="389"/>
                </a:lnTo>
                <a:lnTo>
                  <a:pt x="4689" y="428"/>
                </a:lnTo>
                <a:lnTo>
                  <a:pt x="4752" y="465"/>
                </a:lnTo>
                <a:lnTo>
                  <a:pt x="4810" y="506"/>
                </a:lnTo>
                <a:lnTo>
                  <a:pt x="4862" y="546"/>
                </a:lnTo>
                <a:lnTo>
                  <a:pt x="4908" y="587"/>
                </a:lnTo>
                <a:lnTo>
                  <a:pt x="4948" y="630"/>
                </a:lnTo>
                <a:lnTo>
                  <a:pt x="4982" y="672"/>
                </a:lnTo>
                <a:lnTo>
                  <a:pt x="5009" y="716"/>
                </a:lnTo>
                <a:lnTo>
                  <a:pt x="5031" y="759"/>
                </a:lnTo>
                <a:lnTo>
                  <a:pt x="5046" y="804"/>
                </a:lnTo>
                <a:lnTo>
                  <a:pt x="5055" y="849"/>
                </a:lnTo>
                <a:lnTo>
                  <a:pt x="5687" y="838"/>
                </a:lnTo>
                <a:lnTo>
                  <a:pt x="4567" y="1270"/>
                </a:lnTo>
                <a:lnTo>
                  <a:pt x="3336" y="877"/>
                </a:lnTo>
                <a:lnTo>
                  <a:pt x="3968" y="865"/>
                </a:lnTo>
              </a:path>
            </a:pathLst>
          </a:custGeom>
          <a:solidFill>
            <a:srgbClr val="729FCF"/>
          </a:solidFill>
          <a:ln>
            <a:solidFill>
              <a:srgbClr val="3465A4"/>
            </a:solidFill>
          </a:ln>
        </p:spPr>
        <p:style>
          <a:lnRef idx="0">
            <a:scrgbClr r="0" g="0" b="0"/>
          </a:lnRef>
          <a:fillRef idx="0">
            <a:scrgbClr r="0" g="0" b="0"/>
          </a:fillRef>
          <a:effectRef idx="0">
            <a:scrgbClr r="0" g="0" b="0"/>
          </a:effectRef>
          <a:fontRef idx="minor"/>
        </p:style>
      </p:sp>
      <p:sp>
        <p:nvSpPr>
          <p:cNvPr id="617" name="CustomShape 8"/>
          <p:cNvSpPr/>
          <p:nvPr/>
        </p:nvSpPr>
        <p:spPr>
          <a:xfrm>
            <a:off x="6537960" y="3474720"/>
            <a:ext cx="1097280" cy="1005840"/>
          </a:xfrm>
          <a:custGeom>
            <a:avLst/>
            <a:gdLst/>
            <a:ahLst/>
            <a:cxnLst/>
            <a:rect l="0" t="0" r="r" b="b"/>
            <a:pathLst>
              <a:path w="3431" h="2795">
                <a:moveTo>
                  <a:pt x="2300" y="1397"/>
                </a:moveTo>
                <a:lnTo>
                  <a:pt x="2299" y="1362"/>
                </a:lnTo>
                <a:lnTo>
                  <a:pt x="2296" y="1326"/>
                </a:lnTo>
                <a:lnTo>
                  <a:pt x="2291" y="1291"/>
                </a:lnTo>
                <a:lnTo>
                  <a:pt x="2285" y="1256"/>
                </a:lnTo>
                <a:lnTo>
                  <a:pt x="2276" y="1222"/>
                </a:lnTo>
                <a:lnTo>
                  <a:pt x="2266" y="1188"/>
                </a:lnTo>
                <a:lnTo>
                  <a:pt x="2254" y="1154"/>
                </a:lnTo>
                <a:lnTo>
                  <a:pt x="2239" y="1121"/>
                </a:lnTo>
                <a:lnTo>
                  <a:pt x="2224" y="1089"/>
                </a:lnTo>
                <a:lnTo>
                  <a:pt x="2206" y="1058"/>
                </a:lnTo>
                <a:lnTo>
                  <a:pt x="2187" y="1027"/>
                </a:lnTo>
                <a:lnTo>
                  <a:pt x="2166" y="997"/>
                </a:lnTo>
                <a:lnTo>
                  <a:pt x="2144" y="968"/>
                </a:lnTo>
                <a:lnTo>
                  <a:pt x="2120" y="941"/>
                </a:lnTo>
                <a:lnTo>
                  <a:pt x="2094" y="914"/>
                </a:lnTo>
                <a:lnTo>
                  <a:pt x="2067" y="889"/>
                </a:lnTo>
                <a:lnTo>
                  <a:pt x="2039" y="865"/>
                </a:lnTo>
                <a:lnTo>
                  <a:pt x="2010" y="842"/>
                </a:lnTo>
                <a:lnTo>
                  <a:pt x="1979" y="820"/>
                </a:lnTo>
                <a:lnTo>
                  <a:pt x="1947" y="800"/>
                </a:lnTo>
                <a:lnTo>
                  <a:pt x="1915" y="782"/>
                </a:lnTo>
                <a:lnTo>
                  <a:pt x="1881" y="765"/>
                </a:lnTo>
                <a:lnTo>
                  <a:pt x="1846" y="749"/>
                </a:lnTo>
                <a:lnTo>
                  <a:pt x="1811" y="735"/>
                </a:lnTo>
                <a:lnTo>
                  <a:pt x="1774" y="723"/>
                </a:lnTo>
                <a:lnTo>
                  <a:pt x="1738" y="713"/>
                </a:lnTo>
                <a:lnTo>
                  <a:pt x="1700" y="704"/>
                </a:lnTo>
                <a:lnTo>
                  <a:pt x="1663" y="696"/>
                </a:lnTo>
                <a:lnTo>
                  <a:pt x="1625" y="691"/>
                </a:lnTo>
                <a:lnTo>
                  <a:pt x="1586" y="687"/>
                </a:lnTo>
                <a:lnTo>
                  <a:pt x="1548" y="685"/>
                </a:lnTo>
                <a:lnTo>
                  <a:pt x="1509" y="685"/>
                </a:lnTo>
                <a:lnTo>
                  <a:pt x="1471" y="687"/>
                </a:lnTo>
                <a:lnTo>
                  <a:pt x="1432" y="690"/>
                </a:lnTo>
                <a:lnTo>
                  <a:pt x="1394" y="695"/>
                </a:lnTo>
                <a:lnTo>
                  <a:pt x="1356" y="702"/>
                </a:lnTo>
                <a:lnTo>
                  <a:pt x="1319" y="710"/>
                </a:lnTo>
                <a:lnTo>
                  <a:pt x="1282" y="721"/>
                </a:lnTo>
                <a:lnTo>
                  <a:pt x="1246" y="732"/>
                </a:lnTo>
                <a:lnTo>
                  <a:pt x="1210" y="746"/>
                </a:lnTo>
                <a:lnTo>
                  <a:pt x="1175" y="761"/>
                </a:lnTo>
                <a:lnTo>
                  <a:pt x="1141" y="778"/>
                </a:lnTo>
                <a:lnTo>
                  <a:pt x="1108" y="796"/>
                </a:lnTo>
                <a:lnTo>
                  <a:pt x="1076" y="816"/>
                </a:lnTo>
                <a:lnTo>
                  <a:pt x="1045" y="837"/>
                </a:lnTo>
                <a:lnTo>
                  <a:pt x="1015" y="859"/>
                </a:lnTo>
                <a:lnTo>
                  <a:pt x="987" y="883"/>
                </a:lnTo>
                <a:lnTo>
                  <a:pt x="960" y="908"/>
                </a:lnTo>
                <a:lnTo>
                  <a:pt x="934" y="935"/>
                </a:lnTo>
                <a:lnTo>
                  <a:pt x="910" y="962"/>
                </a:lnTo>
                <a:lnTo>
                  <a:pt x="887" y="991"/>
                </a:lnTo>
                <a:lnTo>
                  <a:pt x="866" y="1020"/>
                </a:lnTo>
                <a:lnTo>
                  <a:pt x="846" y="1051"/>
                </a:lnTo>
                <a:lnTo>
                  <a:pt x="828" y="1082"/>
                </a:lnTo>
                <a:lnTo>
                  <a:pt x="812" y="1114"/>
                </a:lnTo>
                <a:lnTo>
                  <a:pt x="798" y="1147"/>
                </a:lnTo>
                <a:lnTo>
                  <a:pt x="785" y="1180"/>
                </a:lnTo>
                <a:lnTo>
                  <a:pt x="774" y="1214"/>
                </a:lnTo>
                <a:lnTo>
                  <a:pt x="765" y="1249"/>
                </a:lnTo>
                <a:lnTo>
                  <a:pt x="758" y="1283"/>
                </a:lnTo>
                <a:lnTo>
                  <a:pt x="753" y="1318"/>
                </a:lnTo>
                <a:lnTo>
                  <a:pt x="749" y="1354"/>
                </a:lnTo>
                <a:lnTo>
                  <a:pt x="748" y="1389"/>
                </a:lnTo>
                <a:lnTo>
                  <a:pt x="749" y="1424"/>
                </a:lnTo>
                <a:lnTo>
                  <a:pt x="751" y="1460"/>
                </a:lnTo>
                <a:lnTo>
                  <a:pt x="755" y="1495"/>
                </a:lnTo>
                <a:lnTo>
                  <a:pt x="762" y="1530"/>
                </a:lnTo>
                <a:lnTo>
                  <a:pt x="770" y="1564"/>
                </a:lnTo>
                <a:lnTo>
                  <a:pt x="780" y="1598"/>
                </a:lnTo>
                <a:lnTo>
                  <a:pt x="792" y="1632"/>
                </a:lnTo>
                <a:lnTo>
                  <a:pt x="805" y="1665"/>
                </a:lnTo>
                <a:lnTo>
                  <a:pt x="821" y="1698"/>
                </a:lnTo>
                <a:lnTo>
                  <a:pt x="838" y="1729"/>
                </a:lnTo>
                <a:lnTo>
                  <a:pt x="857" y="1760"/>
                </a:lnTo>
                <a:lnTo>
                  <a:pt x="877" y="1790"/>
                </a:lnTo>
                <a:lnTo>
                  <a:pt x="899" y="1819"/>
                </a:lnTo>
                <a:lnTo>
                  <a:pt x="923" y="1847"/>
                </a:lnTo>
                <a:lnTo>
                  <a:pt x="948" y="1874"/>
                </a:lnTo>
                <a:lnTo>
                  <a:pt x="974" y="1900"/>
                </a:lnTo>
                <a:lnTo>
                  <a:pt x="1002" y="1924"/>
                </a:lnTo>
                <a:lnTo>
                  <a:pt x="1031" y="1947"/>
                </a:lnTo>
                <a:lnTo>
                  <a:pt x="1062" y="1969"/>
                </a:lnTo>
                <a:lnTo>
                  <a:pt x="1093" y="1989"/>
                </a:lnTo>
                <a:lnTo>
                  <a:pt x="1126" y="2008"/>
                </a:lnTo>
                <a:lnTo>
                  <a:pt x="1159" y="2026"/>
                </a:lnTo>
                <a:lnTo>
                  <a:pt x="1194" y="2041"/>
                </a:lnTo>
                <a:lnTo>
                  <a:pt x="1229" y="2056"/>
                </a:lnTo>
                <a:lnTo>
                  <a:pt x="1265" y="2068"/>
                </a:lnTo>
                <a:lnTo>
                  <a:pt x="1302" y="2079"/>
                </a:lnTo>
                <a:lnTo>
                  <a:pt x="1339" y="2088"/>
                </a:lnTo>
                <a:lnTo>
                  <a:pt x="1377" y="2096"/>
                </a:lnTo>
                <a:lnTo>
                  <a:pt x="1415" y="2102"/>
                </a:lnTo>
                <a:lnTo>
                  <a:pt x="1453" y="2106"/>
                </a:lnTo>
                <a:lnTo>
                  <a:pt x="1492" y="2108"/>
                </a:lnTo>
                <a:lnTo>
                  <a:pt x="1530" y="2109"/>
                </a:lnTo>
                <a:lnTo>
                  <a:pt x="1536" y="2794"/>
                </a:lnTo>
                <a:lnTo>
                  <a:pt x="1460" y="2793"/>
                </a:lnTo>
                <a:lnTo>
                  <a:pt x="1385" y="2788"/>
                </a:lnTo>
                <a:lnTo>
                  <a:pt x="1310" y="2780"/>
                </a:lnTo>
                <a:lnTo>
                  <a:pt x="1235" y="2769"/>
                </a:lnTo>
                <a:lnTo>
                  <a:pt x="1161" y="2754"/>
                </a:lnTo>
                <a:lnTo>
                  <a:pt x="1088" y="2736"/>
                </a:lnTo>
                <a:lnTo>
                  <a:pt x="1016" y="2714"/>
                </a:lnTo>
                <a:lnTo>
                  <a:pt x="945" y="2689"/>
                </a:lnTo>
                <a:lnTo>
                  <a:pt x="876" y="2661"/>
                </a:lnTo>
                <a:lnTo>
                  <a:pt x="808" y="2630"/>
                </a:lnTo>
                <a:lnTo>
                  <a:pt x="742" y="2596"/>
                </a:lnTo>
                <a:lnTo>
                  <a:pt x="678" y="2559"/>
                </a:lnTo>
                <a:lnTo>
                  <a:pt x="616" y="2519"/>
                </a:lnTo>
                <a:lnTo>
                  <a:pt x="557" y="2476"/>
                </a:lnTo>
                <a:lnTo>
                  <a:pt x="499" y="2431"/>
                </a:lnTo>
                <a:lnTo>
                  <a:pt x="445" y="2383"/>
                </a:lnTo>
                <a:lnTo>
                  <a:pt x="392" y="2333"/>
                </a:lnTo>
                <a:lnTo>
                  <a:pt x="343" y="2280"/>
                </a:lnTo>
                <a:lnTo>
                  <a:pt x="297" y="2225"/>
                </a:lnTo>
                <a:lnTo>
                  <a:pt x="253" y="2168"/>
                </a:lnTo>
                <a:lnTo>
                  <a:pt x="213" y="2110"/>
                </a:lnTo>
                <a:lnTo>
                  <a:pt x="176" y="2049"/>
                </a:lnTo>
                <a:lnTo>
                  <a:pt x="142" y="1987"/>
                </a:lnTo>
                <a:lnTo>
                  <a:pt x="112" y="1923"/>
                </a:lnTo>
                <a:lnTo>
                  <a:pt x="85" y="1858"/>
                </a:lnTo>
                <a:lnTo>
                  <a:pt x="62" y="1792"/>
                </a:lnTo>
                <a:lnTo>
                  <a:pt x="43" y="1725"/>
                </a:lnTo>
                <a:lnTo>
                  <a:pt x="27" y="1657"/>
                </a:lnTo>
                <a:lnTo>
                  <a:pt x="14" y="1589"/>
                </a:lnTo>
                <a:lnTo>
                  <a:pt x="6" y="1520"/>
                </a:lnTo>
                <a:lnTo>
                  <a:pt x="1" y="1451"/>
                </a:lnTo>
                <a:lnTo>
                  <a:pt x="0" y="1381"/>
                </a:lnTo>
                <a:lnTo>
                  <a:pt x="3" y="1312"/>
                </a:lnTo>
                <a:lnTo>
                  <a:pt x="9" y="1243"/>
                </a:lnTo>
                <a:lnTo>
                  <a:pt x="20" y="1174"/>
                </a:lnTo>
                <a:lnTo>
                  <a:pt x="34" y="1106"/>
                </a:lnTo>
                <a:lnTo>
                  <a:pt x="51" y="1038"/>
                </a:lnTo>
                <a:lnTo>
                  <a:pt x="72" y="972"/>
                </a:lnTo>
                <a:lnTo>
                  <a:pt x="97" y="906"/>
                </a:lnTo>
                <a:lnTo>
                  <a:pt x="126" y="842"/>
                </a:lnTo>
                <a:lnTo>
                  <a:pt x="157" y="779"/>
                </a:lnTo>
                <a:lnTo>
                  <a:pt x="193" y="717"/>
                </a:lnTo>
                <a:lnTo>
                  <a:pt x="231" y="657"/>
                </a:lnTo>
                <a:lnTo>
                  <a:pt x="273" y="600"/>
                </a:lnTo>
                <a:lnTo>
                  <a:pt x="317" y="544"/>
                </a:lnTo>
                <a:lnTo>
                  <a:pt x="365" y="490"/>
                </a:lnTo>
                <a:lnTo>
                  <a:pt x="416" y="438"/>
                </a:lnTo>
                <a:lnTo>
                  <a:pt x="469" y="389"/>
                </a:lnTo>
                <a:lnTo>
                  <a:pt x="525" y="342"/>
                </a:lnTo>
                <a:lnTo>
                  <a:pt x="583" y="298"/>
                </a:lnTo>
                <a:lnTo>
                  <a:pt x="644" y="256"/>
                </a:lnTo>
                <a:lnTo>
                  <a:pt x="707" y="218"/>
                </a:lnTo>
                <a:lnTo>
                  <a:pt x="772" y="182"/>
                </a:lnTo>
                <a:lnTo>
                  <a:pt x="839" y="149"/>
                </a:lnTo>
                <a:lnTo>
                  <a:pt x="907" y="120"/>
                </a:lnTo>
                <a:lnTo>
                  <a:pt x="977" y="93"/>
                </a:lnTo>
                <a:lnTo>
                  <a:pt x="1048" y="70"/>
                </a:lnTo>
                <a:lnTo>
                  <a:pt x="1121" y="50"/>
                </a:lnTo>
                <a:lnTo>
                  <a:pt x="1194" y="33"/>
                </a:lnTo>
                <a:lnTo>
                  <a:pt x="1269" y="20"/>
                </a:lnTo>
                <a:lnTo>
                  <a:pt x="1344" y="10"/>
                </a:lnTo>
                <a:lnTo>
                  <a:pt x="1419" y="3"/>
                </a:lnTo>
                <a:lnTo>
                  <a:pt x="1495" y="0"/>
                </a:lnTo>
                <a:lnTo>
                  <a:pt x="1570" y="1"/>
                </a:lnTo>
                <a:lnTo>
                  <a:pt x="1646" y="4"/>
                </a:lnTo>
                <a:lnTo>
                  <a:pt x="1721" y="12"/>
                </a:lnTo>
                <a:lnTo>
                  <a:pt x="1796" y="22"/>
                </a:lnTo>
                <a:lnTo>
                  <a:pt x="1870" y="37"/>
                </a:lnTo>
                <a:lnTo>
                  <a:pt x="1944" y="54"/>
                </a:lnTo>
                <a:lnTo>
                  <a:pt x="2016" y="75"/>
                </a:lnTo>
                <a:lnTo>
                  <a:pt x="2087" y="99"/>
                </a:lnTo>
                <a:lnTo>
                  <a:pt x="2157" y="126"/>
                </a:lnTo>
                <a:lnTo>
                  <a:pt x="2225" y="156"/>
                </a:lnTo>
                <a:lnTo>
                  <a:pt x="2291" y="190"/>
                </a:lnTo>
                <a:lnTo>
                  <a:pt x="2355" y="226"/>
                </a:lnTo>
                <a:lnTo>
                  <a:pt x="2418" y="266"/>
                </a:lnTo>
                <a:lnTo>
                  <a:pt x="2478" y="308"/>
                </a:lnTo>
                <a:lnTo>
                  <a:pt x="2536" y="352"/>
                </a:lnTo>
                <a:lnTo>
                  <a:pt x="2591" y="400"/>
                </a:lnTo>
                <a:lnTo>
                  <a:pt x="2644" y="450"/>
                </a:lnTo>
                <a:lnTo>
                  <a:pt x="2694" y="502"/>
                </a:lnTo>
                <a:lnTo>
                  <a:pt x="2741" y="556"/>
                </a:lnTo>
                <a:lnTo>
                  <a:pt x="2785" y="613"/>
                </a:lnTo>
                <a:lnTo>
                  <a:pt x="2826" y="671"/>
                </a:lnTo>
                <a:lnTo>
                  <a:pt x="2864" y="731"/>
                </a:lnTo>
                <a:lnTo>
                  <a:pt x="2898" y="793"/>
                </a:lnTo>
                <a:lnTo>
                  <a:pt x="2929" y="856"/>
                </a:lnTo>
                <a:lnTo>
                  <a:pt x="2957" y="921"/>
                </a:lnTo>
                <a:lnTo>
                  <a:pt x="2981" y="987"/>
                </a:lnTo>
                <a:lnTo>
                  <a:pt x="3001" y="1053"/>
                </a:lnTo>
                <a:lnTo>
                  <a:pt x="3018" y="1121"/>
                </a:lnTo>
                <a:lnTo>
                  <a:pt x="3031" y="1190"/>
                </a:lnTo>
                <a:lnTo>
                  <a:pt x="3040" y="1258"/>
                </a:lnTo>
                <a:lnTo>
                  <a:pt x="3046" y="1328"/>
                </a:lnTo>
                <a:lnTo>
                  <a:pt x="3048" y="1397"/>
                </a:lnTo>
                <a:lnTo>
                  <a:pt x="3430" y="1397"/>
                </a:lnTo>
                <a:lnTo>
                  <a:pt x="2674" y="2089"/>
                </a:lnTo>
                <a:lnTo>
                  <a:pt x="1919" y="1397"/>
                </a:lnTo>
                <a:lnTo>
                  <a:pt x="2300" y="1397"/>
                </a:lnTo>
              </a:path>
            </a:pathLst>
          </a:custGeom>
          <a:solidFill>
            <a:srgbClr val="729FCF"/>
          </a:solidFill>
          <a:ln>
            <a:solidFill>
              <a:srgbClr val="3465A4"/>
            </a:solidFill>
          </a:ln>
        </p:spPr>
        <p:style>
          <a:lnRef idx="0">
            <a:scrgbClr r="0" g="0" b="0"/>
          </a:lnRef>
          <a:fillRef idx="0">
            <a:scrgbClr r="0" g="0" b="0"/>
          </a:fillRef>
          <a:effectRef idx="0">
            <a:scrgbClr r="0" g="0" b="0"/>
          </a:effectRef>
          <a:fontRef idx="minor"/>
        </p:style>
      </p:sp>
      <p:sp>
        <p:nvSpPr>
          <p:cNvPr id="618" name="CustomShape 9"/>
          <p:cNvSpPr/>
          <p:nvPr/>
        </p:nvSpPr>
        <p:spPr>
          <a:xfrm>
            <a:off x="5120640" y="4206240"/>
            <a:ext cx="1280160" cy="548640"/>
          </a:xfrm>
          <a:custGeom>
            <a:avLst/>
            <a:gdLst/>
            <a:ahLst/>
            <a:cxnLst/>
            <a:rect l="0" t="0" r="r" b="b"/>
            <a:pathLst>
              <a:path w="3558" h="1525">
                <a:moveTo>
                  <a:pt x="0" y="381"/>
                </a:moveTo>
                <a:lnTo>
                  <a:pt x="2667" y="381"/>
                </a:lnTo>
                <a:lnTo>
                  <a:pt x="2667" y="0"/>
                </a:lnTo>
                <a:lnTo>
                  <a:pt x="3557" y="762"/>
                </a:lnTo>
                <a:lnTo>
                  <a:pt x="2667" y="1524"/>
                </a:lnTo>
                <a:lnTo>
                  <a:pt x="2667" y="1143"/>
                </a:lnTo>
                <a:lnTo>
                  <a:pt x="0" y="1143"/>
                </a:lnTo>
                <a:lnTo>
                  <a:pt x="0" y="381"/>
                </a:lnTo>
              </a:path>
            </a:pathLst>
          </a:cu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r>
              <a:rPr lang="en-US" sz="1800" b="0" strike="noStrike" spc="-1">
                <a:latin typeface="Arial"/>
              </a:rPr>
              <a:t>PRELOAD</a:t>
            </a:r>
          </a:p>
        </p:txBody>
      </p:sp>
      <p:sp>
        <p:nvSpPr>
          <p:cNvPr id="619" name="TextShape 10"/>
          <p:cNvSpPr txBox="1"/>
          <p:nvPr/>
        </p:nvSpPr>
        <p:spPr>
          <a:xfrm rot="20221200">
            <a:off x="2574000" y="5750280"/>
            <a:ext cx="1005840" cy="602280"/>
          </a:xfrm>
          <a:prstGeom prst="rect">
            <a:avLst/>
          </a:prstGeom>
          <a:noFill/>
          <a:ln>
            <a:noFill/>
          </a:ln>
        </p:spPr>
        <p:txBody>
          <a:bodyPr lIns="90000" tIns="45000" rIns="90000" bIns="45000">
            <a:noAutofit/>
          </a:bodyPr>
          <a:lstStyle/>
          <a:p>
            <a:r>
              <a:rPr lang="en-US" sz="1800" b="0" strike="noStrike" spc="-1">
                <a:latin typeface="Arial"/>
              </a:rPr>
              <a:t>MVOUT</a:t>
            </a:r>
          </a:p>
        </p:txBody>
      </p:sp>
      <p:sp>
        <p:nvSpPr>
          <p:cNvPr id="620" name="TextShape 11"/>
          <p:cNvSpPr txBox="1"/>
          <p:nvPr/>
        </p:nvSpPr>
        <p:spPr>
          <a:xfrm>
            <a:off x="6400800" y="3108960"/>
            <a:ext cx="1371600" cy="602280"/>
          </a:xfrm>
          <a:prstGeom prst="rect">
            <a:avLst/>
          </a:prstGeom>
          <a:noFill/>
          <a:ln>
            <a:noFill/>
          </a:ln>
        </p:spPr>
        <p:txBody>
          <a:bodyPr lIns="90000" tIns="45000" rIns="90000" bIns="45000">
            <a:noAutofit/>
          </a:bodyPr>
          <a:lstStyle/>
          <a:p>
            <a:r>
              <a:rPr lang="en-US" sz="1800" b="0" strike="noStrike" spc="-1">
                <a:latin typeface="Arial"/>
              </a:rPr>
              <a:t>COMPUTE</a:t>
            </a:r>
          </a:p>
        </p:txBody>
      </p:sp>
      <p:sp>
        <p:nvSpPr>
          <p:cNvPr id="621" name="CustomShape 12"/>
          <p:cNvSpPr/>
          <p:nvPr/>
        </p:nvSpPr>
        <p:spPr>
          <a:xfrm>
            <a:off x="2194560" y="2377440"/>
            <a:ext cx="1554480" cy="731520"/>
          </a:xfrm>
          <a:custGeom>
            <a:avLst/>
            <a:gdLst/>
            <a:ahLst/>
            <a:cxnLst/>
            <a:rect l="0" t="0" r="r" b="b"/>
            <a:pathLst>
              <a:path w="4859" h="1521">
                <a:moveTo>
                  <a:pt x="3259" y="1016"/>
                </a:moveTo>
                <a:lnTo>
                  <a:pt x="3258" y="990"/>
                </a:lnTo>
                <a:lnTo>
                  <a:pt x="3253" y="964"/>
                </a:lnTo>
                <a:lnTo>
                  <a:pt x="3246" y="938"/>
                </a:lnTo>
                <a:lnTo>
                  <a:pt x="3236" y="912"/>
                </a:lnTo>
                <a:lnTo>
                  <a:pt x="3224" y="886"/>
                </a:lnTo>
                <a:lnTo>
                  <a:pt x="3209" y="861"/>
                </a:lnTo>
                <a:lnTo>
                  <a:pt x="3191" y="836"/>
                </a:lnTo>
                <a:lnTo>
                  <a:pt x="3170" y="812"/>
                </a:lnTo>
                <a:lnTo>
                  <a:pt x="3147" y="788"/>
                </a:lnTo>
                <a:lnTo>
                  <a:pt x="3121" y="765"/>
                </a:lnTo>
                <a:lnTo>
                  <a:pt x="3093" y="742"/>
                </a:lnTo>
                <a:lnTo>
                  <a:pt x="3062" y="720"/>
                </a:lnTo>
                <a:lnTo>
                  <a:pt x="3029" y="699"/>
                </a:lnTo>
                <a:lnTo>
                  <a:pt x="2994" y="679"/>
                </a:lnTo>
                <a:lnTo>
                  <a:pt x="2956" y="659"/>
                </a:lnTo>
                <a:lnTo>
                  <a:pt x="2917" y="641"/>
                </a:lnTo>
                <a:lnTo>
                  <a:pt x="2876" y="623"/>
                </a:lnTo>
                <a:lnTo>
                  <a:pt x="2832" y="606"/>
                </a:lnTo>
                <a:lnTo>
                  <a:pt x="2787" y="591"/>
                </a:lnTo>
                <a:lnTo>
                  <a:pt x="2741" y="576"/>
                </a:lnTo>
                <a:lnTo>
                  <a:pt x="2693" y="563"/>
                </a:lnTo>
                <a:lnTo>
                  <a:pt x="2643" y="551"/>
                </a:lnTo>
                <a:lnTo>
                  <a:pt x="2593" y="540"/>
                </a:lnTo>
                <a:lnTo>
                  <a:pt x="2541" y="530"/>
                </a:lnTo>
                <a:lnTo>
                  <a:pt x="2488" y="522"/>
                </a:lnTo>
                <a:lnTo>
                  <a:pt x="2435" y="515"/>
                </a:lnTo>
                <a:lnTo>
                  <a:pt x="2380" y="509"/>
                </a:lnTo>
                <a:lnTo>
                  <a:pt x="2326" y="504"/>
                </a:lnTo>
                <a:lnTo>
                  <a:pt x="2270" y="501"/>
                </a:lnTo>
                <a:lnTo>
                  <a:pt x="2215" y="499"/>
                </a:lnTo>
                <a:lnTo>
                  <a:pt x="2159" y="498"/>
                </a:lnTo>
                <a:lnTo>
                  <a:pt x="2103" y="499"/>
                </a:lnTo>
                <a:lnTo>
                  <a:pt x="2048" y="501"/>
                </a:lnTo>
                <a:lnTo>
                  <a:pt x="1992" y="504"/>
                </a:lnTo>
                <a:lnTo>
                  <a:pt x="1938" y="509"/>
                </a:lnTo>
                <a:lnTo>
                  <a:pt x="1883" y="515"/>
                </a:lnTo>
                <a:lnTo>
                  <a:pt x="1830" y="522"/>
                </a:lnTo>
                <a:lnTo>
                  <a:pt x="1777" y="530"/>
                </a:lnTo>
                <a:lnTo>
                  <a:pt x="1725" y="540"/>
                </a:lnTo>
                <a:lnTo>
                  <a:pt x="1675" y="551"/>
                </a:lnTo>
                <a:lnTo>
                  <a:pt x="1625" y="563"/>
                </a:lnTo>
                <a:lnTo>
                  <a:pt x="1577" y="576"/>
                </a:lnTo>
                <a:lnTo>
                  <a:pt x="1531" y="591"/>
                </a:lnTo>
                <a:lnTo>
                  <a:pt x="1486" y="606"/>
                </a:lnTo>
                <a:lnTo>
                  <a:pt x="1442" y="623"/>
                </a:lnTo>
                <a:lnTo>
                  <a:pt x="1401" y="641"/>
                </a:lnTo>
                <a:lnTo>
                  <a:pt x="1362" y="659"/>
                </a:lnTo>
                <a:lnTo>
                  <a:pt x="1324" y="679"/>
                </a:lnTo>
                <a:lnTo>
                  <a:pt x="1289" y="699"/>
                </a:lnTo>
                <a:lnTo>
                  <a:pt x="1256" y="720"/>
                </a:lnTo>
                <a:lnTo>
                  <a:pt x="1225" y="742"/>
                </a:lnTo>
                <a:lnTo>
                  <a:pt x="1197" y="765"/>
                </a:lnTo>
                <a:lnTo>
                  <a:pt x="1171" y="788"/>
                </a:lnTo>
                <a:lnTo>
                  <a:pt x="1148" y="812"/>
                </a:lnTo>
                <a:lnTo>
                  <a:pt x="1127" y="836"/>
                </a:lnTo>
                <a:lnTo>
                  <a:pt x="1109" y="861"/>
                </a:lnTo>
                <a:lnTo>
                  <a:pt x="1094" y="886"/>
                </a:lnTo>
                <a:lnTo>
                  <a:pt x="1082" y="912"/>
                </a:lnTo>
                <a:lnTo>
                  <a:pt x="1072" y="938"/>
                </a:lnTo>
                <a:lnTo>
                  <a:pt x="1065" y="964"/>
                </a:lnTo>
                <a:lnTo>
                  <a:pt x="1060" y="990"/>
                </a:lnTo>
                <a:lnTo>
                  <a:pt x="1059" y="1016"/>
                </a:lnTo>
                <a:lnTo>
                  <a:pt x="0" y="1016"/>
                </a:lnTo>
                <a:lnTo>
                  <a:pt x="3" y="965"/>
                </a:lnTo>
                <a:lnTo>
                  <a:pt x="11" y="913"/>
                </a:lnTo>
                <a:lnTo>
                  <a:pt x="25" y="862"/>
                </a:lnTo>
                <a:lnTo>
                  <a:pt x="44" y="811"/>
                </a:lnTo>
                <a:lnTo>
                  <a:pt x="69" y="761"/>
                </a:lnTo>
                <a:lnTo>
                  <a:pt x="99" y="712"/>
                </a:lnTo>
                <a:lnTo>
                  <a:pt x="134" y="663"/>
                </a:lnTo>
                <a:lnTo>
                  <a:pt x="175" y="615"/>
                </a:lnTo>
                <a:lnTo>
                  <a:pt x="221" y="569"/>
                </a:lnTo>
                <a:lnTo>
                  <a:pt x="271" y="523"/>
                </a:lnTo>
                <a:lnTo>
                  <a:pt x="327" y="479"/>
                </a:lnTo>
                <a:lnTo>
                  <a:pt x="387" y="436"/>
                </a:lnTo>
                <a:lnTo>
                  <a:pt x="452" y="394"/>
                </a:lnTo>
                <a:lnTo>
                  <a:pt x="521" y="354"/>
                </a:lnTo>
                <a:lnTo>
                  <a:pt x="594" y="316"/>
                </a:lnTo>
                <a:lnTo>
                  <a:pt x="672" y="280"/>
                </a:lnTo>
                <a:lnTo>
                  <a:pt x="753" y="245"/>
                </a:lnTo>
                <a:lnTo>
                  <a:pt x="837" y="213"/>
                </a:lnTo>
                <a:lnTo>
                  <a:pt x="926" y="182"/>
                </a:lnTo>
                <a:lnTo>
                  <a:pt x="1017" y="154"/>
                </a:lnTo>
                <a:lnTo>
                  <a:pt x="1111" y="128"/>
                </a:lnTo>
                <a:lnTo>
                  <a:pt x="1208" y="104"/>
                </a:lnTo>
                <a:lnTo>
                  <a:pt x="1308" y="82"/>
                </a:lnTo>
                <a:lnTo>
                  <a:pt x="1409" y="63"/>
                </a:lnTo>
                <a:lnTo>
                  <a:pt x="1513" y="47"/>
                </a:lnTo>
                <a:lnTo>
                  <a:pt x="1618" y="32"/>
                </a:lnTo>
                <a:lnTo>
                  <a:pt x="1724" y="21"/>
                </a:lnTo>
                <a:lnTo>
                  <a:pt x="1832" y="12"/>
                </a:lnTo>
                <a:lnTo>
                  <a:pt x="1941" y="5"/>
                </a:lnTo>
                <a:lnTo>
                  <a:pt x="2050" y="1"/>
                </a:lnTo>
                <a:lnTo>
                  <a:pt x="2159" y="0"/>
                </a:lnTo>
                <a:lnTo>
                  <a:pt x="2268" y="1"/>
                </a:lnTo>
                <a:lnTo>
                  <a:pt x="2377" y="5"/>
                </a:lnTo>
                <a:lnTo>
                  <a:pt x="2486" y="12"/>
                </a:lnTo>
                <a:lnTo>
                  <a:pt x="2594" y="21"/>
                </a:lnTo>
                <a:lnTo>
                  <a:pt x="2700" y="32"/>
                </a:lnTo>
                <a:lnTo>
                  <a:pt x="2805" y="47"/>
                </a:lnTo>
                <a:lnTo>
                  <a:pt x="2909" y="63"/>
                </a:lnTo>
                <a:lnTo>
                  <a:pt x="3010" y="82"/>
                </a:lnTo>
                <a:lnTo>
                  <a:pt x="3110" y="104"/>
                </a:lnTo>
                <a:lnTo>
                  <a:pt x="3207" y="128"/>
                </a:lnTo>
                <a:lnTo>
                  <a:pt x="3301" y="154"/>
                </a:lnTo>
                <a:lnTo>
                  <a:pt x="3392" y="182"/>
                </a:lnTo>
                <a:lnTo>
                  <a:pt x="3481" y="213"/>
                </a:lnTo>
                <a:lnTo>
                  <a:pt x="3565" y="245"/>
                </a:lnTo>
                <a:lnTo>
                  <a:pt x="3646" y="280"/>
                </a:lnTo>
                <a:lnTo>
                  <a:pt x="3724" y="316"/>
                </a:lnTo>
                <a:lnTo>
                  <a:pt x="3797" y="354"/>
                </a:lnTo>
                <a:lnTo>
                  <a:pt x="3866" y="394"/>
                </a:lnTo>
                <a:lnTo>
                  <a:pt x="3931" y="436"/>
                </a:lnTo>
                <a:lnTo>
                  <a:pt x="3991" y="479"/>
                </a:lnTo>
                <a:lnTo>
                  <a:pt x="4047" y="523"/>
                </a:lnTo>
                <a:lnTo>
                  <a:pt x="4097" y="569"/>
                </a:lnTo>
                <a:lnTo>
                  <a:pt x="4143" y="615"/>
                </a:lnTo>
                <a:lnTo>
                  <a:pt x="4184" y="663"/>
                </a:lnTo>
                <a:lnTo>
                  <a:pt x="4219" y="712"/>
                </a:lnTo>
                <a:lnTo>
                  <a:pt x="4249" y="761"/>
                </a:lnTo>
                <a:lnTo>
                  <a:pt x="4274" y="811"/>
                </a:lnTo>
                <a:lnTo>
                  <a:pt x="4293" y="862"/>
                </a:lnTo>
                <a:lnTo>
                  <a:pt x="4307" y="913"/>
                </a:lnTo>
                <a:lnTo>
                  <a:pt x="4315" y="965"/>
                </a:lnTo>
                <a:lnTo>
                  <a:pt x="4318" y="1016"/>
                </a:lnTo>
                <a:lnTo>
                  <a:pt x="4858" y="1016"/>
                </a:lnTo>
                <a:lnTo>
                  <a:pt x="3789" y="1520"/>
                </a:lnTo>
                <a:lnTo>
                  <a:pt x="2719" y="1016"/>
                </a:lnTo>
                <a:lnTo>
                  <a:pt x="3259" y="1016"/>
                </a:lnTo>
              </a:path>
            </a:pathLst>
          </a:custGeom>
          <a:solidFill>
            <a:srgbClr val="729FCF"/>
          </a:solidFill>
          <a:ln>
            <a:solidFill>
              <a:srgbClr val="3465A4"/>
            </a:solidFill>
          </a:ln>
        </p:spPr>
        <p:style>
          <a:lnRef idx="0">
            <a:scrgbClr r="0" g="0" b="0"/>
          </a:lnRef>
          <a:fillRef idx="0">
            <a:scrgbClr r="0" g="0" b="0"/>
          </a:fillRef>
          <a:effectRef idx="0">
            <a:scrgbClr r="0" g="0" b="0"/>
          </a:effectRef>
          <a:fontRef idx="minor"/>
        </p:style>
      </p:sp>
      <p:sp>
        <p:nvSpPr>
          <p:cNvPr id="622" name="TextShape 13"/>
          <p:cNvSpPr txBox="1"/>
          <p:nvPr/>
        </p:nvSpPr>
        <p:spPr>
          <a:xfrm>
            <a:off x="1554480" y="1499760"/>
            <a:ext cx="2834640" cy="858240"/>
          </a:xfrm>
          <a:prstGeom prst="rect">
            <a:avLst/>
          </a:prstGeom>
          <a:noFill/>
          <a:ln>
            <a:noFill/>
          </a:ln>
        </p:spPr>
        <p:txBody>
          <a:bodyPr lIns="90000" tIns="45000" rIns="90000" bIns="45000">
            <a:noAutofit/>
          </a:bodyPr>
          <a:lstStyle/>
          <a:p>
            <a:pPr algn="ctr"/>
            <a:r>
              <a:rPr lang="en-US" sz="1800" b="0" strike="noStrike" spc="-1">
                <a:latin typeface="Arial"/>
              </a:rPr>
              <a:t>“CISC” type instructions:</a:t>
            </a:r>
          </a:p>
          <a:p>
            <a:pPr algn="ctr"/>
            <a:r>
              <a:rPr lang="en-US" sz="1800" b="0" strike="noStrike" spc="-1">
                <a:latin typeface="Arial"/>
              </a:rPr>
              <a:t>GEMM</a:t>
            </a:r>
          </a:p>
          <a:p>
            <a:pPr algn="ctr"/>
            <a:r>
              <a:rPr lang="en-US" sz="1800" b="0" strike="noStrike" spc="-1">
                <a:latin typeface="Arial"/>
              </a:rPr>
              <a:t>CONV</a:t>
            </a:r>
          </a:p>
        </p:txBody>
      </p:sp>
      <p:sp>
        <p:nvSpPr>
          <p:cNvPr id="623" name="TextShape 14"/>
          <p:cNvSpPr txBox="1"/>
          <p:nvPr/>
        </p:nvSpPr>
        <p:spPr>
          <a:xfrm>
            <a:off x="8595360" y="2380320"/>
            <a:ext cx="2743200" cy="1368720"/>
          </a:xfrm>
          <a:prstGeom prst="rect">
            <a:avLst/>
          </a:prstGeom>
          <a:noFill/>
          <a:ln w="12600">
            <a:solidFill>
              <a:srgbClr val="FFFFFF"/>
            </a:solidFill>
            <a:round/>
          </a:ln>
        </p:spPr>
        <p:txBody>
          <a:bodyPr lIns="96120" tIns="51120" rIns="96120" bIns="51120" anchor="ctr">
            <a:noAutofit/>
          </a:bodyPr>
          <a:lstStyle/>
          <a:p>
            <a:r>
              <a:rPr lang="en-US" sz="1800" b="0" strike="noStrike" spc="-1">
                <a:latin typeface="Arial"/>
              </a:rPr>
              <a:t>Provides 2 kind of instructions:</a:t>
            </a:r>
          </a:p>
          <a:p>
            <a:pPr marL="216000" indent="-216000">
              <a:buClr>
                <a:srgbClr val="000000"/>
              </a:buClr>
              <a:buSzPct val="45000"/>
              <a:buFont typeface="Wingdings" charset="2"/>
              <a:buChar char=""/>
            </a:pPr>
            <a:r>
              <a:rPr lang="en-US" sz="1800" b="0" strike="noStrike" spc="-1">
                <a:latin typeface="Arial"/>
              </a:rPr>
              <a:t>Intrinsics</a:t>
            </a:r>
          </a:p>
          <a:p>
            <a:pPr marL="216000" indent="-216000">
              <a:buClr>
                <a:srgbClr val="000000"/>
              </a:buClr>
              <a:buSzPct val="45000"/>
              <a:buFont typeface="Wingdings" charset="2"/>
              <a:buChar char=""/>
            </a:pPr>
            <a:r>
              <a:rPr lang="en-US" sz="1800" b="0" strike="noStrike" spc="-1">
                <a:latin typeface="Arial"/>
              </a:rPr>
              <a:t>CISC-type (layerwise)</a:t>
            </a:r>
          </a:p>
        </p:txBody>
      </p:sp>
      <p:sp>
        <p:nvSpPr>
          <p:cNvPr id="624" name="TextShape 15"/>
          <p:cNvSpPr txBox="1"/>
          <p:nvPr/>
        </p:nvSpPr>
        <p:spPr>
          <a:xfrm>
            <a:off x="8595360" y="4422960"/>
            <a:ext cx="3200400" cy="858240"/>
          </a:xfrm>
          <a:prstGeom prst="rect">
            <a:avLst/>
          </a:prstGeom>
          <a:noFill/>
          <a:ln>
            <a:noFill/>
          </a:ln>
        </p:spPr>
        <p:txBody>
          <a:bodyPr lIns="90000" tIns="45000" rIns="90000" bIns="45000">
            <a:noAutofit/>
          </a:bodyPr>
          <a:lstStyle/>
          <a:p>
            <a:r>
              <a:rPr lang="en-US" sz="1800" b="0" strike="noStrike" spc="-1">
                <a:latin typeface="Arial"/>
              </a:rPr>
              <a:t>Developers provide C functions which use the CISC-type instructions!</a:t>
            </a:r>
          </a:p>
        </p:txBody>
      </p:sp>
      <p:pic>
        <p:nvPicPr>
          <p:cNvPr id="625" name="Picture 624"/>
          <p:cNvPicPr/>
          <p:nvPr/>
        </p:nvPicPr>
        <p:blipFill>
          <a:blip r:embed="rId4"/>
          <a:stretch/>
        </p:blipFill>
        <p:spPr>
          <a:xfrm>
            <a:off x="8596440" y="383760"/>
            <a:ext cx="2526840" cy="806040"/>
          </a:xfrm>
          <a:prstGeom prst="rect">
            <a:avLst/>
          </a:prstGeom>
          <a:ln>
            <a:noFill/>
          </a:ln>
        </p:spPr>
      </p:pic>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621"/>
                                        </p:tgtEl>
                                        <p:attrNameLst>
                                          <p:attrName>style.visibility</p:attrName>
                                        </p:attrNameLst>
                                      </p:cBhvr>
                                      <p:to>
                                        <p:strVal val="visible"/>
                                      </p:to>
                                    </p:set>
                                  </p:childTnLst>
                                </p:cTn>
                              </p:par>
                              <p:par>
                                <p:cTn id="7" presetID="1" presetClass="entr" fill="hold" nodeType="withEffect">
                                  <p:stCondLst>
                                    <p:cond delay="0"/>
                                  </p:stCondLst>
                                  <p:childTnLst>
                                    <p:set>
                                      <p:cBhvr>
                                        <p:cTn id="8" dur="1" fill="hold">
                                          <p:stCondLst>
                                            <p:cond delay="0"/>
                                          </p:stCondLst>
                                        </p:cTn>
                                        <p:tgtEl>
                                          <p:spTgt spid="622"/>
                                        </p:tgtEl>
                                        <p:attrNameLst>
                                          <p:attrName>style.visibility</p:attrName>
                                        </p:attrNameLst>
                                      </p:cBhvr>
                                      <p:to>
                                        <p:strVal val="visible"/>
                                      </p:to>
                                    </p:set>
                                  </p:childTnLst>
                                </p:cTn>
                              </p:par>
                              <p:par>
                                <p:cTn id="9" presetID="1" presetClass="entr" fill="hold" nodeType="withEffect">
                                  <p:stCondLst>
                                    <p:cond delay="0"/>
                                  </p:stCondLst>
                                  <p:childTnLst>
                                    <p:set>
                                      <p:cBhvr>
                                        <p:cTn id="10" dur="1" fill="hold">
                                          <p:stCondLst>
                                            <p:cond delay="0"/>
                                          </p:stCondLst>
                                        </p:cTn>
                                        <p:tgtEl>
                                          <p:spTgt spid="6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fill="hold" nodeType="clickEffect">
                                  <p:stCondLst>
                                    <p:cond delay="0"/>
                                  </p:stCondLst>
                                  <p:childTnLst>
                                    <p:set>
                                      <p:cBhvr>
                                        <p:cTn id="14" dur="1" fill="hold">
                                          <p:stCondLst>
                                            <p:cond delay="0"/>
                                          </p:stCondLst>
                                        </p:cTn>
                                        <p:tgtEl>
                                          <p:spTgt spid="62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2" name="Picture 641"/>
          <p:cNvPicPr/>
          <p:nvPr/>
        </p:nvPicPr>
        <p:blipFill>
          <a:blip r:embed="rId3"/>
          <a:stretch/>
        </p:blipFill>
        <p:spPr>
          <a:xfrm>
            <a:off x="700200" y="2439360"/>
            <a:ext cx="10789920" cy="2498400"/>
          </a:xfrm>
          <a:prstGeom prst="rect">
            <a:avLst/>
          </a:prstGeom>
          <a:ln>
            <a:noFill/>
          </a:ln>
        </p:spPr>
      </p:pic>
      <p:sp>
        <p:nvSpPr>
          <p:cNvPr id="643" name="TextShape 1"/>
          <p:cNvSpPr txBox="1"/>
          <p:nvPr/>
        </p:nvSpPr>
        <p:spPr>
          <a:xfrm>
            <a:off x="10209600" y="6326640"/>
            <a:ext cx="1439640" cy="359640"/>
          </a:xfrm>
          <a:prstGeom prst="rect">
            <a:avLst/>
          </a:prstGeom>
          <a:noFill/>
          <a:ln>
            <a:noFill/>
          </a:ln>
        </p:spPr>
        <p:txBody>
          <a:bodyPr lIns="0" tIns="0" rIns="0" bIns="0" anchor="b">
            <a:noAutofit/>
          </a:bodyPr>
          <a:lstStyle/>
          <a:p>
            <a:pPr algn="r">
              <a:lnSpc>
                <a:spcPct val="100000"/>
              </a:lnSpc>
            </a:pPr>
            <a:fld id="{682FFE7D-E0AE-4C94-BE7E-E30611F8242C}" type="datetime1">
              <a:rPr lang="de-DE" sz="1200" b="0" strike="noStrike" spc="-1">
                <a:solidFill>
                  <a:srgbClr val="808080"/>
                </a:solidFill>
                <a:latin typeface="Source Sans Pro"/>
              </a:rPr>
              <a:t>12.10.2022</a:t>
            </a:fld>
            <a:endParaRPr lang="en-US" sz="1200" b="0" strike="noStrike" spc="-1">
              <a:latin typeface="Times New Roman"/>
            </a:endParaRPr>
          </a:p>
        </p:txBody>
      </p:sp>
      <p:sp>
        <p:nvSpPr>
          <p:cNvPr id="644" name="TextShape 2"/>
          <p:cNvSpPr txBox="1"/>
          <p:nvPr/>
        </p:nvSpPr>
        <p:spPr>
          <a:xfrm>
            <a:off x="3934800" y="6326640"/>
            <a:ext cx="4319640" cy="359640"/>
          </a:xfrm>
          <a:prstGeom prst="rect">
            <a:avLst/>
          </a:prstGeom>
          <a:noFill/>
          <a:ln>
            <a:noFill/>
          </a:ln>
        </p:spPr>
        <p:txBody>
          <a:bodyPr lIns="0" tIns="0" rIns="0" bIns="0" anchor="b">
            <a:noAutofit/>
          </a:bodyPr>
          <a:lstStyle/>
          <a:p>
            <a:pPr algn="ctr">
              <a:lnSpc>
                <a:spcPct val="100000"/>
              </a:lnSpc>
            </a:pPr>
            <a:r>
              <a:rPr lang="de-DE" sz="1200" b="0" strike="noStrike" spc="-1">
                <a:solidFill>
                  <a:srgbClr val="808080"/>
                </a:solidFill>
                <a:latin typeface="Source Sans Pro"/>
              </a:rPr>
              <a:t>FZI Forschungszentrum Informatik</a:t>
            </a:r>
            <a:endParaRPr lang="en-US" sz="1200" b="0" strike="noStrike" spc="-1">
              <a:latin typeface="Times New Roman"/>
            </a:endParaRPr>
          </a:p>
        </p:txBody>
      </p:sp>
      <p:sp>
        <p:nvSpPr>
          <p:cNvPr id="645" name="TextShape 3"/>
          <p:cNvSpPr txBox="1"/>
          <p:nvPr/>
        </p:nvSpPr>
        <p:spPr>
          <a:xfrm>
            <a:off x="540000" y="6326640"/>
            <a:ext cx="899640" cy="359640"/>
          </a:xfrm>
          <a:prstGeom prst="rect">
            <a:avLst/>
          </a:prstGeom>
          <a:noFill/>
          <a:ln>
            <a:noFill/>
          </a:ln>
        </p:spPr>
        <p:txBody>
          <a:bodyPr lIns="0" tIns="0" rIns="0" bIns="0" anchor="b">
            <a:noAutofit/>
          </a:bodyPr>
          <a:lstStyle/>
          <a:p>
            <a:pPr>
              <a:lnSpc>
                <a:spcPct val="100000"/>
              </a:lnSpc>
            </a:pPr>
            <a:fld id="{59E31CCA-49CE-49D6-8D71-6720B6384D6B}" type="slidenum">
              <a:rPr lang="de-DE" sz="1200" b="0" strike="noStrike" spc="-1">
                <a:solidFill>
                  <a:srgbClr val="808080"/>
                </a:solidFill>
                <a:latin typeface="Source Sans Pro"/>
              </a:rPr>
              <a:t>8</a:t>
            </a:fld>
            <a:endParaRPr lang="en-US" sz="1200" b="0" strike="noStrike" spc="-1">
              <a:latin typeface="Times New Roman"/>
            </a:endParaRPr>
          </a:p>
        </p:txBody>
      </p:sp>
      <p:sp>
        <p:nvSpPr>
          <p:cNvPr id="646" name="TextShape 4"/>
          <p:cNvSpPr txBox="1"/>
          <p:nvPr/>
        </p:nvSpPr>
        <p:spPr>
          <a:xfrm>
            <a:off x="540000" y="432000"/>
            <a:ext cx="10295640" cy="532800"/>
          </a:xfrm>
          <a:prstGeom prst="rect">
            <a:avLst/>
          </a:prstGeom>
          <a:noFill/>
          <a:ln>
            <a:noFill/>
          </a:ln>
        </p:spPr>
        <p:txBody>
          <a:bodyPr lIns="0" tIns="0" rIns="0" bIns="0">
            <a:noAutofit/>
          </a:bodyPr>
          <a:lstStyle/>
          <a:p>
            <a:pPr>
              <a:lnSpc>
                <a:spcPct val="90000"/>
              </a:lnSpc>
              <a:tabLst>
                <a:tab pos="0" algn="l"/>
              </a:tabLst>
            </a:pPr>
            <a:r>
              <a:rPr lang="de-DE" sz="3600" b="1" strike="noStrike" spc="-1">
                <a:solidFill>
                  <a:srgbClr val="0E2356"/>
                </a:solidFill>
                <a:latin typeface="Source Sans Pro"/>
              </a:rPr>
              <a:t>TVM and Gemmini integration</a:t>
            </a:r>
            <a:endParaRPr lang="en-US" sz="3600" b="0" strike="noStrike" spc="-1">
              <a:solidFill>
                <a:srgbClr val="1A1A1A"/>
              </a:solidFill>
              <a:latin typeface="Arial"/>
            </a:endParaRPr>
          </a:p>
        </p:txBody>
      </p:sp>
      <p:sp>
        <p:nvSpPr>
          <p:cNvPr id="647" name="TextShape 5"/>
          <p:cNvSpPr txBox="1"/>
          <p:nvPr/>
        </p:nvSpPr>
        <p:spPr>
          <a:xfrm>
            <a:off x="539640" y="972000"/>
            <a:ext cx="9669600" cy="528120"/>
          </a:xfrm>
          <a:prstGeom prst="rect">
            <a:avLst/>
          </a:prstGeom>
          <a:noFill/>
          <a:ln>
            <a:noFill/>
          </a:ln>
        </p:spPr>
        <p:txBody>
          <a:bodyPr lIns="0" tIns="0" rIns="0" bIns="0">
            <a:noAutofit/>
          </a:bodyPr>
          <a:lstStyle/>
          <a:p>
            <a:pPr indent="-324000">
              <a:lnSpc>
                <a:spcPct val="110000"/>
              </a:lnSpc>
              <a:spcAft>
                <a:spcPts val="1001"/>
              </a:spcAft>
              <a:tabLst>
                <a:tab pos="0" algn="l"/>
              </a:tabLst>
            </a:pPr>
            <a:r>
              <a:rPr lang="en-US" sz="2000" b="0" strike="noStrike" spc="-1">
                <a:solidFill>
                  <a:srgbClr val="2FAE7A"/>
                </a:solidFill>
                <a:latin typeface="Source Sans Pro"/>
              </a:rPr>
              <a:t>TVM passes</a:t>
            </a:r>
            <a:endParaRPr lang="en-US" sz="2000" b="0" strike="noStrike" spc="-1">
              <a:solidFill>
                <a:srgbClr val="262626"/>
              </a:solidFill>
              <a:latin typeface="Source Sans Pro"/>
            </a:endParaRPr>
          </a:p>
        </p:txBody>
      </p:sp>
      <p:sp>
        <p:nvSpPr>
          <p:cNvPr id="648" name="TextShape 6"/>
          <p:cNvSpPr txBox="1"/>
          <p:nvPr/>
        </p:nvSpPr>
        <p:spPr>
          <a:xfrm>
            <a:off x="5394960" y="1280160"/>
            <a:ext cx="3931920" cy="926640"/>
          </a:xfrm>
          <a:prstGeom prst="rect">
            <a:avLst/>
          </a:prstGeom>
          <a:noFill/>
          <a:ln w="12600">
            <a:solidFill>
              <a:srgbClr val="FF0000"/>
            </a:solidFill>
            <a:round/>
          </a:ln>
        </p:spPr>
        <p:txBody>
          <a:bodyPr lIns="96120" tIns="51120" rIns="96120" bIns="51120">
            <a:noAutofit/>
          </a:bodyPr>
          <a:lstStyle/>
          <a:p>
            <a:r>
              <a:rPr lang="en-US" sz="1800" b="0" strike="noStrike" spc="-1">
                <a:latin typeface="Arial"/>
              </a:rPr>
              <a:t>Grouping of operations into “supported by the accelerator” vs “not supported”</a:t>
            </a:r>
          </a:p>
        </p:txBody>
      </p:sp>
      <p:sp>
        <p:nvSpPr>
          <p:cNvPr id="649" name="CustomShape 7"/>
          <p:cNvSpPr/>
          <p:nvPr/>
        </p:nvSpPr>
        <p:spPr>
          <a:xfrm rot="16200000">
            <a:off x="5166360" y="2697480"/>
            <a:ext cx="1097280" cy="274320"/>
          </a:xfrm>
          <a:custGeom>
            <a:avLst/>
            <a:gdLst/>
            <a:ahLst/>
            <a:cxnLst/>
            <a:rect l="0" t="0" r="r" b="b"/>
            <a:pathLst>
              <a:path w="3050" h="764">
                <a:moveTo>
                  <a:pt x="0" y="190"/>
                </a:moveTo>
                <a:lnTo>
                  <a:pt x="2286" y="190"/>
                </a:lnTo>
                <a:lnTo>
                  <a:pt x="2286" y="0"/>
                </a:lnTo>
                <a:lnTo>
                  <a:pt x="3049" y="381"/>
                </a:lnTo>
                <a:lnTo>
                  <a:pt x="2286" y="763"/>
                </a:lnTo>
                <a:lnTo>
                  <a:pt x="2286" y="572"/>
                </a:lnTo>
                <a:lnTo>
                  <a:pt x="0" y="572"/>
                </a:lnTo>
                <a:lnTo>
                  <a:pt x="0" y="190"/>
                </a:lnTo>
              </a:path>
            </a:pathLst>
          </a:custGeom>
          <a:solidFill>
            <a:srgbClr val="729FCF"/>
          </a:solidFill>
          <a:ln>
            <a:solidFill>
              <a:srgbClr val="3465A4"/>
            </a:solidFill>
          </a:ln>
        </p:spPr>
        <p:style>
          <a:lnRef idx="0">
            <a:scrgbClr r="0" g="0" b="0"/>
          </a:lnRef>
          <a:fillRef idx="0">
            <a:scrgbClr r="0" g="0" b="0"/>
          </a:fillRef>
          <a:effectRef idx="0">
            <a:scrgbClr r="0" g="0" b="0"/>
          </a:effectRef>
          <a:fontRef idx="minor"/>
        </p:style>
      </p:sp>
      <p:sp>
        <p:nvSpPr>
          <p:cNvPr id="650" name="TextShape 8"/>
          <p:cNvSpPr txBox="1"/>
          <p:nvPr/>
        </p:nvSpPr>
        <p:spPr>
          <a:xfrm>
            <a:off x="6858000" y="1280160"/>
            <a:ext cx="3931920" cy="926640"/>
          </a:xfrm>
          <a:prstGeom prst="rect">
            <a:avLst/>
          </a:prstGeom>
          <a:noFill/>
          <a:ln w="12600">
            <a:solidFill>
              <a:srgbClr val="FF0000"/>
            </a:solidFill>
            <a:round/>
          </a:ln>
        </p:spPr>
        <p:txBody>
          <a:bodyPr lIns="96120" tIns="51120" rIns="96120" bIns="51120">
            <a:noAutofit/>
          </a:bodyPr>
          <a:lstStyle/>
          <a:p>
            <a:r>
              <a:rPr lang="en-US" sz="1800" b="0" strike="noStrike" spc="-1">
                <a:latin typeface="Arial"/>
              </a:rPr>
              <a:t>TVM selects the best schedule for each operator (with AutoTVM) or defaults to a user defined schedule</a:t>
            </a:r>
          </a:p>
        </p:txBody>
      </p:sp>
      <p:sp>
        <p:nvSpPr>
          <p:cNvPr id="651" name="CustomShape 9"/>
          <p:cNvSpPr/>
          <p:nvPr/>
        </p:nvSpPr>
        <p:spPr>
          <a:xfrm rot="16200000">
            <a:off x="9098280" y="2697480"/>
            <a:ext cx="1097280" cy="274320"/>
          </a:xfrm>
          <a:custGeom>
            <a:avLst/>
            <a:gdLst/>
            <a:ahLst/>
            <a:cxnLst/>
            <a:rect l="0" t="0" r="r" b="b"/>
            <a:pathLst>
              <a:path w="3050" h="764">
                <a:moveTo>
                  <a:pt x="0" y="190"/>
                </a:moveTo>
                <a:lnTo>
                  <a:pt x="2286" y="190"/>
                </a:lnTo>
                <a:lnTo>
                  <a:pt x="2286" y="0"/>
                </a:lnTo>
                <a:lnTo>
                  <a:pt x="3049" y="381"/>
                </a:lnTo>
                <a:lnTo>
                  <a:pt x="2286" y="763"/>
                </a:lnTo>
                <a:lnTo>
                  <a:pt x="2286" y="572"/>
                </a:lnTo>
                <a:lnTo>
                  <a:pt x="0" y="572"/>
                </a:lnTo>
                <a:lnTo>
                  <a:pt x="0" y="190"/>
                </a:lnTo>
              </a:path>
            </a:pathLst>
          </a:custGeom>
          <a:solidFill>
            <a:srgbClr val="729FCF"/>
          </a:solidFill>
          <a:ln>
            <a:solidFill>
              <a:srgbClr val="3465A4"/>
            </a:solidFill>
          </a:ln>
        </p:spPr>
        <p:style>
          <a:lnRef idx="0">
            <a:scrgbClr r="0" g="0" b="0"/>
          </a:lnRef>
          <a:fillRef idx="0">
            <a:scrgbClr r="0" g="0" b="0"/>
          </a:fillRef>
          <a:effectRef idx="0">
            <a:scrgbClr r="0" g="0" b="0"/>
          </a:effectRef>
          <a:fontRef idx="minor"/>
        </p:style>
      </p:sp>
      <p:pic>
        <p:nvPicPr>
          <p:cNvPr id="652" name="Picture 651"/>
          <p:cNvPicPr/>
          <p:nvPr/>
        </p:nvPicPr>
        <p:blipFill>
          <a:blip r:embed="rId4"/>
          <a:stretch/>
        </p:blipFill>
        <p:spPr>
          <a:xfrm>
            <a:off x="8596440" y="383760"/>
            <a:ext cx="2526840" cy="806040"/>
          </a:xfrm>
          <a:prstGeom prst="rect">
            <a:avLst/>
          </a:prstGeom>
          <a:ln>
            <a:noFill/>
          </a:ln>
        </p:spPr>
      </p:pic>
      <p:sp>
        <p:nvSpPr>
          <p:cNvPr id="653" name="TextShape 10"/>
          <p:cNvSpPr txBox="1"/>
          <p:nvPr/>
        </p:nvSpPr>
        <p:spPr>
          <a:xfrm>
            <a:off x="7072200" y="5120640"/>
            <a:ext cx="4357800" cy="870480"/>
          </a:xfrm>
          <a:prstGeom prst="rect">
            <a:avLst/>
          </a:prstGeom>
          <a:noFill/>
          <a:ln w="12600">
            <a:solidFill>
              <a:srgbClr val="FF0000"/>
            </a:solidFill>
            <a:round/>
          </a:ln>
        </p:spPr>
        <p:txBody>
          <a:bodyPr lIns="96120" tIns="51120" rIns="96120" bIns="51120">
            <a:noAutofit/>
          </a:bodyPr>
          <a:lstStyle/>
          <a:p>
            <a:r>
              <a:rPr lang="en-US" sz="1800" b="0" strike="noStrike" spc="-1">
                <a:latin typeface="Arial"/>
              </a:rPr>
              <a:t>C function can generate the calls to the default functions, or generate code that uses the intrinsic intructions</a:t>
            </a:r>
          </a:p>
        </p:txBody>
      </p:sp>
      <p:sp>
        <p:nvSpPr>
          <p:cNvPr id="654" name="CustomShape 11"/>
          <p:cNvSpPr/>
          <p:nvPr/>
        </p:nvSpPr>
        <p:spPr>
          <a:xfrm>
            <a:off x="10241280" y="3438720"/>
            <a:ext cx="1188720" cy="457200"/>
          </a:xfrm>
          <a:prstGeom prst="rect">
            <a:avLst/>
          </a:prstGeom>
          <a:noFill/>
          <a:ln w="10080">
            <a:solidFill>
              <a:srgbClr val="FF0000"/>
            </a:solidFill>
            <a:round/>
          </a:ln>
        </p:spPr>
        <p:style>
          <a:lnRef idx="0">
            <a:scrgbClr r="0" g="0" b="0"/>
          </a:lnRef>
          <a:fillRef idx="0">
            <a:scrgbClr r="0" g="0" b="0"/>
          </a:fillRef>
          <a:effectRef idx="0">
            <a:scrgbClr r="0" g="0" b="0"/>
          </a:effectRef>
          <a:fontRef idx="minor"/>
        </p:style>
      </p:sp>
      <p:sp>
        <p:nvSpPr>
          <p:cNvPr id="655" name="CustomShape 12"/>
          <p:cNvSpPr/>
          <p:nvPr/>
        </p:nvSpPr>
        <p:spPr>
          <a:xfrm rot="5400000">
            <a:off x="10287000" y="4398840"/>
            <a:ext cx="1097280" cy="274320"/>
          </a:xfrm>
          <a:custGeom>
            <a:avLst/>
            <a:gdLst/>
            <a:ahLst/>
            <a:cxnLst/>
            <a:rect l="0" t="0" r="r" b="b"/>
            <a:pathLst>
              <a:path w="3050" h="764">
                <a:moveTo>
                  <a:pt x="0" y="573"/>
                </a:moveTo>
                <a:lnTo>
                  <a:pt x="2286" y="573"/>
                </a:lnTo>
                <a:lnTo>
                  <a:pt x="2286" y="763"/>
                </a:lnTo>
                <a:lnTo>
                  <a:pt x="3049" y="382"/>
                </a:lnTo>
                <a:lnTo>
                  <a:pt x="2286" y="0"/>
                </a:lnTo>
                <a:lnTo>
                  <a:pt x="2286" y="191"/>
                </a:lnTo>
                <a:lnTo>
                  <a:pt x="0" y="191"/>
                </a:lnTo>
                <a:lnTo>
                  <a:pt x="0" y="573"/>
                </a:lnTo>
              </a:path>
            </a:pathLst>
          </a:custGeom>
          <a:solidFill>
            <a:srgbClr val="729FCF"/>
          </a:solidFill>
          <a:ln>
            <a:solidFill>
              <a:srgbClr val="3465A4"/>
            </a:solid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648"/>
                                        </p:tgtEl>
                                        <p:attrNameLst>
                                          <p:attrName>style.visibility</p:attrName>
                                        </p:attrNameLst>
                                      </p:cBhvr>
                                      <p:to>
                                        <p:strVal val="visible"/>
                                      </p:to>
                                    </p:set>
                                  </p:childTnLst>
                                </p:cTn>
                              </p:par>
                              <p:par>
                                <p:cTn id="7" presetID="1" presetClass="entr" fill="hold" nodeType="withEffect">
                                  <p:stCondLst>
                                    <p:cond delay="0"/>
                                  </p:stCondLst>
                                  <p:childTnLst>
                                    <p:set>
                                      <p:cBhvr>
                                        <p:cTn id="8" dur="1" fill="hold">
                                          <p:stCondLst>
                                            <p:cond delay="0"/>
                                          </p:stCondLst>
                                        </p:cTn>
                                        <p:tgtEl>
                                          <p:spTgt spid="64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fill="hold" nodeType="clickEffect">
                                  <p:stCondLst>
                                    <p:cond delay="0"/>
                                  </p:stCondLst>
                                  <p:childTnLst>
                                    <p:set>
                                      <p:cBhvr>
                                        <p:cTn id="12" dur="1" fill="hold">
                                          <p:stCondLst>
                                            <p:cond delay="0"/>
                                          </p:stCondLst>
                                        </p:cTn>
                                        <p:tgtEl>
                                          <p:spTgt spid="650"/>
                                        </p:tgtEl>
                                        <p:attrNameLst>
                                          <p:attrName>style.visibility</p:attrName>
                                        </p:attrNameLst>
                                      </p:cBhvr>
                                      <p:to>
                                        <p:strVal val="visible"/>
                                      </p:to>
                                    </p:set>
                                  </p:childTnLst>
                                </p:cTn>
                              </p:par>
                              <p:par>
                                <p:cTn id="13" presetID="1" presetClass="entr" fill="hold" nodeType="withEffect">
                                  <p:stCondLst>
                                    <p:cond delay="0"/>
                                  </p:stCondLst>
                                  <p:childTnLst>
                                    <p:set>
                                      <p:cBhvr>
                                        <p:cTn id="14" dur="1" fill="hold">
                                          <p:stCondLst>
                                            <p:cond delay="0"/>
                                          </p:stCondLst>
                                        </p:cTn>
                                        <p:tgtEl>
                                          <p:spTgt spid="651"/>
                                        </p:tgtEl>
                                        <p:attrNameLst>
                                          <p:attrName>style.visibility</p:attrName>
                                        </p:attrNameLst>
                                      </p:cBhvr>
                                      <p:to>
                                        <p:strVal val="visible"/>
                                      </p:to>
                                    </p:set>
                                  </p:childTnLst>
                                </p:cTn>
                              </p:par>
                              <p:par>
                                <p:cTn id="15" presetID="1" presetClass="exit" fill="hold" nodeType="withEffect">
                                  <p:stCondLst>
                                    <p:cond delay="0"/>
                                  </p:stCondLst>
                                  <p:childTnLst>
                                    <p:set>
                                      <p:cBhvr>
                                        <p:cTn id="16" dur="1" fill="hold">
                                          <p:stCondLst>
                                            <p:cond delay="0"/>
                                          </p:stCondLst>
                                        </p:cTn>
                                        <p:tgtEl>
                                          <p:spTgt spid="648"/>
                                        </p:tgtEl>
                                        <p:attrNameLst>
                                          <p:attrName>style.visibility</p:attrName>
                                        </p:attrNameLst>
                                      </p:cBhvr>
                                      <p:to>
                                        <p:strVal val="hidden"/>
                                      </p:to>
                                    </p:set>
                                  </p:childTnLst>
                                </p:cTn>
                              </p:par>
                              <p:par>
                                <p:cTn id="17" presetID="1" presetClass="exit" fill="hold" nodeType="withEffect">
                                  <p:stCondLst>
                                    <p:cond delay="0"/>
                                  </p:stCondLst>
                                  <p:childTnLst>
                                    <p:set>
                                      <p:cBhvr>
                                        <p:cTn id="18" dur="1" fill="hold">
                                          <p:stCondLst>
                                            <p:cond delay="0"/>
                                          </p:stCondLst>
                                        </p:cTn>
                                        <p:tgtEl>
                                          <p:spTgt spid="649"/>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fill="hold" nodeType="clickEffect">
                                  <p:stCondLst>
                                    <p:cond delay="0"/>
                                  </p:stCondLst>
                                  <p:childTnLst>
                                    <p:set>
                                      <p:cBhvr>
                                        <p:cTn id="22" dur="1" fill="hold">
                                          <p:stCondLst>
                                            <p:cond delay="0"/>
                                          </p:stCondLst>
                                        </p:cTn>
                                        <p:tgtEl>
                                          <p:spTgt spid="653"/>
                                        </p:tgtEl>
                                        <p:attrNameLst>
                                          <p:attrName>style.visibility</p:attrName>
                                        </p:attrNameLst>
                                      </p:cBhvr>
                                      <p:to>
                                        <p:strVal val="visible"/>
                                      </p:to>
                                    </p:set>
                                  </p:childTnLst>
                                </p:cTn>
                              </p:par>
                              <p:par>
                                <p:cTn id="23" presetID="1" presetClass="entr" fill="hold" nodeType="withEffect">
                                  <p:stCondLst>
                                    <p:cond delay="0"/>
                                  </p:stCondLst>
                                  <p:childTnLst>
                                    <p:set>
                                      <p:cBhvr>
                                        <p:cTn id="24" dur="1" fill="hold">
                                          <p:stCondLst>
                                            <p:cond delay="0"/>
                                          </p:stCondLst>
                                        </p:cTn>
                                        <p:tgtEl>
                                          <p:spTgt spid="654"/>
                                        </p:tgtEl>
                                        <p:attrNameLst>
                                          <p:attrName>style.visibility</p:attrName>
                                        </p:attrNameLst>
                                      </p:cBhvr>
                                      <p:to>
                                        <p:strVal val="visible"/>
                                      </p:to>
                                    </p:set>
                                  </p:childTnLst>
                                </p:cTn>
                              </p:par>
                              <p:par>
                                <p:cTn id="25" presetID="1" presetClass="entr" fill="hold" nodeType="withEffect">
                                  <p:stCondLst>
                                    <p:cond delay="0"/>
                                  </p:stCondLst>
                                  <p:childTnLst>
                                    <p:set>
                                      <p:cBhvr>
                                        <p:cTn id="26" dur="1" fill="hold">
                                          <p:stCondLst>
                                            <p:cond delay="0"/>
                                          </p:stCondLst>
                                        </p:cTn>
                                        <p:tgtEl>
                                          <p:spTgt spid="655"/>
                                        </p:tgtEl>
                                        <p:attrNameLst>
                                          <p:attrName>style.visibility</p:attrName>
                                        </p:attrNameLst>
                                      </p:cBhvr>
                                      <p:to>
                                        <p:strVal val="visible"/>
                                      </p:to>
                                    </p:set>
                                  </p:childTnLst>
                                </p:cTn>
                              </p:par>
                              <p:par>
                                <p:cTn id="27" presetID="1" presetClass="exit" fill="hold" nodeType="withEffect">
                                  <p:stCondLst>
                                    <p:cond delay="0"/>
                                  </p:stCondLst>
                                  <p:childTnLst>
                                    <p:set>
                                      <p:cBhvr>
                                        <p:cTn id="28" dur="1" fill="hold">
                                          <p:stCondLst>
                                            <p:cond delay="0"/>
                                          </p:stCondLst>
                                        </p:cTn>
                                        <p:tgtEl>
                                          <p:spTgt spid="651"/>
                                        </p:tgtEl>
                                        <p:attrNameLst>
                                          <p:attrName>style.visibility</p:attrName>
                                        </p:attrNameLst>
                                      </p:cBhvr>
                                      <p:to>
                                        <p:strVal val="hidden"/>
                                      </p:to>
                                    </p:set>
                                  </p:childTnLst>
                                </p:cTn>
                              </p:par>
                              <p:par>
                                <p:cTn id="29" presetID="1" presetClass="exit" fill="hold" nodeType="withEffect">
                                  <p:stCondLst>
                                    <p:cond delay="0"/>
                                  </p:stCondLst>
                                  <p:childTnLst>
                                    <p:set>
                                      <p:cBhvr>
                                        <p:cTn id="30" dur="1" fill="hold">
                                          <p:stCondLst>
                                            <p:cond delay="0"/>
                                          </p:stCondLst>
                                        </p:cTn>
                                        <p:tgtEl>
                                          <p:spTgt spid="65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6" name="TextShape 1"/>
          <p:cNvSpPr txBox="1"/>
          <p:nvPr/>
        </p:nvSpPr>
        <p:spPr>
          <a:xfrm>
            <a:off x="10209600" y="6326640"/>
            <a:ext cx="1439640" cy="359640"/>
          </a:xfrm>
          <a:prstGeom prst="rect">
            <a:avLst/>
          </a:prstGeom>
          <a:noFill/>
          <a:ln>
            <a:noFill/>
          </a:ln>
        </p:spPr>
        <p:txBody>
          <a:bodyPr lIns="0" tIns="0" rIns="0" bIns="0" anchor="b">
            <a:noAutofit/>
          </a:bodyPr>
          <a:lstStyle/>
          <a:p>
            <a:pPr algn="r">
              <a:lnSpc>
                <a:spcPct val="100000"/>
              </a:lnSpc>
            </a:pPr>
            <a:fld id="{BE13F4CA-9FE0-4573-9924-CB318B96FBFA}" type="datetime1">
              <a:rPr lang="de-DE" sz="1200" b="0" strike="noStrike" spc="-1">
                <a:solidFill>
                  <a:srgbClr val="808080"/>
                </a:solidFill>
                <a:latin typeface="Source Sans Pro"/>
              </a:rPr>
              <a:t>12.10.2022</a:t>
            </a:fld>
            <a:endParaRPr lang="en-US" sz="1200" b="0" strike="noStrike" spc="-1">
              <a:latin typeface="Times New Roman"/>
            </a:endParaRPr>
          </a:p>
        </p:txBody>
      </p:sp>
      <p:sp>
        <p:nvSpPr>
          <p:cNvPr id="657" name="TextShape 2"/>
          <p:cNvSpPr txBox="1"/>
          <p:nvPr/>
        </p:nvSpPr>
        <p:spPr>
          <a:xfrm>
            <a:off x="3934800" y="6326640"/>
            <a:ext cx="4319640" cy="359640"/>
          </a:xfrm>
          <a:prstGeom prst="rect">
            <a:avLst/>
          </a:prstGeom>
          <a:noFill/>
          <a:ln>
            <a:noFill/>
          </a:ln>
        </p:spPr>
        <p:txBody>
          <a:bodyPr lIns="0" tIns="0" rIns="0" bIns="0" anchor="b">
            <a:noAutofit/>
          </a:bodyPr>
          <a:lstStyle/>
          <a:p>
            <a:pPr algn="ctr">
              <a:lnSpc>
                <a:spcPct val="100000"/>
              </a:lnSpc>
            </a:pPr>
            <a:r>
              <a:rPr lang="de-DE" sz="1200" b="0" strike="noStrike" spc="-1">
                <a:solidFill>
                  <a:srgbClr val="808080"/>
                </a:solidFill>
                <a:latin typeface="Source Sans Pro"/>
              </a:rPr>
              <a:t>FZI Forschungszentrum Informatik</a:t>
            </a:r>
            <a:endParaRPr lang="en-US" sz="1200" b="0" strike="noStrike" spc="-1">
              <a:latin typeface="Times New Roman"/>
            </a:endParaRPr>
          </a:p>
        </p:txBody>
      </p:sp>
      <p:sp>
        <p:nvSpPr>
          <p:cNvPr id="658" name="TextShape 3"/>
          <p:cNvSpPr txBox="1"/>
          <p:nvPr/>
        </p:nvSpPr>
        <p:spPr>
          <a:xfrm>
            <a:off x="540000" y="6326640"/>
            <a:ext cx="899640" cy="359640"/>
          </a:xfrm>
          <a:prstGeom prst="rect">
            <a:avLst/>
          </a:prstGeom>
          <a:noFill/>
          <a:ln>
            <a:noFill/>
          </a:ln>
        </p:spPr>
        <p:txBody>
          <a:bodyPr lIns="0" tIns="0" rIns="0" bIns="0" anchor="b">
            <a:noAutofit/>
          </a:bodyPr>
          <a:lstStyle/>
          <a:p>
            <a:pPr>
              <a:lnSpc>
                <a:spcPct val="100000"/>
              </a:lnSpc>
            </a:pPr>
            <a:fld id="{58AA81A3-59AD-4227-9648-335D8F9E76E5}" type="slidenum">
              <a:rPr lang="de-DE" sz="1200" b="0" strike="noStrike" spc="-1">
                <a:solidFill>
                  <a:srgbClr val="808080"/>
                </a:solidFill>
                <a:latin typeface="Source Sans Pro"/>
              </a:rPr>
              <a:t>9</a:t>
            </a:fld>
            <a:endParaRPr lang="en-US" sz="1200" b="0" strike="noStrike" spc="-1">
              <a:latin typeface="Times New Roman"/>
            </a:endParaRPr>
          </a:p>
        </p:txBody>
      </p:sp>
      <p:sp>
        <p:nvSpPr>
          <p:cNvPr id="659" name="TextShape 4"/>
          <p:cNvSpPr txBox="1"/>
          <p:nvPr/>
        </p:nvSpPr>
        <p:spPr>
          <a:xfrm>
            <a:off x="540000" y="432000"/>
            <a:ext cx="10295640" cy="532800"/>
          </a:xfrm>
          <a:prstGeom prst="rect">
            <a:avLst/>
          </a:prstGeom>
          <a:noFill/>
          <a:ln>
            <a:noFill/>
          </a:ln>
        </p:spPr>
        <p:txBody>
          <a:bodyPr lIns="0" tIns="0" rIns="0" bIns="0">
            <a:noAutofit/>
          </a:bodyPr>
          <a:lstStyle/>
          <a:p>
            <a:pPr>
              <a:lnSpc>
                <a:spcPct val="90000"/>
              </a:lnSpc>
              <a:tabLst>
                <a:tab pos="0" algn="l"/>
              </a:tabLst>
            </a:pPr>
            <a:r>
              <a:rPr lang="de-DE" sz="3600" b="1" strike="noStrike" spc="-1">
                <a:solidFill>
                  <a:srgbClr val="0E2356"/>
                </a:solidFill>
                <a:latin typeface="Source Sans Pro"/>
              </a:rPr>
              <a:t>TVM and Gemmini integration</a:t>
            </a:r>
            <a:endParaRPr lang="en-US" sz="3600" b="0" strike="noStrike" spc="-1">
              <a:solidFill>
                <a:srgbClr val="1A1A1A"/>
              </a:solidFill>
              <a:latin typeface="Arial"/>
            </a:endParaRPr>
          </a:p>
        </p:txBody>
      </p:sp>
      <p:sp>
        <p:nvSpPr>
          <p:cNvPr id="660" name="TextShape 5"/>
          <p:cNvSpPr txBox="1"/>
          <p:nvPr/>
        </p:nvSpPr>
        <p:spPr>
          <a:xfrm>
            <a:off x="539640" y="972000"/>
            <a:ext cx="9669600" cy="528120"/>
          </a:xfrm>
          <a:prstGeom prst="rect">
            <a:avLst/>
          </a:prstGeom>
          <a:noFill/>
          <a:ln>
            <a:noFill/>
          </a:ln>
        </p:spPr>
        <p:txBody>
          <a:bodyPr lIns="0" tIns="0" rIns="0" bIns="0">
            <a:noAutofit/>
          </a:bodyPr>
          <a:lstStyle/>
          <a:p>
            <a:pPr indent="-324000">
              <a:lnSpc>
                <a:spcPct val="110000"/>
              </a:lnSpc>
              <a:spcAft>
                <a:spcPts val="1001"/>
              </a:spcAft>
              <a:tabLst>
                <a:tab pos="0" algn="l"/>
              </a:tabLst>
            </a:pPr>
            <a:r>
              <a:rPr lang="en-US" sz="2000" b="0" strike="noStrike" spc="-1">
                <a:solidFill>
                  <a:srgbClr val="2FAE7A"/>
                </a:solidFill>
                <a:latin typeface="Source Sans Pro"/>
              </a:rPr>
              <a:t>Examples of generated code for a [64,64]x[64,64]+[64,64] GEMM</a:t>
            </a:r>
            <a:endParaRPr lang="en-US" sz="2000" b="0" strike="noStrike" spc="-1">
              <a:solidFill>
                <a:srgbClr val="262626"/>
              </a:solidFill>
              <a:latin typeface="Source Sans Pro"/>
            </a:endParaRPr>
          </a:p>
        </p:txBody>
      </p:sp>
      <p:sp>
        <p:nvSpPr>
          <p:cNvPr id="661" name="TextShape 6"/>
          <p:cNvSpPr txBox="1"/>
          <p:nvPr/>
        </p:nvSpPr>
        <p:spPr>
          <a:xfrm>
            <a:off x="640080" y="1365480"/>
            <a:ext cx="8518320" cy="1114200"/>
          </a:xfrm>
          <a:prstGeom prst="rect">
            <a:avLst/>
          </a:prstGeom>
          <a:noFill/>
          <a:ln>
            <a:noFill/>
          </a:ln>
        </p:spPr>
        <p:txBody>
          <a:bodyPr lIns="90000" tIns="45000" rIns="90000" bIns="45000" anchor="ctr">
            <a:noAutofit/>
          </a:bodyPr>
          <a:lstStyle/>
          <a:p>
            <a:pPr algn="ctr"/>
            <a:r>
              <a:rPr lang="en-US" sz="1800" b="0" strike="noStrike" spc="-1">
                <a:latin typeface="Arial"/>
              </a:rPr>
              <a:t>First </a:t>
            </a:r>
          </a:p>
        </p:txBody>
      </p:sp>
      <p:pic>
        <p:nvPicPr>
          <p:cNvPr id="662" name="Picture 661"/>
          <p:cNvPicPr/>
          <p:nvPr/>
        </p:nvPicPr>
        <p:blipFill>
          <a:blip r:embed="rId3"/>
          <a:stretch/>
        </p:blipFill>
        <p:spPr>
          <a:xfrm>
            <a:off x="2019600" y="1463040"/>
            <a:ext cx="8871120" cy="3980520"/>
          </a:xfrm>
          <a:prstGeom prst="rect">
            <a:avLst/>
          </a:prstGeom>
          <a:ln>
            <a:noFill/>
          </a:ln>
        </p:spPr>
      </p:pic>
      <p:sp>
        <p:nvSpPr>
          <p:cNvPr id="663" name="TextShape 7"/>
          <p:cNvSpPr txBox="1"/>
          <p:nvPr/>
        </p:nvSpPr>
        <p:spPr>
          <a:xfrm>
            <a:off x="457200" y="5577840"/>
            <a:ext cx="11155680" cy="602280"/>
          </a:xfrm>
          <a:prstGeom prst="rect">
            <a:avLst/>
          </a:prstGeom>
          <a:noFill/>
          <a:ln>
            <a:noFill/>
          </a:ln>
        </p:spPr>
        <p:txBody>
          <a:bodyPr lIns="90000" tIns="45000" rIns="90000" bIns="45000">
            <a:noAutofit/>
          </a:bodyPr>
          <a:lstStyle/>
          <a:p>
            <a:r>
              <a:rPr lang="en-US" sz="1800" b="0" strike="noStrike" spc="-1">
                <a:latin typeface="Arial"/>
              </a:rPr>
              <a:t>Data is first moved into the accelerator. Patches are computed and are moved out as soon as they are ready.</a:t>
            </a:r>
          </a:p>
        </p:txBody>
      </p:sp>
      <p:sp>
        <p:nvSpPr>
          <p:cNvPr id="664" name="CustomShape 8"/>
          <p:cNvSpPr/>
          <p:nvPr/>
        </p:nvSpPr>
        <p:spPr>
          <a:xfrm>
            <a:off x="2097360" y="1554480"/>
            <a:ext cx="4023360" cy="925200"/>
          </a:xfrm>
          <a:prstGeom prst="rect">
            <a:avLst/>
          </a:prstGeom>
          <a:noFill/>
          <a:ln w="19080">
            <a:solidFill>
              <a:srgbClr val="FF0000"/>
            </a:solidFill>
            <a:round/>
          </a:ln>
        </p:spPr>
        <p:style>
          <a:lnRef idx="0">
            <a:scrgbClr r="0" g="0" b="0"/>
          </a:lnRef>
          <a:fillRef idx="0">
            <a:scrgbClr r="0" g="0" b="0"/>
          </a:fillRef>
          <a:effectRef idx="0">
            <a:scrgbClr r="0" g="0" b="0"/>
          </a:effectRef>
          <a:fontRef idx="minor"/>
        </p:style>
      </p:sp>
      <p:sp>
        <p:nvSpPr>
          <p:cNvPr id="665" name="TextShape 9"/>
          <p:cNvSpPr txBox="1"/>
          <p:nvPr/>
        </p:nvSpPr>
        <p:spPr>
          <a:xfrm>
            <a:off x="365760" y="1716120"/>
            <a:ext cx="1554480" cy="602280"/>
          </a:xfrm>
          <a:prstGeom prst="rect">
            <a:avLst/>
          </a:prstGeom>
          <a:noFill/>
          <a:ln>
            <a:noFill/>
          </a:ln>
        </p:spPr>
        <p:txBody>
          <a:bodyPr lIns="90000" tIns="45000" rIns="90000" bIns="45000" anchor="ctr">
            <a:noAutofit/>
          </a:bodyPr>
          <a:lstStyle/>
          <a:p>
            <a:pPr algn="ctr"/>
            <a:r>
              <a:rPr lang="en-US" sz="1800" b="0" strike="noStrike" spc="-1">
                <a:latin typeface="Arial"/>
              </a:rPr>
              <a:t>Configuration</a:t>
            </a:r>
          </a:p>
        </p:txBody>
      </p:sp>
      <p:sp>
        <p:nvSpPr>
          <p:cNvPr id="666" name="CustomShape 10"/>
          <p:cNvSpPr/>
          <p:nvPr/>
        </p:nvSpPr>
        <p:spPr>
          <a:xfrm>
            <a:off x="2103120" y="2458080"/>
            <a:ext cx="7680960" cy="925200"/>
          </a:xfrm>
          <a:prstGeom prst="rect">
            <a:avLst/>
          </a:prstGeom>
          <a:noFill/>
          <a:ln w="19080">
            <a:solidFill>
              <a:srgbClr val="FF0000"/>
            </a:solidFill>
            <a:round/>
          </a:ln>
        </p:spPr>
        <p:style>
          <a:lnRef idx="0">
            <a:scrgbClr r="0" g="0" b="0"/>
          </a:lnRef>
          <a:fillRef idx="0">
            <a:scrgbClr r="0" g="0" b="0"/>
          </a:fillRef>
          <a:effectRef idx="0">
            <a:scrgbClr r="0" g="0" b="0"/>
          </a:effectRef>
          <a:fontRef idx="minor"/>
        </p:style>
      </p:sp>
      <p:sp>
        <p:nvSpPr>
          <p:cNvPr id="667" name="TextShape 11"/>
          <p:cNvSpPr txBox="1"/>
          <p:nvPr/>
        </p:nvSpPr>
        <p:spPr>
          <a:xfrm>
            <a:off x="365760" y="2619720"/>
            <a:ext cx="1554480" cy="602280"/>
          </a:xfrm>
          <a:prstGeom prst="rect">
            <a:avLst/>
          </a:prstGeom>
          <a:noFill/>
          <a:ln>
            <a:noFill/>
          </a:ln>
        </p:spPr>
        <p:txBody>
          <a:bodyPr lIns="90000" tIns="45000" rIns="90000" bIns="45000" anchor="ctr">
            <a:noAutofit/>
          </a:bodyPr>
          <a:lstStyle/>
          <a:p>
            <a:pPr algn="ctr"/>
            <a:r>
              <a:rPr lang="en-US" sz="1800" b="0" strike="noStrike" spc="-1">
                <a:latin typeface="Arial"/>
              </a:rPr>
              <a:t>Move in of data</a:t>
            </a:r>
          </a:p>
        </p:txBody>
      </p:sp>
      <p:sp>
        <p:nvSpPr>
          <p:cNvPr id="668" name="CustomShape 12"/>
          <p:cNvSpPr/>
          <p:nvPr/>
        </p:nvSpPr>
        <p:spPr>
          <a:xfrm>
            <a:off x="2377440" y="3785040"/>
            <a:ext cx="6583680" cy="193680"/>
          </a:xfrm>
          <a:prstGeom prst="rect">
            <a:avLst/>
          </a:prstGeom>
          <a:noFill/>
          <a:ln w="19080">
            <a:solidFill>
              <a:srgbClr val="FF0000"/>
            </a:solidFill>
            <a:round/>
          </a:ln>
        </p:spPr>
        <p:style>
          <a:lnRef idx="0">
            <a:scrgbClr r="0" g="0" b="0"/>
          </a:lnRef>
          <a:fillRef idx="0">
            <a:scrgbClr r="0" g="0" b="0"/>
          </a:fillRef>
          <a:effectRef idx="0">
            <a:scrgbClr r="0" g="0" b="0"/>
          </a:effectRef>
          <a:fontRef idx="minor"/>
        </p:style>
      </p:sp>
      <p:sp>
        <p:nvSpPr>
          <p:cNvPr id="669" name="CustomShape 13"/>
          <p:cNvSpPr/>
          <p:nvPr/>
        </p:nvSpPr>
        <p:spPr>
          <a:xfrm>
            <a:off x="2377440" y="3916800"/>
            <a:ext cx="8412480" cy="650880"/>
          </a:xfrm>
          <a:prstGeom prst="rect">
            <a:avLst/>
          </a:prstGeom>
          <a:noFill/>
          <a:ln w="19080">
            <a:solidFill>
              <a:srgbClr val="FF0000"/>
            </a:solidFill>
            <a:round/>
          </a:ln>
        </p:spPr>
        <p:style>
          <a:lnRef idx="0">
            <a:scrgbClr r="0" g="0" b="0"/>
          </a:lnRef>
          <a:fillRef idx="0">
            <a:scrgbClr r="0" g="0" b="0"/>
          </a:fillRef>
          <a:effectRef idx="0">
            <a:scrgbClr r="0" g="0" b="0"/>
          </a:effectRef>
          <a:fontRef idx="minor"/>
        </p:style>
      </p:sp>
      <p:sp>
        <p:nvSpPr>
          <p:cNvPr id="670" name="CustomShape 14"/>
          <p:cNvSpPr/>
          <p:nvPr/>
        </p:nvSpPr>
        <p:spPr>
          <a:xfrm>
            <a:off x="2377440" y="4480560"/>
            <a:ext cx="6766560" cy="274320"/>
          </a:xfrm>
          <a:prstGeom prst="rect">
            <a:avLst/>
          </a:prstGeom>
          <a:noFill/>
          <a:ln w="19080">
            <a:solidFill>
              <a:srgbClr val="FF0000"/>
            </a:solidFill>
            <a:round/>
          </a:ln>
        </p:spPr>
        <p:style>
          <a:lnRef idx="0">
            <a:scrgbClr r="0" g="0" b="0"/>
          </a:lnRef>
          <a:fillRef idx="0">
            <a:scrgbClr r="0" g="0" b="0"/>
          </a:fillRef>
          <a:effectRef idx="0">
            <a:scrgbClr r="0" g="0" b="0"/>
          </a:effectRef>
          <a:fontRef idx="minor"/>
        </p:style>
      </p:sp>
      <p:sp>
        <p:nvSpPr>
          <p:cNvPr id="671" name="TextShape 15"/>
          <p:cNvSpPr txBox="1"/>
          <p:nvPr/>
        </p:nvSpPr>
        <p:spPr>
          <a:xfrm>
            <a:off x="182880" y="3813480"/>
            <a:ext cx="1737360" cy="858240"/>
          </a:xfrm>
          <a:prstGeom prst="rect">
            <a:avLst/>
          </a:prstGeom>
          <a:noFill/>
          <a:ln>
            <a:noFill/>
          </a:ln>
        </p:spPr>
        <p:txBody>
          <a:bodyPr lIns="90000" tIns="45000" rIns="90000" bIns="45000" anchor="ctr">
            <a:noAutofit/>
          </a:bodyPr>
          <a:lstStyle/>
          <a:p>
            <a:pPr algn="ctr"/>
            <a:r>
              <a:rPr lang="en-US" sz="1800" b="0" strike="noStrike" spc="-1">
                <a:latin typeface="Arial"/>
              </a:rPr>
              <a:t>Matrix multiplications</a:t>
            </a:r>
          </a:p>
        </p:txBody>
      </p:sp>
      <p:sp>
        <p:nvSpPr>
          <p:cNvPr id="672" name="TextShape 16"/>
          <p:cNvSpPr txBox="1"/>
          <p:nvPr/>
        </p:nvSpPr>
        <p:spPr>
          <a:xfrm>
            <a:off x="182880" y="4754880"/>
            <a:ext cx="1737360" cy="640080"/>
          </a:xfrm>
          <a:prstGeom prst="rect">
            <a:avLst/>
          </a:prstGeom>
          <a:noFill/>
          <a:ln>
            <a:noFill/>
          </a:ln>
        </p:spPr>
        <p:txBody>
          <a:bodyPr lIns="90000" tIns="45000" rIns="90000" bIns="45000" anchor="ctr">
            <a:noAutofit/>
          </a:bodyPr>
          <a:lstStyle/>
          <a:p>
            <a:pPr algn="ctr"/>
            <a:r>
              <a:rPr lang="en-US" sz="1800" b="0" strike="noStrike" spc="-1">
                <a:latin typeface="Arial"/>
              </a:rPr>
              <a:t>Move out of data</a:t>
            </a:r>
          </a:p>
        </p:txBody>
      </p:sp>
      <p:pic>
        <p:nvPicPr>
          <p:cNvPr id="19" name="Picture 18"/>
          <p:cNvPicPr/>
          <p:nvPr/>
        </p:nvPicPr>
        <p:blipFill>
          <a:blip r:embed="rId4"/>
          <a:stretch/>
        </p:blipFill>
        <p:spPr>
          <a:xfrm>
            <a:off x="8596440" y="383760"/>
            <a:ext cx="2526840" cy="806040"/>
          </a:xfrm>
          <a:prstGeom prst="rect">
            <a:avLst/>
          </a:prstGeom>
          <a:ln>
            <a:noFill/>
          </a:ln>
        </p:spPr>
      </p:pic>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664"/>
                                        </p:tgtEl>
                                        <p:attrNameLst>
                                          <p:attrName>style.visibility</p:attrName>
                                        </p:attrNameLst>
                                      </p:cBhvr>
                                      <p:to>
                                        <p:strVal val="visible"/>
                                      </p:to>
                                    </p:set>
                                  </p:childTnLst>
                                </p:cTn>
                              </p:par>
                              <p:par>
                                <p:cTn id="7" presetID="1" presetClass="entr" fill="hold" nodeType="withEffect">
                                  <p:stCondLst>
                                    <p:cond delay="0"/>
                                  </p:stCondLst>
                                  <p:childTnLst>
                                    <p:set>
                                      <p:cBhvr>
                                        <p:cTn id="8" dur="1" fill="hold">
                                          <p:stCondLst>
                                            <p:cond delay="0"/>
                                          </p:stCondLst>
                                        </p:cTn>
                                        <p:tgtEl>
                                          <p:spTgt spid="66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fill="hold" nodeType="clickEffect">
                                  <p:stCondLst>
                                    <p:cond delay="0"/>
                                  </p:stCondLst>
                                  <p:childTnLst>
                                    <p:set>
                                      <p:cBhvr>
                                        <p:cTn id="12" dur="1" fill="hold">
                                          <p:stCondLst>
                                            <p:cond delay="0"/>
                                          </p:stCondLst>
                                        </p:cTn>
                                        <p:tgtEl>
                                          <p:spTgt spid="666"/>
                                        </p:tgtEl>
                                        <p:attrNameLst>
                                          <p:attrName>style.visibility</p:attrName>
                                        </p:attrNameLst>
                                      </p:cBhvr>
                                      <p:to>
                                        <p:strVal val="visible"/>
                                      </p:to>
                                    </p:set>
                                  </p:childTnLst>
                                </p:cTn>
                              </p:par>
                              <p:par>
                                <p:cTn id="13" presetID="1" presetClass="entr" fill="hold" nodeType="withEffect">
                                  <p:stCondLst>
                                    <p:cond delay="0"/>
                                  </p:stCondLst>
                                  <p:childTnLst>
                                    <p:set>
                                      <p:cBhvr>
                                        <p:cTn id="14" dur="1" fill="hold">
                                          <p:stCondLst>
                                            <p:cond delay="0"/>
                                          </p:stCondLst>
                                        </p:cTn>
                                        <p:tgtEl>
                                          <p:spTgt spid="667"/>
                                        </p:tgtEl>
                                        <p:attrNameLst>
                                          <p:attrName>style.visibility</p:attrName>
                                        </p:attrNameLst>
                                      </p:cBhvr>
                                      <p:to>
                                        <p:strVal val="visible"/>
                                      </p:to>
                                    </p:set>
                                  </p:childTnLst>
                                </p:cTn>
                              </p:par>
                              <p:par>
                                <p:cTn id="15" presetID="1" presetClass="entr" fill="hold" nodeType="withEffect">
                                  <p:stCondLst>
                                    <p:cond delay="0"/>
                                  </p:stCondLst>
                                  <p:childTnLst>
                                    <p:set>
                                      <p:cBhvr>
                                        <p:cTn id="16" dur="1" fill="hold">
                                          <p:stCondLst>
                                            <p:cond delay="0"/>
                                          </p:stCondLst>
                                        </p:cTn>
                                        <p:tgtEl>
                                          <p:spTgt spid="668"/>
                                        </p:tgtEl>
                                        <p:attrNameLst>
                                          <p:attrName>style.visibility</p:attrName>
                                        </p:attrNameLst>
                                      </p:cBhvr>
                                      <p:to>
                                        <p:strVal val="visible"/>
                                      </p:to>
                                    </p:set>
                                  </p:childTnLst>
                                </p:cTn>
                              </p:par>
                              <p:par>
                                <p:cTn id="17" presetID="1" presetClass="exit" fill="hold" nodeType="withEffect">
                                  <p:stCondLst>
                                    <p:cond delay="0"/>
                                  </p:stCondLst>
                                  <p:childTnLst>
                                    <p:set>
                                      <p:cBhvr>
                                        <p:cTn id="18" dur="1" fill="hold">
                                          <p:stCondLst>
                                            <p:cond delay="0"/>
                                          </p:stCondLst>
                                        </p:cTn>
                                        <p:tgtEl>
                                          <p:spTgt spid="664"/>
                                        </p:tgtEl>
                                        <p:attrNameLst>
                                          <p:attrName>style.visibility</p:attrName>
                                        </p:attrNameLst>
                                      </p:cBhvr>
                                      <p:to>
                                        <p:strVal val="hidden"/>
                                      </p:to>
                                    </p:set>
                                  </p:childTnLst>
                                </p:cTn>
                              </p:par>
                              <p:par>
                                <p:cTn id="19" presetID="1" presetClass="exit" fill="hold" nodeType="withEffect">
                                  <p:stCondLst>
                                    <p:cond delay="0"/>
                                  </p:stCondLst>
                                  <p:childTnLst>
                                    <p:set>
                                      <p:cBhvr>
                                        <p:cTn id="20" dur="1" fill="hold">
                                          <p:stCondLst>
                                            <p:cond delay="0"/>
                                          </p:stCondLst>
                                        </p:cTn>
                                        <p:tgtEl>
                                          <p:spTgt spid="665"/>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fill="hold" nodeType="clickEffect">
                                  <p:stCondLst>
                                    <p:cond delay="0"/>
                                  </p:stCondLst>
                                  <p:childTnLst>
                                    <p:set>
                                      <p:cBhvr>
                                        <p:cTn id="24" dur="1" fill="hold">
                                          <p:stCondLst>
                                            <p:cond delay="0"/>
                                          </p:stCondLst>
                                        </p:cTn>
                                        <p:tgtEl>
                                          <p:spTgt spid="669"/>
                                        </p:tgtEl>
                                        <p:attrNameLst>
                                          <p:attrName>style.visibility</p:attrName>
                                        </p:attrNameLst>
                                      </p:cBhvr>
                                      <p:to>
                                        <p:strVal val="visible"/>
                                      </p:to>
                                    </p:set>
                                  </p:childTnLst>
                                </p:cTn>
                              </p:par>
                              <p:par>
                                <p:cTn id="25" presetID="1" presetClass="entr" fill="hold" nodeType="withEffect">
                                  <p:stCondLst>
                                    <p:cond delay="0"/>
                                  </p:stCondLst>
                                  <p:childTnLst>
                                    <p:set>
                                      <p:cBhvr>
                                        <p:cTn id="26" dur="1" fill="hold">
                                          <p:stCondLst>
                                            <p:cond delay="0"/>
                                          </p:stCondLst>
                                        </p:cTn>
                                        <p:tgtEl>
                                          <p:spTgt spid="671"/>
                                        </p:tgtEl>
                                        <p:attrNameLst>
                                          <p:attrName>style.visibility</p:attrName>
                                        </p:attrNameLst>
                                      </p:cBhvr>
                                      <p:to>
                                        <p:strVal val="visible"/>
                                      </p:to>
                                    </p:set>
                                  </p:childTnLst>
                                </p:cTn>
                              </p:par>
                              <p:par>
                                <p:cTn id="27" presetID="1" presetClass="exit" fill="hold" nodeType="withEffect">
                                  <p:stCondLst>
                                    <p:cond delay="0"/>
                                  </p:stCondLst>
                                  <p:childTnLst>
                                    <p:set>
                                      <p:cBhvr>
                                        <p:cTn id="28" dur="1" fill="hold">
                                          <p:stCondLst>
                                            <p:cond delay="0"/>
                                          </p:stCondLst>
                                        </p:cTn>
                                        <p:tgtEl>
                                          <p:spTgt spid="666"/>
                                        </p:tgtEl>
                                        <p:attrNameLst>
                                          <p:attrName>style.visibility</p:attrName>
                                        </p:attrNameLst>
                                      </p:cBhvr>
                                      <p:to>
                                        <p:strVal val="hidden"/>
                                      </p:to>
                                    </p:set>
                                  </p:childTnLst>
                                </p:cTn>
                              </p:par>
                              <p:par>
                                <p:cTn id="29" presetID="1" presetClass="exit" fill="hold" nodeType="withEffect">
                                  <p:stCondLst>
                                    <p:cond delay="0"/>
                                  </p:stCondLst>
                                  <p:childTnLst>
                                    <p:set>
                                      <p:cBhvr>
                                        <p:cTn id="30" dur="1" fill="hold">
                                          <p:stCondLst>
                                            <p:cond delay="0"/>
                                          </p:stCondLst>
                                        </p:cTn>
                                        <p:tgtEl>
                                          <p:spTgt spid="667"/>
                                        </p:tgtEl>
                                        <p:attrNameLst>
                                          <p:attrName>style.visibility</p:attrName>
                                        </p:attrNameLst>
                                      </p:cBhvr>
                                      <p:to>
                                        <p:strVal val="hidden"/>
                                      </p:to>
                                    </p:set>
                                  </p:childTnLst>
                                </p:cTn>
                              </p:par>
                              <p:par>
                                <p:cTn id="31" presetID="1" presetClass="exit" fill="hold" nodeType="withEffect">
                                  <p:stCondLst>
                                    <p:cond delay="0"/>
                                  </p:stCondLst>
                                  <p:childTnLst>
                                    <p:set>
                                      <p:cBhvr>
                                        <p:cTn id="32" dur="1" fill="hold">
                                          <p:stCondLst>
                                            <p:cond delay="0"/>
                                          </p:stCondLst>
                                        </p:cTn>
                                        <p:tgtEl>
                                          <p:spTgt spid="668"/>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ntr" fill="hold" nodeType="clickEffect">
                                  <p:stCondLst>
                                    <p:cond delay="0"/>
                                  </p:stCondLst>
                                  <p:childTnLst>
                                    <p:set>
                                      <p:cBhvr>
                                        <p:cTn id="36" dur="1" fill="hold">
                                          <p:stCondLst>
                                            <p:cond delay="0"/>
                                          </p:stCondLst>
                                        </p:cTn>
                                        <p:tgtEl>
                                          <p:spTgt spid="670"/>
                                        </p:tgtEl>
                                        <p:attrNameLst>
                                          <p:attrName>style.visibility</p:attrName>
                                        </p:attrNameLst>
                                      </p:cBhvr>
                                      <p:to>
                                        <p:strVal val="visible"/>
                                      </p:to>
                                    </p:set>
                                  </p:childTnLst>
                                </p:cTn>
                              </p:par>
                              <p:par>
                                <p:cTn id="37" presetID="1" presetClass="entr" fill="hold" nodeType="withEffect">
                                  <p:stCondLst>
                                    <p:cond delay="0"/>
                                  </p:stCondLst>
                                  <p:childTnLst>
                                    <p:set>
                                      <p:cBhvr>
                                        <p:cTn id="38" dur="1" fill="hold">
                                          <p:stCondLst>
                                            <p:cond delay="0"/>
                                          </p:stCondLst>
                                        </p:cTn>
                                        <p:tgtEl>
                                          <p:spTgt spid="672"/>
                                        </p:tgtEl>
                                        <p:attrNameLst>
                                          <p:attrName>style.visibility</p:attrName>
                                        </p:attrNameLst>
                                      </p:cBhvr>
                                      <p:to>
                                        <p:strVal val="visible"/>
                                      </p:to>
                                    </p:set>
                                  </p:childTnLst>
                                </p:cTn>
                              </p:par>
                              <p:par>
                                <p:cTn id="39" presetID="1" presetClass="exit" fill="hold" nodeType="withEffect">
                                  <p:stCondLst>
                                    <p:cond delay="0"/>
                                  </p:stCondLst>
                                  <p:childTnLst>
                                    <p:set>
                                      <p:cBhvr>
                                        <p:cTn id="40" dur="1" fill="hold">
                                          <p:stCondLst>
                                            <p:cond delay="0"/>
                                          </p:stCondLst>
                                        </p:cTn>
                                        <p:tgtEl>
                                          <p:spTgt spid="669"/>
                                        </p:tgtEl>
                                        <p:attrNameLst>
                                          <p:attrName>style.visibility</p:attrName>
                                        </p:attrNameLst>
                                      </p:cBhvr>
                                      <p:to>
                                        <p:strVal val="hidden"/>
                                      </p:to>
                                    </p:set>
                                  </p:childTnLst>
                                </p:cTn>
                              </p:par>
                              <p:par>
                                <p:cTn id="41" presetID="1" presetClass="exit" fill="hold" nodeType="withEffect">
                                  <p:stCondLst>
                                    <p:cond delay="0"/>
                                  </p:stCondLst>
                                  <p:childTnLst>
                                    <p:set>
                                      <p:cBhvr>
                                        <p:cTn id="42" dur="1" fill="hold">
                                          <p:stCondLst>
                                            <p:cond delay="0"/>
                                          </p:stCondLst>
                                        </p:cTn>
                                        <p:tgtEl>
                                          <p:spTgt spid="67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2019V2_master-vorlage_fzi-foliensatz</Template>
  <TotalTime>0</TotalTime>
  <Words>2827</Words>
  <Application>Microsoft Office PowerPoint</Application>
  <PresentationFormat>Custom</PresentationFormat>
  <Paragraphs>215</Paragraphs>
  <Slides>15</Slides>
  <Notes>15</Notes>
  <HiddenSlides>0</HiddenSlides>
  <MMClips>0</MMClips>
  <ScaleCrop>false</ScaleCrop>
  <HeadingPairs>
    <vt:vector size="6" baseType="variant">
      <vt:variant>
        <vt:lpstr>Fonts Used</vt:lpstr>
      </vt:variant>
      <vt:variant>
        <vt:i4>8</vt:i4>
      </vt:variant>
      <vt:variant>
        <vt:lpstr>Theme</vt:lpstr>
      </vt:variant>
      <vt:variant>
        <vt:i4>10</vt:i4>
      </vt:variant>
      <vt:variant>
        <vt:lpstr>Slide Titles</vt:lpstr>
      </vt:variant>
      <vt:variant>
        <vt:i4>15</vt:i4>
      </vt:variant>
    </vt:vector>
  </HeadingPairs>
  <TitlesOfParts>
    <vt:vector size="33" baseType="lpstr">
      <vt:lpstr>Arial</vt:lpstr>
      <vt:lpstr>DejaVu Sans</vt:lpstr>
      <vt:lpstr>Source Sans Pro</vt:lpstr>
      <vt:lpstr>Source Sans Pro Black</vt:lpstr>
      <vt:lpstr>Source Sans Pro SemiBold</vt:lpstr>
      <vt:lpstr>Symbol</vt:lpstr>
      <vt:lpstr>Times New Roman</vt:lpstr>
      <vt:lpstr>Wingdings</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FZI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subject/>
  <dc:creator>Birte Havighorst</dc:creator>
  <dc:description/>
  <cp:lastModifiedBy>Federico Peccia</cp:lastModifiedBy>
  <cp:revision>320</cp:revision>
  <dcterms:created xsi:type="dcterms:W3CDTF">2019-07-22T08:52:30Z</dcterms:created>
  <dcterms:modified xsi:type="dcterms:W3CDTF">2022-10-12T16:50:07Z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FZI</vt:lpwstr>
  </property>
  <property fmtid="{D5CDD505-2E9C-101B-9397-08002B2CF9AE}" pid="4" name="HiddenSlides">
    <vt:i4>2</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15</vt:i4>
  </property>
  <property fmtid="{D5CDD505-2E9C-101B-9397-08002B2CF9AE}" pid="9" name="PresentationFormat">
    <vt:lpwstr>Benutzerdefiniert</vt:lpwstr>
  </property>
  <property fmtid="{D5CDD505-2E9C-101B-9397-08002B2CF9AE}" pid="10" name="ScaleCrop">
    <vt:bool>false</vt:bool>
  </property>
  <property fmtid="{D5CDD505-2E9C-101B-9397-08002B2CF9AE}" pid="11" name="ShareDoc">
    <vt:bool>false</vt:bool>
  </property>
  <property fmtid="{D5CDD505-2E9C-101B-9397-08002B2CF9AE}" pid="12" name="Slides">
    <vt:i4>19</vt:i4>
  </property>
</Properties>
</file>