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61" r:id="rId3"/>
    <p:sldId id="262" r:id="rId4"/>
    <p:sldId id="310" r:id="rId5"/>
    <p:sldId id="325" r:id="rId6"/>
    <p:sldId id="313" r:id="rId7"/>
    <p:sldId id="314" r:id="rId8"/>
    <p:sldId id="316" r:id="rId9"/>
    <p:sldId id="317" r:id="rId10"/>
    <p:sldId id="318" r:id="rId11"/>
    <p:sldId id="319" r:id="rId12"/>
    <p:sldId id="320" r:id="rId13"/>
    <p:sldId id="321" r:id="rId14"/>
    <p:sldId id="323" r:id="rId15"/>
    <p:sldId id="326" r:id="rId16"/>
    <p:sldId id="324" r:id="rId17"/>
    <p:sldId id="311" r:id="rId18"/>
    <p:sldId id="315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aleway Black" pitchFamily="2" charset="0"/>
      <p:bold r:id="rId26"/>
      <p:boldItalic r:id="rId27"/>
    </p:embeddedFont>
    <p:embeddedFont>
      <p:font typeface="Raleway ExtraBold" pitchFamily="2" charset="0"/>
      <p:bold r:id="rId28"/>
      <p:boldItalic r:id="rId29"/>
    </p:embeddedFont>
    <p:embeddedFont>
      <p:font typeface="Tajawal" panose="020B0604020202020204" charset="-78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F8EC0-6180-412E-B636-866CEB9DD4B9}" v="105" dt="2023-07-29T01:46:28.222"/>
  </p1510:revLst>
</p1510:revInfo>
</file>

<file path=ppt/tableStyles.xml><?xml version="1.0" encoding="utf-8"?>
<a:tblStyleLst xmlns:a="http://schemas.openxmlformats.org/drawingml/2006/main" def="{0A9E4DF6-EF11-47BC-BC08-35D2B50A427C}">
  <a:tblStyle styleId="{0A9E4DF6-EF11-47BC-BC08-35D2B50A42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am" userId="68be0f1c79e48027" providerId="LiveId" clId="{7CCF8EC0-6180-412E-B636-866CEB9DD4B9}"/>
    <pc:docChg chg="undo custSel addSld delSld modSld sldOrd delMainMaster">
      <pc:chgData name="Daniel Lam" userId="68be0f1c79e48027" providerId="LiveId" clId="{7CCF8EC0-6180-412E-B636-866CEB9DD4B9}" dt="2023-07-29T01:46:28.216" v="4106" actId="20577"/>
      <pc:docMkLst>
        <pc:docMk/>
      </pc:docMkLst>
      <pc:sldChg chg="del">
        <pc:chgData name="Daniel Lam" userId="68be0f1c79e48027" providerId="LiveId" clId="{7CCF8EC0-6180-412E-B636-866CEB9DD4B9}" dt="2023-07-29T00:00:50.468" v="3140" actId="47"/>
        <pc:sldMkLst>
          <pc:docMk/>
          <pc:sldMk cId="0" sldId="257"/>
        </pc:sldMkLst>
      </pc:sldChg>
      <pc:sldChg chg="del">
        <pc:chgData name="Daniel Lam" userId="68be0f1c79e48027" providerId="LiveId" clId="{7CCF8EC0-6180-412E-B636-866CEB9DD4B9}" dt="2023-07-29T00:00:51.074" v="3141" actId="47"/>
        <pc:sldMkLst>
          <pc:docMk/>
          <pc:sldMk cId="0" sldId="258"/>
        </pc:sldMkLst>
      </pc:sldChg>
      <pc:sldChg chg="del">
        <pc:chgData name="Daniel Lam" userId="68be0f1c79e48027" providerId="LiveId" clId="{7CCF8EC0-6180-412E-B636-866CEB9DD4B9}" dt="2023-07-29T00:00:51.347" v="3142" actId="47"/>
        <pc:sldMkLst>
          <pc:docMk/>
          <pc:sldMk cId="0" sldId="259"/>
        </pc:sldMkLst>
      </pc:sldChg>
      <pc:sldChg chg="del">
        <pc:chgData name="Daniel Lam" userId="68be0f1c79e48027" providerId="LiveId" clId="{7CCF8EC0-6180-412E-B636-866CEB9DD4B9}" dt="2023-07-29T00:00:51.541" v="3143" actId="47"/>
        <pc:sldMkLst>
          <pc:docMk/>
          <pc:sldMk cId="0" sldId="260"/>
        </pc:sldMkLst>
      </pc:sldChg>
      <pc:sldChg chg="modSp mod ord modNotes">
        <pc:chgData name="Daniel Lam" userId="68be0f1c79e48027" providerId="LiveId" clId="{7CCF8EC0-6180-412E-B636-866CEB9DD4B9}" dt="2023-07-28T21:28:59.590" v="1100" actId="5793"/>
        <pc:sldMkLst>
          <pc:docMk/>
          <pc:sldMk cId="0" sldId="261"/>
        </pc:sldMkLst>
        <pc:spChg chg="mod">
          <ac:chgData name="Daniel Lam" userId="68be0f1c79e48027" providerId="LiveId" clId="{7CCF8EC0-6180-412E-B636-866CEB9DD4B9}" dt="2023-07-28T21:28:59.590" v="1100" actId="5793"/>
          <ac:spMkLst>
            <pc:docMk/>
            <pc:sldMk cId="0" sldId="261"/>
            <ac:spMk id="478" creationId="{00000000-0000-0000-0000-000000000000}"/>
          </ac:spMkLst>
        </pc:spChg>
      </pc:sldChg>
      <pc:sldChg chg="modSp mod ord modNotes">
        <pc:chgData name="Daniel Lam" userId="68be0f1c79e48027" providerId="LiveId" clId="{7CCF8EC0-6180-412E-B636-866CEB9DD4B9}" dt="2023-07-28T21:32:48.767" v="1325" actId="20577"/>
        <pc:sldMkLst>
          <pc:docMk/>
          <pc:sldMk cId="0" sldId="262"/>
        </pc:sldMkLst>
        <pc:spChg chg="mod">
          <ac:chgData name="Daniel Lam" userId="68be0f1c79e48027" providerId="LiveId" clId="{7CCF8EC0-6180-412E-B636-866CEB9DD4B9}" dt="2023-07-28T19:48:30.071" v="20" actId="20577"/>
          <ac:spMkLst>
            <pc:docMk/>
            <pc:sldMk cId="0" sldId="262"/>
            <ac:spMk id="493" creationId="{00000000-0000-0000-0000-000000000000}"/>
          </ac:spMkLst>
        </pc:spChg>
        <pc:spChg chg="mod">
          <ac:chgData name="Daniel Lam" userId="68be0f1c79e48027" providerId="LiveId" clId="{7CCF8EC0-6180-412E-B636-866CEB9DD4B9}" dt="2023-07-28T21:32:48.767" v="1325" actId="20577"/>
          <ac:spMkLst>
            <pc:docMk/>
            <pc:sldMk cId="0" sldId="262"/>
            <ac:spMk id="494" creationId="{00000000-0000-0000-0000-000000000000}"/>
          </ac:spMkLst>
        </pc:spChg>
      </pc:sldChg>
      <pc:sldChg chg="del">
        <pc:chgData name="Daniel Lam" userId="68be0f1c79e48027" providerId="LiveId" clId="{7CCF8EC0-6180-412E-B636-866CEB9DD4B9}" dt="2023-07-29T00:00:52.200" v="3145" actId="47"/>
        <pc:sldMkLst>
          <pc:docMk/>
          <pc:sldMk cId="0" sldId="263"/>
        </pc:sldMkLst>
      </pc:sldChg>
      <pc:sldChg chg="del">
        <pc:chgData name="Daniel Lam" userId="68be0f1c79e48027" providerId="LiveId" clId="{7CCF8EC0-6180-412E-B636-866CEB9DD4B9}" dt="2023-07-29T00:00:52.462" v="3146" actId="47"/>
        <pc:sldMkLst>
          <pc:docMk/>
          <pc:sldMk cId="0" sldId="264"/>
        </pc:sldMkLst>
      </pc:sldChg>
      <pc:sldChg chg="del">
        <pc:chgData name="Daniel Lam" userId="68be0f1c79e48027" providerId="LiveId" clId="{7CCF8EC0-6180-412E-B636-866CEB9DD4B9}" dt="2023-07-29T00:00:52.788" v="3147" actId="47"/>
        <pc:sldMkLst>
          <pc:docMk/>
          <pc:sldMk cId="0" sldId="265"/>
        </pc:sldMkLst>
      </pc:sldChg>
      <pc:sldChg chg="del">
        <pc:chgData name="Daniel Lam" userId="68be0f1c79e48027" providerId="LiveId" clId="{7CCF8EC0-6180-412E-B636-866CEB9DD4B9}" dt="2023-07-29T00:00:53.144" v="3148" actId="47"/>
        <pc:sldMkLst>
          <pc:docMk/>
          <pc:sldMk cId="0" sldId="266"/>
        </pc:sldMkLst>
      </pc:sldChg>
      <pc:sldChg chg="del">
        <pc:chgData name="Daniel Lam" userId="68be0f1c79e48027" providerId="LiveId" clId="{7CCF8EC0-6180-412E-B636-866CEB9DD4B9}" dt="2023-07-29T00:00:53.455" v="3149" actId="47"/>
        <pc:sldMkLst>
          <pc:docMk/>
          <pc:sldMk cId="0" sldId="267"/>
        </pc:sldMkLst>
      </pc:sldChg>
      <pc:sldChg chg="del">
        <pc:chgData name="Daniel Lam" userId="68be0f1c79e48027" providerId="LiveId" clId="{7CCF8EC0-6180-412E-B636-866CEB9DD4B9}" dt="2023-07-29T00:00:53.705" v="3150" actId="47"/>
        <pc:sldMkLst>
          <pc:docMk/>
          <pc:sldMk cId="0" sldId="268"/>
        </pc:sldMkLst>
      </pc:sldChg>
      <pc:sldChg chg="del">
        <pc:chgData name="Daniel Lam" userId="68be0f1c79e48027" providerId="LiveId" clId="{7CCF8EC0-6180-412E-B636-866CEB9DD4B9}" dt="2023-07-29T00:00:53.920" v="3151" actId="47"/>
        <pc:sldMkLst>
          <pc:docMk/>
          <pc:sldMk cId="0" sldId="269"/>
        </pc:sldMkLst>
      </pc:sldChg>
      <pc:sldChg chg="del">
        <pc:chgData name="Daniel Lam" userId="68be0f1c79e48027" providerId="LiveId" clId="{7CCF8EC0-6180-412E-B636-866CEB9DD4B9}" dt="2023-07-29T00:00:54.109" v="3152" actId="47"/>
        <pc:sldMkLst>
          <pc:docMk/>
          <pc:sldMk cId="0" sldId="270"/>
        </pc:sldMkLst>
      </pc:sldChg>
      <pc:sldChg chg="del">
        <pc:chgData name="Daniel Lam" userId="68be0f1c79e48027" providerId="LiveId" clId="{7CCF8EC0-6180-412E-B636-866CEB9DD4B9}" dt="2023-07-29T00:00:54.311" v="3153" actId="47"/>
        <pc:sldMkLst>
          <pc:docMk/>
          <pc:sldMk cId="0" sldId="271"/>
        </pc:sldMkLst>
      </pc:sldChg>
      <pc:sldChg chg="del">
        <pc:chgData name="Daniel Lam" userId="68be0f1c79e48027" providerId="LiveId" clId="{7CCF8EC0-6180-412E-B636-866CEB9DD4B9}" dt="2023-07-29T00:00:54.747" v="3154" actId="47"/>
        <pc:sldMkLst>
          <pc:docMk/>
          <pc:sldMk cId="0" sldId="272"/>
        </pc:sldMkLst>
      </pc:sldChg>
      <pc:sldChg chg="del">
        <pc:chgData name="Daniel Lam" userId="68be0f1c79e48027" providerId="LiveId" clId="{7CCF8EC0-6180-412E-B636-866CEB9DD4B9}" dt="2023-07-29T00:00:54.967" v="3155" actId="47"/>
        <pc:sldMkLst>
          <pc:docMk/>
          <pc:sldMk cId="0" sldId="273"/>
        </pc:sldMkLst>
      </pc:sldChg>
      <pc:sldChg chg="del">
        <pc:chgData name="Daniel Lam" userId="68be0f1c79e48027" providerId="LiveId" clId="{7CCF8EC0-6180-412E-B636-866CEB9DD4B9}" dt="2023-07-29T00:00:55.155" v="3156" actId="47"/>
        <pc:sldMkLst>
          <pc:docMk/>
          <pc:sldMk cId="0" sldId="274"/>
        </pc:sldMkLst>
      </pc:sldChg>
      <pc:sldChg chg="del">
        <pc:chgData name="Daniel Lam" userId="68be0f1c79e48027" providerId="LiveId" clId="{7CCF8EC0-6180-412E-B636-866CEB9DD4B9}" dt="2023-07-29T00:00:55.252" v="3157" actId="47"/>
        <pc:sldMkLst>
          <pc:docMk/>
          <pc:sldMk cId="0" sldId="275"/>
        </pc:sldMkLst>
      </pc:sldChg>
      <pc:sldChg chg="del">
        <pc:chgData name="Daniel Lam" userId="68be0f1c79e48027" providerId="LiveId" clId="{7CCF8EC0-6180-412E-B636-866CEB9DD4B9}" dt="2023-07-29T00:00:55.437" v="3158" actId="47"/>
        <pc:sldMkLst>
          <pc:docMk/>
          <pc:sldMk cId="0" sldId="276"/>
        </pc:sldMkLst>
      </pc:sldChg>
      <pc:sldChg chg="del">
        <pc:chgData name="Daniel Lam" userId="68be0f1c79e48027" providerId="LiveId" clId="{7CCF8EC0-6180-412E-B636-866CEB9DD4B9}" dt="2023-07-29T00:00:55.598" v="3159" actId="47"/>
        <pc:sldMkLst>
          <pc:docMk/>
          <pc:sldMk cId="0" sldId="277"/>
        </pc:sldMkLst>
      </pc:sldChg>
      <pc:sldChg chg="del">
        <pc:chgData name="Daniel Lam" userId="68be0f1c79e48027" providerId="LiveId" clId="{7CCF8EC0-6180-412E-B636-866CEB9DD4B9}" dt="2023-07-29T00:00:55.871" v="3160" actId="47"/>
        <pc:sldMkLst>
          <pc:docMk/>
          <pc:sldMk cId="0" sldId="278"/>
        </pc:sldMkLst>
      </pc:sldChg>
      <pc:sldChg chg="del">
        <pc:chgData name="Daniel Lam" userId="68be0f1c79e48027" providerId="LiveId" clId="{7CCF8EC0-6180-412E-B636-866CEB9DD4B9}" dt="2023-07-29T00:00:56.362" v="3161" actId="47"/>
        <pc:sldMkLst>
          <pc:docMk/>
          <pc:sldMk cId="0" sldId="279"/>
        </pc:sldMkLst>
      </pc:sldChg>
      <pc:sldChg chg="del">
        <pc:chgData name="Daniel Lam" userId="68be0f1c79e48027" providerId="LiveId" clId="{7CCF8EC0-6180-412E-B636-866CEB9DD4B9}" dt="2023-07-29T00:00:56.526" v="3162" actId="47"/>
        <pc:sldMkLst>
          <pc:docMk/>
          <pc:sldMk cId="0" sldId="280"/>
        </pc:sldMkLst>
      </pc:sldChg>
      <pc:sldChg chg="del">
        <pc:chgData name="Daniel Lam" userId="68be0f1c79e48027" providerId="LiveId" clId="{7CCF8EC0-6180-412E-B636-866CEB9DD4B9}" dt="2023-07-29T00:00:56.702" v="3163" actId="47"/>
        <pc:sldMkLst>
          <pc:docMk/>
          <pc:sldMk cId="0" sldId="281"/>
        </pc:sldMkLst>
      </pc:sldChg>
      <pc:sldChg chg="del">
        <pc:chgData name="Daniel Lam" userId="68be0f1c79e48027" providerId="LiveId" clId="{7CCF8EC0-6180-412E-B636-866CEB9DD4B9}" dt="2023-07-29T00:00:57.462" v="3164" actId="47"/>
        <pc:sldMkLst>
          <pc:docMk/>
          <pc:sldMk cId="0" sldId="282"/>
        </pc:sldMkLst>
      </pc:sldChg>
      <pc:sldChg chg="del">
        <pc:chgData name="Daniel Lam" userId="68be0f1c79e48027" providerId="LiveId" clId="{7CCF8EC0-6180-412E-B636-866CEB9DD4B9}" dt="2023-07-29T00:00:57.955" v="3165" actId="47"/>
        <pc:sldMkLst>
          <pc:docMk/>
          <pc:sldMk cId="0" sldId="283"/>
        </pc:sldMkLst>
      </pc:sldChg>
      <pc:sldChg chg="del">
        <pc:chgData name="Daniel Lam" userId="68be0f1c79e48027" providerId="LiveId" clId="{7CCF8EC0-6180-412E-B636-866CEB9DD4B9}" dt="2023-07-29T00:00:58.277" v="3166" actId="47"/>
        <pc:sldMkLst>
          <pc:docMk/>
          <pc:sldMk cId="0" sldId="284"/>
        </pc:sldMkLst>
      </pc:sldChg>
      <pc:sldChg chg="del">
        <pc:chgData name="Daniel Lam" userId="68be0f1c79e48027" providerId="LiveId" clId="{7CCF8EC0-6180-412E-B636-866CEB9DD4B9}" dt="2023-07-29T00:00:58.481" v="3167" actId="47"/>
        <pc:sldMkLst>
          <pc:docMk/>
          <pc:sldMk cId="0" sldId="285"/>
        </pc:sldMkLst>
      </pc:sldChg>
      <pc:sldChg chg="del">
        <pc:chgData name="Daniel Lam" userId="68be0f1c79e48027" providerId="LiveId" clId="{7CCF8EC0-6180-412E-B636-866CEB9DD4B9}" dt="2023-07-29T00:00:58.662" v="3168" actId="47"/>
        <pc:sldMkLst>
          <pc:docMk/>
          <pc:sldMk cId="0" sldId="286"/>
        </pc:sldMkLst>
      </pc:sldChg>
      <pc:sldChg chg="del">
        <pc:chgData name="Daniel Lam" userId="68be0f1c79e48027" providerId="LiveId" clId="{7CCF8EC0-6180-412E-B636-866CEB9DD4B9}" dt="2023-07-29T00:00:58.878" v="3169" actId="47"/>
        <pc:sldMkLst>
          <pc:docMk/>
          <pc:sldMk cId="0" sldId="287"/>
        </pc:sldMkLst>
      </pc:sldChg>
      <pc:sldChg chg="del">
        <pc:chgData name="Daniel Lam" userId="68be0f1c79e48027" providerId="LiveId" clId="{7CCF8EC0-6180-412E-B636-866CEB9DD4B9}" dt="2023-07-29T00:00:59.034" v="3170" actId="47"/>
        <pc:sldMkLst>
          <pc:docMk/>
          <pc:sldMk cId="0" sldId="288"/>
        </pc:sldMkLst>
      </pc:sldChg>
      <pc:sldChg chg="del">
        <pc:chgData name="Daniel Lam" userId="68be0f1c79e48027" providerId="LiveId" clId="{7CCF8EC0-6180-412E-B636-866CEB9DD4B9}" dt="2023-07-29T00:00:59.208" v="3171" actId="47"/>
        <pc:sldMkLst>
          <pc:docMk/>
          <pc:sldMk cId="0" sldId="289"/>
        </pc:sldMkLst>
      </pc:sldChg>
      <pc:sldChg chg="del">
        <pc:chgData name="Daniel Lam" userId="68be0f1c79e48027" providerId="LiveId" clId="{7CCF8EC0-6180-412E-B636-866CEB9DD4B9}" dt="2023-07-29T00:00:59.736" v="3172" actId="47"/>
        <pc:sldMkLst>
          <pc:docMk/>
          <pc:sldMk cId="0" sldId="290"/>
        </pc:sldMkLst>
      </pc:sldChg>
      <pc:sldChg chg="del">
        <pc:chgData name="Daniel Lam" userId="68be0f1c79e48027" providerId="LiveId" clId="{7CCF8EC0-6180-412E-B636-866CEB9DD4B9}" dt="2023-07-29T00:00:59.925" v="3173" actId="47"/>
        <pc:sldMkLst>
          <pc:docMk/>
          <pc:sldMk cId="0" sldId="291"/>
        </pc:sldMkLst>
      </pc:sldChg>
      <pc:sldChg chg="del">
        <pc:chgData name="Daniel Lam" userId="68be0f1c79e48027" providerId="LiveId" clId="{7CCF8EC0-6180-412E-B636-866CEB9DD4B9}" dt="2023-07-29T00:01:00.280" v="3174" actId="47"/>
        <pc:sldMkLst>
          <pc:docMk/>
          <pc:sldMk cId="0" sldId="292"/>
        </pc:sldMkLst>
      </pc:sldChg>
      <pc:sldChg chg="del">
        <pc:chgData name="Daniel Lam" userId="68be0f1c79e48027" providerId="LiveId" clId="{7CCF8EC0-6180-412E-B636-866CEB9DD4B9}" dt="2023-07-29T00:01:00.558" v="3175" actId="47"/>
        <pc:sldMkLst>
          <pc:docMk/>
          <pc:sldMk cId="0" sldId="293"/>
        </pc:sldMkLst>
      </pc:sldChg>
      <pc:sldChg chg="del">
        <pc:chgData name="Daniel Lam" userId="68be0f1c79e48027" providerId="LiveId" clId="{7CCF8EC0-6180-412E-B636-866CEB9DD4B9}" dt="2023-07-29T00:01:01.088" v="3176" actId="47"/>
        <pc:sldMkLst>
          <pc:docMk/>
          <pc:sldMk cId="0" sldId="294"/>
        </pc:sldMkLst>
      </pc:sldChg>
      <pc:sldChg chg="del">
        <pc:chgData name="Daniel Lam" userId="68be0f1c79e48027" providerId="LiveId" clId="{7CCF8EC0-6180-412E-B636-866CEB9DD4B9}" dt="2023-07-29T00:01:01.659" v="3177" actId="47"/>
        <pc:sldMkLst>
          <pc:docMk/>
          <pc:sldMk cId="0" sldId="295"/>
        </pc:sldMkLst>
      </pc:sldChg>
      <pc:sldChg chg="del">
        <pc:chgData name="Daniel Lam" userId="68be0f1c79e48027" providerId="LiveId" clId="{7CCF8EC0-6180-412E-B636-866CEB9DD4B9}" dt="2023-07-29T00:01:02.226" v="3178" actId="47"/>
        <pc:sldMkLst>
          <pc:docMk/>
          <pc:sldMk cId="0" sldId="296"/>
        </pc:sldMkLst>
      </pc:sldChg>
      <pc:sldChg chg="del">
        <pc:chgData name="Daniel Lam" userId="68be0f1c79e48027" providerId="LiveId" clId="{7CCF8EC0-6180-412E-B636-866CEB9DD4B9}" dt="2023-07-29T00:01:02.523" v="3179" actId="47"/>
        <pc:sldMkLst>
          <pc:docMk/>
          <pc:sldMk cId="0" sldId="297"/>
        </pc:sldMkLst>
      </pc:sldChg>
      <pc:sldChg chg="del">
        <pc:chgData name="Daniel Lam" userId="68be0f1c79e48027" providerId="LiveId" clId="{7CCF8EC0-6180-412E-B636-866CEB9DD4B9}" dt="2023-07-29T00:01:02.895" v="3180" actId="47"/>
        <pc:sldMkLst>
          <pc:docMk/>
          <pc:sldMk cId="0" sldId="298"/>
        </pc:sldMkLst>
      </pc:sldChg>
      <pc:sldChg chg="del">
        <pc:chgData name="Daniel Lam" userId="68be0f1c79e48027" providerId="LiveId" clId="{7CCF8EC0-6180-412E-B636-866CEB9DD4B9}" dt="2023-07-29T00:01:03.256" v="3181" actId="47"/>
        <pc:sldMkLst>
          <pc:docMk/>
          <pc:sldMk cId="0" sldId="299"/>
        </pc:sldMkLst>
      </pc:sldChg>
      <pc:sldChg chg="del">
        <pc:chgData name="Daniel Lam" userId="68be0f1c79e48027" providerId="LiveId" clId="{7CCF8EC0-6180-412E-B636-866CEB9DD4B9}" dt="2023-07-29T00:01:03.615" v="3182" actId="47"/>
        <pc:sldMkLst>
          <pc:docMk/>
          <pc:sldMk cId="0" sldId="300"/>
        </pc:sldMkLst>
      </pc:sldChg>
      <pc:sldChg chg="del">
        <pc:chgData name="Daniel Lam" userId="68be0f1c79e48027" providerId="LiveId" clId="{7CCF8EC0-6180-412E-B636-866CEB9DD4B9}" dt="2023-07-29T00:01:04.282" v="3183" actId="47"/>
        <pc:sldMkLst>
          <pc:docMk/>
          <pc:sldMk cId="0" sldId="301"/>
        </pc:sldMkLst>
      </pc:sldChg>
      <pc:sldChg chg="del">
        <pc:chgData name="Daniel Lam" userId="68be0f1c79e48027" providerId="LiveId" clId="{7CCF8EC0-6180-412E-B636-866CEB9DD4B9}" dt="2023-07-29T00:01:04.865" v="3184" actId="47"/>
        <pc:sldMkLst>
          <pc:docMk/>
          <pc:sldMk cId="0" sldId="302"/>
        </pc:sldMkLst>
      </pc:sldChg>
      <pc:sldChg chg="del">
        <pc:chgData name="Daniel Lam" userId="68be0f1c79e48027" providerId="LiveId" clId="{7CCF8EC0-6180-412E-B636-866CEB9DD4B9}" dt="2023-07-29T00:01:08.447" v="3185" actId="47"/>
        <pc:sldMkLst>
          <pc:docMk/>
          <pc:sldMk cId="0" sldId="303"/>
        </pc:sldMkLst>
      </pc:sldChg>
      <pc:sldChg chg="del">
        <pc:chgData name="Daniel Lam" userId="68be0f1c79e48027" providerId="LiveId" clId="{7CCF8EC0-6180-412E-B636-866CEB9DD4B9}" dt="2023-07-29T00:01:08.767" v="3186" actId="47"/>
        <pc:sldMkLst>
          <pc:docMk/>
          <pc:sldMk cId="0" sldId="304"/>
        </pc:sldMkLst>
      </pc:sldChg>
      <pc:sldChg chg="del">
        <pc:chgData name="Daniel Lam" userId="68be0f1c79e48027" providerId="LiveId" clId="{7CCF8EC0-6180-412E-B636-866CEB9DD4B9}" dt="2023-07-29T00:01:09.628" v="3187" actId="47"/>
        <pc:sldMkLst>
          <pc:docMk/>
          <pc:sldMk cId="0" sldId="305"/>
        </pc:sldMkLst>
      </pc:sldChg>
      <pc:sldChg chg="del">
        <pc:chgData name="Daniel Lam" userId="68be0f1c79e48027" providerId="LiveId" clId="{7CCF8EC0-6180-412E-B636-866CEB9DD4B9}" dt="2023-07-29T00:01:10.125" v="3188" actId="47"/>
        <pc:sldMkLst>
          <pc:docMk/>
          <pc:sldMk cId="0" sldId="306"/>
        </pc:sldMkLst>
      </pc:sldChg>
      <pc:sldChg chg="del">
        <pc:chgData name="Daniel Lam" userId="68be0f1c79e48027" providerId="LiveId" clId="{7CCF8EC0-6180-412E-B636-866CEB9DD4B9}" dt="2023-07-29T00:01:10.739" v="3189" actId="47"/>
        <pc:sldMkLst>
          <pc:docMk/>
          <pc:sldMk cId="0" sldId="307"/>
        </pc:sldMkLst>
      </pc:sldChg>
      <pc:sldChg chg="add del">
        <pc:chgData name="Daniel Lam" userId="68be0f1c79e48027" providerId="LiveId" clId="{7CCF8EC0-6180-412E-B636-866CEB9DD4B9}" dt="2023-07-29T00:00:52.006" v="3144" actId="47"/>
        <pc:sldMkLst>
          <pc:docMk/>
          <pc:sldMk cId="3349995034" sldId="308"/>
        </pc:sldMkLst>
      </pc:sldChg>
      <pc:sldChg chg="modSp add del mod">
        <pc:chgData name="Daniel Lam" userId="68be0f1c79e48027" providerId="LiveId" clId="{7CCF8EC0-6180-412E-B636-866CEB9DD4B9}" dt="2023-07-28T22:04:17.395" v="1600" actId="47"/>
        <pc:sldMkLst>
          <pc:docMk/>
          <pc:sldMk cId="433659207" sldId="309"/>
        </pc:sldMkLst>
        <pc:spChg chg="mod">
          <ac:chgData name="Daniel Lam" userId="68be0f1c79e48027" providerId="LiveId" clId="{7CCF8EC0-6180-412E-B636-866CEB9DD4B9}" dt="2023-07-28T20:05:25.933" v="179" actId="20577"/>
          <ac:spMkLst>
            <pc:docMk/>
            <pc:sldMk cId="433659207" sldId="309"/>
            <ac:spMk id="493" creationId="{00000000-0000-0000-0000-000000000000}"/>
          </ac:spMkLst>
        </pc:spChg>
      </pc:sldChg>
      <pc:sldChg chg="add del">
        <pc:chgData name="Daniel Lam" userId="68be0f1c79e48027" providerId="LiveId" clId="{7CCF8EC0-6180-412E-B636-866CEB9DD4B9}" dt="2023-07-28T20:02:43.957" v="158" actId="47"/>
        <pc:sldMkLst>
          <pc:docMk/>
          <pc:sldMk cId="1286785618" sldId="309"/>
        </pc:sldMkLst>
      </pc:sldChg>
      <pc:sldChg chg="addSp delSp modSp add mod ord modNotes">
        <pc:chgData name="Daniel Lam" userId="68be0f1c79e48027" providerId="LiveId" clId="{7CCF8EC0-6180-412E-B636-866CEB9DD4B9}" dt="2023-07-29T01:32:52.416" v="3192" actId="22"/>
        <pc:sldMkLst>
          <pc:docMk/>
          <pc:sldMk cId="857228785" sldId="310"/>
        </pc:sldMkLst>
        <pc:spChg chg="add del mod">
          <ac:chgData name="Daniel Lam" userId="68be0f1c79e48027" providerId="LiveId" clId="{7CCF8EC0-6180-412E-B636-866CEB9DD4B9}" dt="2023-07-28T20:18:45.825" v="400" actId="1076"/>
          <ac:spMkLst>
            <pc:docMk/>
            <pc:sldMk cId="857228785" sldId="310"/>
            <ac:spMk id="2" creationId="{A7542B5D-C6C8-D26F-41A9-7D6CFA238A90}"/>
          </ac:spMkLst>
        </pc:spChg>
        <pc:spChg chg="add mod">
          <ac:chgData name="Daniel Lam" userId="68be0f1c79e48027" providerId="LiveId" clId="{7CCF8EC0-6180-412E-B636-866CEB9DD4B9}" dt="2023-07-28T20:19:03.618" v="408" actId="1076"/>
          <ac:spMkLst>
            <pc:docMk/>
            <pc:sldMk cId="857228785" sldId="310"/>
            <ac:spMk id="3" creationId="{E04B82FA-A83B-81FD-30E1-DB5400AF6459}"/>
          </ac:spMkLst>
        </pc:spChg>
        <pc:spChg chg="add mod">
          <ac:chgData name="Daniel Lam" userId="68be0f1c79e48027" providerId="LiveId" clId="{7CCF8EC0-6180-412E-B636-866CEB9DD4B9}" dt="2023-07-28T20:19:13.420" v="414" actId="20577"/>
          <ac:spMkLst>
            <pc:docMk/>
            <pc:sldMk cId="857228785" sldId="310"/>
            <ac:spMk id="4" creationId="{702ECAE7-DAA3-7DEF-DA5F-206856A616CD}"/>
          </ac:spMkLst>
        </pc:spChg>
        <pc:spChg chg="add del">
          <ac:chgData name="Daniel Lam" userId="68be0f1c79e48027" providerId="LiveId" clId="{7CCF8EC0-6180-412E-B636-866CEB9DD4B9}" dt="2023-07-29T01:32:52.416" v="3192" actId="22"/>
          <ac:spMkLst>
            <pc:docMk/>
            <pc:sldMk cId="857228785" sldId="310"/>
            <ac:spMk id="6" creationId="{C26449FB-68F3-8DD4-D242-2FCF5B9D417C}"/>
          </ac:spMkLst>
        </pc:spChg>
        <pc:spChg chg="mod">
          <ac:chgData name="Daniel Lam" userId="68be0f1c79e48027" providerId="LiveId" clId="{7CCF8EC0-6180-412E-B636-866CEB9DD4B9}" dt="2023-07-28T20:05:42.551" v="209" actId="20577"/>
          <ac:spMkLst>
            <pc:docMk/>
            <pc:sldMk cId="857228785" sldId="310"/>
            <ac:spMk id="551" creationId="{00000000-0000-0000-0000-000000000000}"/>
          </ac:spMkLst>
        </pc:spChg>
        <pc:spChg chg="mod">
          <ac:chgData name="Daniel Lam" userId="68be0f1c79e48027" providerId="LiveId" clId="{7CCF8EC0-6180-412E-B636-866CEB9DD4B9}" dt="2023-07-28T20:05:48.801" v="221" actId="20577"/>
          <ac:spMkLst>
            <pc:docMk/>
            <pc:sldMk cId="857228785" sldId="310"/>
            <ac:spMk id="552" creationId="{00000000-0000-0000-0000-000000000000}"/>
          </ac:spMkLst>
        </pc:spChg>
        <pc:spChg chg="mod">
          <ac:chgData name="Daniel Lam" userId="68be0f1c79e48027" providerId="LiveId" clId="{7CCF8EC0-6180-412E-B636-866CEB9DD4B9}" dt="2023-07-28T20:11:01.720" v="238" actId="20577"/>
          <ac:spMkLst>
            <pc:docMk/>
            <pc:sldMk cId="857228785" sldId="310"/>
            <ac:spMk id="553" creationId="{00000000-0000-0000-0000-000000000000}"/>
          </ac:spMkLst>
        </pc:spChg>
        <pc:spChg chg="mod">
          <ac:chgData name="Daniel Lam" userId="68be0f1c79e48027" providerId="LiveId" clId="{7CCF8EC0-6180-412E-B636-866CEB9DD4B9}" dt="2023-07-28T20:11:11.226" v="242" actId="20577"/>
          <ac:spMkLst>
            <pc:docMk/>
            <pc:sldMk cId="857228785" sldId="310"/>
            <ac:spMk id="560" creationId="{00000000-0000-0000-0000-000000000000}"/>
          </ac:spMkLst>
        </pc:spChg>
        <pc:spChg chg="mod">
          <ac:chgData name="Daniel Lam" userId="68be0f1c79e48027" providerId="LiveId" clId="{7CCF8EC0-6180-412E-B636-866CEB9DD4B9}" dt="2023-07-28T20:12:38.995" v="254" actId="20577"/>
          <ac:spMkLst>
            <pc:docMk/>
            <pc:sldMk cId="857228785" sldId="310"/>
            <ac:spMk id="561" creationId="{00000000-0000-0000-0000-000000000000}"/>
          </ac:spMkLst>
        </pc:spChg>
        <pc:spChg chg="mod">
          <ac:chgData name="Daniel Lam" userId="68be0f1c79e48027" providerId="LiveId" clId="{7CCF8EC0-6180-412E-B636-866CEB9DD4B9}" dt="2023-07-28T20:24:10.368" v="435" actId="20577"/>
          <ac:spMkLst>
            <pc:docMk/>
            <pc:sldMk cId="857228785" sldId="310"/>
            <ac:spMk id="562" creationId="{00000000-0000-0000-0000-000000000000}"/>
          </ac:spMkLst>
        </pc:spChg>
        <pc:spChg chg="mod">
          <ac:chgData name="Daniel Lam" userId="68be0f1c79e48027" providerId="LiveId" clId="{7CCF8EC0-6180-412E-B636-866CEB9DD4B9}" dt="2023-07-28T20:19:20.915" v="423" actId="20577"/>
          <ac:spMkLst>
            <pc:docMk/>
            <pc:sldMk cId="857228785" sldId="310"/>
            <ac:spMk id="563" creationId="{00000000-0000-0000-0000-000000000000}"/>
          </ac:spMkLst>
        </pc:spChg>
        <pc:spChg chg="del">
          <ac:chgData name="Daniel Lam" userId="68be0f1c79e48027" providerId="LiveId" clId="{7CCF8EC0-6180-412E-B636-866CEB9DD4B9}" dt="2023-07-28T20:11:33.116" v="243" actId="478"/>
          <ac:spMkLst>
            <pc:docMk/>
            <pc:sldMk cId="857228785" sldId="310"/>
            <ac:spMk id="564" creationId="{00000000-0000-0000-0000-000000000000}"/>
          </ac:spMkLst>
        </pc:spChg>
        <pc:spChg chg="del">
          <ac:chgData name="Daniel Lam" userId="68be0f1c79e48027" providerId="LiveId" clId="{7CCF8EC0-6180-412E-B636-866CEB9DD4B9}" dt="2023-07-28T20:12:41.855" v="255" actId="478"/>
          <ac:spMkLst>
            <pc:docMk/>
            <pc:sldMk cId="857228785" sldId="310"/>
            <ac:spMk id="565" creationId="{00000000-0000-0000-0000-000000000000}"/>
          </ac:spMkLst>
        </pc:spChg>
        <pc:spChg chg="del">
          <ac:chgData name="Daniel Lam" userId="68be0f1c79e48027" providerId="LiveId" clId="{7CCF8EC0-6180-412E-B636-866CEB9DD4B9}" dt="2023-07-28T20:24:38.886" v="439" actId="478"/>
          <ac:spMkLst>
            <pc:docMk/>
            <pc:sldMk cId="857228785" sldId="310"/>
            <ac:spMk id="566" creationId="{00000000-0000-0000-0000-000000000000}"/>
          </ac:spMkLst>
        </pc:spChg>
        <pc:grpChg chg="del">
          <ac:chgData name="Daniel Lam" userId="68be0f1c79e48027" providerId="LiveId" clId="{7CCF8EC0-6180-412E-B636-866CEB9DD4B9}" dt="2023-07-28T20:11:33.783" v="244" actId="478"/>
          <ac:grpSpMkLst>
            <pc:docMk/>
            <pc:sldMk cId="857228785" sldId="310"/>
            <ac:grpSpMk id="567" creationId="{00000000-0000-0000-0000-000000000000}"/>
          </ac:grpSpMkLst>
        </pc:grpChg>
        <pc:grpChg chg="del">
          <ac:chgData name="Daniel Lam" userId="68be0f1c79e48027" providerId="LiveId" clId="{7CCF8EC0-6180-412E-B636-866CEB9DD4B9}" dt="2023-07-28T20:24:39.565" v="440" actId="478"/>
          <ac:grpSpMkLst>
            <pc:docMk/>
            <pc:sldMk cId="857228785" sldId="310"/>
            <ac:grpSpMk id="578" creationId="{00000000-0000-0000-0000-000000000000}"/>
          </ac:grpSpMkLst>
        </pc:grpChg>
        <pc:grpChg chg="del">
          <ac:chgData name="Daniel Lam" userId="68be0f1c79e48027" providerId="LiveId" clId="{7CCF8EC0-6180-412E-B636-866CEB9DD4B9}" dt="2023-07-28T20:12:42.419" v="256" actId="478"/>
          <ac:grpSpMkLst>
            <pc:docMk/>
            <pc:sldMk cId="857228785" sldId="310"/>
            <ac:grpSpMk id="587" creationId="{00000000-0000-0000-0000-000000000000}"/>
          </ac:grpSpMkLst>
        </pc:grpChg>
        <pc:picChg chg="add mod">
          <ac:chgData name="Daniel Lam" userId="68be0f1c79e48027" providerId="LiveId" clId="{7CCF8EC0-6180-412E-B636-866CEB9DD4B9}" dt="2023-07-28T20:13:19.427" v="257" actId="1076"/>
          <ac:picMkLst>
            <pc:docMk/>
            <pc:sldMk cId="857228785" sldId="310"/>
            <ac:picMk id="1026" creationId="{C9B4BC4C-E8F4-4C8E-4C13-C82E02FB3546}"/>
          </ac:picMkLst>
        </pc:picChg>
        <pc:picChg chg="add mod">
          <ac:chgData name="Daniel Lam" userId="68be0f1c79e48027" providerId="LiveId" clId="{7CCF8EC0-6180-412E-B636-866CEB9DD4B9}" dt="2023-07-28T20:18:36.780" v="395" actId="208"/>
          <ac:picMkLst>
            <pc:docMk/>
            <pc:sldMk cId="857228785" sldId="310"/>
            <ac:picMk id="1028" creationId="{5FF64EC1-E791-A4D5-7E51-6EACED4A0D16}"/>
          </ac:picMkLst>
        </pc:picChg>
        <pc:picChg chg="add del mod">
          <ac:chgData name="Daniel Lam" userId="68be0f1c79e48027" providerId="LiveId" clId="{7CCF8EC0-6180-412E-B636-866CEB9DD4B9}" dt="2023-07-28T20:18:46.207" v="401"/>
          <ac:picMkLst>
            <pc:docMk/>
            <pc:sldMk cId="857228785" sldId="310"/>
            <ac:picMk id="1030" creationId="{AC7D6865-72C4-7955-4896-423EDDC275CB}"/>
          </ac:picMkLst>
        </pc:picChg>
        <pc:picChg chg="add mod">
          <ac:chgData name="Daniel Lam" userId="68be0f1c79e48027" providerId="LiveId" clId="{7CCF8EC0-6180-412E-B636-866CEB9DD4B9}" dt="2023-07-28T20:24:51.647" v="443" actId="208"/>
          <ac:picMkLst>
            <pc:docMk/>
            <pc:sldMk cId="857228785" sldId="310"/>
            <ac:picMk id="1032" creationId="{60B9A7EE-1E85-BBBE-80F6-BEAACF1CE01F}"/>
          </ac:picMkLst>
        </pc:picChg>
      </pc:sldChg>
      <pc:sldChg chg="addSp delSp modSp add mod ord">
        <pc:chgData name="Daniel Lam" userId="68be0f1c79e48027" providerId="LiveId" clId="{7CCF8EC0-6180-412E-B636-866CEB9DD4B9}" dt="2023-07-29T01:46:28.216" v="4106" actId="20577"/>
        <pc:sldMkLst>
          <pc:docMk/>
          <pc:sldMk cId="2204901240" sldId="311"/>
        </pc:sldMkLst>
        <pc:spChg chg="add del mod">
          <ac:chgData name="Daniel Lam" userId="68be0f1c79e48027" providerId="LiveId" clId="{7CCF8EC0-6180-412E-B636-866CEB9DD4B9}" dt="2023-07-28T21:34:59.876" v="1429" actId="22"/>
          <ac:spMkLst>
            <pc:docMk/>
            <pc:sldMk cId="2204901240" sldId="311"/>
            <ac:spMk id="3" creationId="{CBDC5D59-F8FA-604C-46F9-35A07B6C4554}"/>
          </ac:spMkLst>
        </pc:spChg>
        <pc:spChg chg="mod">
          <ac:chgData name="Daniel Lam" userId="68be0f1c79e48027" providerId="LiveId" clId="{7CCF8EC0-6180-412E-B636-866CEB9DD4B9}" dt="2023-07-28T20:15:10.341" v="289" actId="20577"/>
          <ac:spMkLst>
            <pc:docMk/>
            <pc:sldMk cId="2204901240" sldId="311"/>
            <ac:spMk id="493" creationId="{00000000-0000-0000-0000-000000000000}"/>
          </ac:spMkLst>
        </pc:spChg>
        <pc:spChg chg="mod">
          <ac:chgData name="Daniel Lam" userId="68be0f1c79e48027" providerId="LiveId" clId="{7CCF8EC0-6180-412E-B636-866CEB9DD4B9}" dt="2023-07-29T01:46:28.216" v="4106" actId="20577"/>
          <ac:spMkLst>
            <pc:docMk/>
            <pc:sldMk cId="2204901240" sldId="311"/>
            <ac:spMk id="494" creationId="{00000000-0000-0000-0000-000000000000}"/>
          </ac:spMkLst>
        </pc:spChg>
        <pc:picChg chg="add del">
          <ac:chgData name="Daniel Lam" userId="68be0f1c79e48027" providerId="LiveId" clId="{7CCF8EC0-6180-412E-B636-866CEB9DD4B9}" dt="2023-07-28T20:18:15.201" v="389" actId="478"/>
          <ac:picMkLst>
            <pc:docMk/>
            <pc:sldMk cId="2204901240" sldId="311"/>
            <ac:picMk id="2050" creationId="{6BB119E9-5064-DA88-415C-957B1F13315A}"/>
          </ac:picMkLst>
        </pc:picChg>
      </pc:sldChg>
      <pc:sldChg chg="add del">
        <pc:chgData name="Daniel Lam" userId="68be0f1c79e48027" providerId="LiveId" clId="{7CCF8EC0-6180-412E-B636-866CEB9DD4B9}" dt="2023-07-28T21:27:10.897" v="1008" actId="47"/>
        <pc:sldMkLst>
          <pc:docMk/>
          <pc:sldMk cId="3373875274" sldId="312"/>
        </pc:sldMkLst>
      </pc:sldChg>
      <pc:sldChg chg="addSp delSp modSp add mod ord modNotes">
        <pc:chgData name="Daniel Lam" userId="68be0f1c79e48027" providerId="LiveId" clId="{7CCF8EC0-6180-412E-B636-866CEB9DD4B9}" dt="2023-07-28T21:22:41.994" v="763" actId="20577"/>
        <pc:sldMkLst>
          <pc:docMk/>
          <pc:sldMk cId="31205436" sldId="313"/>
        </pc:sldMkLst>
        <pc:spChg chg="add mod">
          <ac:chgData name="Daniel Lam" userId="68be0f1c79e48027" providerId="LiveId" clId="{7CCF8EC0-6180-412E-B636-866CEB9DD4B9}" dt="2023-07-28T20:27:35.433" v="574" actId="20577"/>
          <ac:spMkLst>
            <pc:docMk/>
            <pc:sldMk cId="31205436" sldId="313"/>
            <ac:spMk id="2" creationId="{1ABF64B2-AD61-BC21-3D09-3F2C60070029}"/>
          </ac:spMkLst>
        </pc:spChg>
        <pc:spChg chg="add mod">
          <ac:chgData name="Daniel Lam" userId="68be0f1c79e48027" providerId="LiveId" clId="{7CCF8EC0-6180-412E-B636-866CEB9DD4B9}" dt="2023-07-28T20:29:18.182" v="745" actId="20577"/>
          <ac:spMkLst>
            <pc:docMk/>
            <pc:sldMk cId="31205436" sldId="313"/>
            <ac:spMk id="3" creationId="{7484BD09-5544-01D1-74CC-C5C85239286F}"/>
          </ac:spMkLst>
        </pc:spChg>
        <pc:spChg chg="mod">
          <ac:chgData name="Daniel Lam" userId="68be0f1c79e48027" providerId="LiveId" clId="{7CCF8EC0-6180-412E-B636-866CEB9DD4B9}" dt="2023-07-28T20:26:27.091" v="503" actId="20577"/>
          <ac:spMkLst>
            <pc:docMk/>
            <pc:sldMk cId="31205436" sldId="313"/>
            <ac:spMk id="514" creationId="{00000000-0000-0000-0000-000000000000}"/>
          </ac:spMkLst>
        </pc:spChg>
        <pc:spChg chg="mod">
          <ac:chgData name="Daniel Lam" userId="68be0f1c79e48027" providerId="LiveId" clId="{7CCF8EC0-6180-412E-B636-866CEB9DD4B9}" dt="2023-07-28T20:26:30.361" v="515" actId="20577"/>
          <ac:spMkLst>
            <pc:docMk/>
            <pc:sldMk cId="31205436" sldId="313"/>
            <ac:spMk id="515" creationId="{00000000-0000-0000-0000-000000000000}"/>
          </ac:spMkLst>
        </pc:spChg>
        <pc:spChg chg="mod">
          <ac:chgData name="Daniel Lam" userId="68be0f1c79e48027" providerId="LiveId" clId="{7CCF8EC0-6180-412E-B636-866CEB9DD4B9}" dt="2023-07-28T21:22:41.994" v="763" actId="20577"/>
          <ac:spMkLst>
            <pc:docMk/>
            <pc:sldMk cId="31205436" sldId="313"/>
            <ac:spMk id="516" creationId="{00000000-0000-0000-0000-000000000000}"/>
          </ac:spMkLst>
        </pc:spChg>
        <pc:spChg chg="mod">
          <ac:chgData name="Daniel Lam" userId="68be0f1c79e48027" providerId="LiveId" clId="{7CCF8EC0-6180-412E-B636-866CEB9DD4B9}" dt="2023-07-28T20:27:47.384" v="593" actId="20577"/>
          <ac:spMkLst>
            <pc:docMk/>
            <pc:sldMk cId="31205436" sldId="313"/>
            <ac:spMk id="517" creationId="{00000000-0000-0000-0000-000000000000}"/>
          </ac:spMkLst>
        </pc:spChg>
        <pc:spChg chg="mod">
          <ac:chgData name="Daniel Lam" userId="68be0f1c79e48027" providerId="LiveId" clId="{7CCF8EC0-6180-412E-B636-866CEB9DD4B9}" dt="2023-07-28T20:28:18.932" v="727" actId="5793"/>
          <ac:spMkLst>
            <pc:docMk/>
            <pc:sldMk cId="31205436" sldId="313"/>
            <ac:spMk id="518" creationId="{00000000-0000-0000-0000-000000000000}"/>
          </ac:spMkLst>
        </pc:spChg>
        <pc:spChg chg="del">
          <ac:chgData name="Daniel Lam" userId="68be0f1c79e48027" providerId="LiveId" clId="{7CCF8EC0-6180-412E-B636-866CEB9DD4B9}" dt="2023-07-28T20:27:14.159" v="564" actId="478"/>
          <ac:spMkLst>
            <pc:docMk/>
            <pc:sldMk cId="31205436" sldId="313"/>
            <ac:spMk id="519" creationId="{00000000-0000-0000-0000-000000000000}"/>
          </ac:spMkLst>
        </pc:spChg>
        <pc:spChg chg="del">
          <ac:chgData name="Daniel Lam" userId="68be0f1c79e48027" providerId="LiveId" clId="{7CCF8EC0-6180-412E-B636-866CEB9DD4B9}" dt="2023-07-28T20:28:38.429" v="728" actId="478"/>
          <ac:spMkLst>
            <pc:docMk/>
            <pc:sldMk cId="31205436" sldId="313"/>
            <ac:spMk id="529" creationId="{00000000-0000-0000-0000-000000000000}"/>
          </ac:spMkLst>
        </pc:spChg>
        <pc:grpChg chg="del">
          <ac:chgData name="Daniel Lam" userId="68be0f1c79e48027" providerId="LiveId" clId="{7CCF8EC0-6180-412E-B636-866CEB9DD4B9}" dt="2023-07-28T20:27:14.822" v="565" actId="478"/>
          <ac:grpSpMkLst>
            <pc:docMk/>
            <pc:sldMk cId="31205436" sldId="313"/>
            <ac:grpSpMk id="520" creationId="{00000000-0000-0000-0000-000000000000}"/>
          </ac:grpSpMkLst>
        </pc:grpChg>
        <pc:grpChg chg="del">
          <ac:chgData name="Daniel Lam" userId="68be0f1c79e48027" providerId="LiveId" clId="{7CCF8EC0-6180-412E-B636-866CEB9DD4B9}" dt="2023-07-28T20:28:40.217" v="729" actId="478"/>
          <ac:grpSpMkLst>
            <pc:docMk/>
            <pc:sldMk cId="31205436" sldId="313"/>
            <ac:grpSpMk id="530" creationId="{00000000-0000-0000-0000-000000000000}"/>
          </ac:grpSpMkLst>
        </pc:grpChg>
        <pc:picChg chg="add mod">
          <ac:chgData name="Daniel Lam" userId="68be0f1c79e48027" providerId="LiveId" clId="{7CCF8EC0-6180-412E-B636-866CEB9DD4B9}" dt="2023-07-28T20:27:22.074" v="568" actId="208"/>
          <ac:picMkLst>
            <pc:docMk/>
            <pc:sldMk cId="31205436" sldId="313"/>
            <ac:picMk id="3074" creationId="{DB78C1DC-C316-6633-8046-A346151120EA}"/>
          </ac:picMkLst>
        </pc:picChg>
        <pc:picChg chg="add mod">
          <ac:chgData name="Daniel Lam" userId="68be0f1c79e48027" providerId="LiveId" clId="{7CCF8EC0-6180-412E-B636-866CEB9DD4B9}" dt="2023-07-28T20:29:13.289" v="740" actId="1076"/>
          <ac:picMkLst>
            <pc:docMk/>
            <pc:sldMk cId="31205436" sldId="313"/>
            <ac:picMk id="3076" creationId="{C11A3A5D-030D-FC18-5D8B-7F325DD49333}"/>
          </ac:picMkLst>
        </pc:picChg>
      </pc:sldChg>
      <pc:sldChg chg="add del">
        <pc:chgData name="Daniel Lam" userId="68be0f1c79e48027" providerId="LiveId" clId="{7CCF8EC0-6180-412E-B636-866CEB9DD4B9}" dt="2023-07-28T20:26:56.739" v="560" actId="47"/>
        <pc:sldMkLst>
          <pc:docMk/>
          <pc:sldMk cId="534923447" sldId="314"/>
        </pc:sldMkLst>
      </pc:sldChg>
      <pc:sldChg chg="addSp delSp modSp add mod ord">
        <pc:chgData name="Daniel Lam" userId="68be0f1c79e48027" providerId="LiveId" clId="{7CCF8EC0-6180-412E-B636-866CEB9DD4B9}" dt="2023-07-29T01:40:23.558" v="4036" actId="20577"/>
        <pc:sldMkLst>
          <pc:docMk/>
          <pc:sldMk cId="830415176" sldId="314"/>
        </pc:sldMkLst>
        <pc:spChg chg="add mod">
          <ac:chgData name="Daniel Lam" userId="68be0f1c79e48027" providerId="LiveId" clId="{7CCF8EC0-6180-412E-B636-866CEB9DD4B9}" dt="2023-07-29T01:40:19.737" v="4032" actId="20577"/>
          <ac:spMkLst>
            <pc:docMk/>
            <pc:sldMk cId="830415176" sldId="314"/>
            <ac:spMk id="2" creationId="{1E05FAC5-3939-6349-FE3D-08C136937C34}"/>
          </ac:spMkLst>
        </pc:spChg>
        <pc:spChg chg="add del mod">
          <ac:chgData name="Daniel Lam" userId="68be0f1c79e48027" providerId="LiveId" clId="{7CCF8EC0-6180-412E-B636-866CEB9DD4B9}" dt="2023-07-28T22:01:14.170" v="1479"/>
          <ac:spMkLst>
            <pc:docMk/>
            <pc:sldMk cId="830415176" sldId="314"/>
            <ac:spMk id="4" creationId="{943C3972-CFF8-5A3A-510B-FD0766E566E2}"/>
          </ac:spMkLst>
        </pc:spChg>
        <pc:spChg chg="add mod">
          <ac:chgData name="Daniel Lam" userId="68be0f1c79e48027" providerId="LiveId" clId="{7CCF8EC0-6180-412E-B636-866CEB9DD4B9}" dt="2023-07-29T01:40:23.558" v="4036" actId="20577"/>
          <ac:spMkLst>
            <pc:docMk/>
            <pc:sldMk cId="830415176" sldId="314"/>
            <ac:spMk id="5" creationId="{7D1A6ADC-EF0F-A2C1-A130-848D27DF385A}"/>
          </ac:spMkLst>
        </pc:spChg>
        <pc:spChg chg="mod">
          <ac:chgData name="Daniel Lam" userId="68be0f1c79e48027" providerId="LiveId" clId="{7CCF8EC0-6180-412E-B636-866CEB9DD4B9}" dt="2023-07-28T21:24:03.390" v="804" actId="20577"/>
          <ac:spMkLst>
            <pc:docMk/>
            <pc:sldMk cId="830415176" sldId="314"/>
            <ac:spMk id="493" creationId="{00000000-0000-0000-0000-000000000000}"/>
          </ac:spMkLst>
        </pc:spChg>
        <pc:spChg chg="mod">
          <ac:chgData name="Daniel Lam" userId="68be0f1c79e48027" providerId="LiveId" clId="{7CCF8EC0-6180-412E-B636-866CEB9DD4B9}" dt="2023-07-28T21:28:18.606" v="1056" actId="1076"/>
          <ac:spMkLst>
            <pc:docMk/>
            <pc:sldMk cId="830415176" sldId="314"/>
            <ac:spMk id="494" creationId="{00000000-0000-0000-0000-000000000000}"/>
          </ac:spMkLst>
        </pc:spChg>
        <pc:picChg chg="add mod">
          <ac:chgData name="Daniel Lam" userId="68be0f1c79e48027" providerId="LiveId" clId="{7CCF8EC0-6180-412E-B636-866CEB9DD4B9}" dt="2023-07-28T21:28:22.369" v="1058" actId="1076"/>
          <ac:picMkLst>
            <pc:docMk/>
            <pc:sldMk cId="830415176" sldId="314"/>
            <ac:picMk id="5122" creationId="{4243D621-6FC4-047B-A212-ADE1506A1140}"/>
          </ac:picMkLst>
        </pc:picChg>
        <pc:picChg chg="add mod">
          <ac:chgData name="Daniel Lam" userId="68be0f1c79e48027" providerId="LiveId" clId="{7CCF8EC0-6180-412E-B636-866CEB9DD4B9}" dt="2023-07-28T22:02:02.408" v="1514" actId="208"/>
          <ac:picMkLst>
            <pc:docMk/>
            <pc:sldMk cId="830415176" sldId="314"/>
            <ac:picMk id="5124" creationId="{B7C3D11C-C0CF-2370-4520-EE34E136E2D9}"/>
          </ac:picMkLst>
        </pc:picChg>
      </pc:sldChg>
      <pc:sldChg chg="modSp add mod">
        <pc:chgData name="Daniel Lam" userId="68be0f1c79e48027" providerId="LiveId" clId="{7CCF8EC0-6180-412E-B636-866CEB9DD4B9}" dt="2023-07-29T01:46:08.212" v="4094" actId="20577"/>
        <pc:sldMkLst>
          <pc:docMk/>
          <pc:sldMk cId="2470734307" sldId="315"/>
        </pc:sldMkLst>
        <pc:spChg chg="mod">
          <ac:chgData name="Daniel Lam" userId="68be0f1c79e48027" providerId="LiveId" clId="{7CCF8EC0-6180-412E-B636-866CEB9DD4B9}" dt="2023-07-29T01:46:08.212" v="4094" actId="20577"/>
          <ac:spMkLst>
            <pc:docMk/>
            <pc:sldMk cId="2470734307" sldId="315"/>
            <ac:spMk id="494" creationId="{00000000-0000-0000-0000-000000000000}"/>
          </ac:spMkLst>
        </pc:spChg>
      </pc:sldChg>
      <pc:sldChg chg="modSp add mod">
        <pc:chgData name="Daniel Lam" userId="68be0f1c79e48027" providerId="LiveId" clId="{7CCF8EC0-6180-412E-B636-866CEB9DD4B9}" dt="2023-07-28T22:02:41.228" v="1598" actId="20577"/>
        <pc:sldMkLst>
          <pc:docMk/>
          <pc:sldMk cId="2131001419" sldId="316"/>
        </pc:sldMkLst>
        <pc:spChg chg="mod">
          <ac:chgData name="Daniel Lam" userId="68be0f1c79e48027" providerId="LiveId" clId="{7CCF8EC0-6180-412E-B636-866CEB9DD4B9}" dt="2023-07-28T22:02:30.486" v="1543" actId="20577"/>
          <ac:spMkLst>
            <pc:docMk/>
            <pc:sldMk cId="2131001419" sldId="316"/>
            <ac:spMk id="611" creationId="{00000000-0000-0000-0000-000000000000}"/>
          </ac:spMkLst>
        </pc:spChg>
        <pc:spChg chg="mod">
          <ac:chgData name="Daniel Lam" userId="68be0f1c79e48027" providerId="LiveId" clId="{7CCF8EC0-6180-412E-B636-866CEB9DD4B9}" dt="2023-07-28T22:02:41.228" v="1598" actId="20577"/>
          <ac:spMkLst>
            <pc:docMk/>
            <pc:sldMk cId="2131001419" sldId="316"/>
            <ac:spMk id="616" creationId="{00000000-0000-0000-0000-000000000000}"/>
          </ac:spMkLst>
        </pc:spChg>
      </pc:sldChg>
      <pc:sldChg chg="modSp add mod ord">
        <pc:chgData name="Daniel Lam" userId="68be0f1c79e48027" providerId="LiveId" clId="{7CCF8EC0-6180-412E-B636-866CEB9DD4B9}" dt="2023-07-28T22:19:18.712" v="1785" actId="1076"/>
        <pc:sldMkLst>
          <pc:docMk/>
          <pc:sldMk cId="285918928" sldId="317"/>
        </pc:sldMkLst>
        <pc:spChg chg="mod">
          <ac:chgData name="Daniel Lam" userId="68be0f1c79e48027" providerId="LiveId" clId="{7CCF8EC0-6180-412E-B636-866CEB9DD4B9}" dt="2023-07-28T22:04:24.244" v="1609" actId="20577"/>
          <ac:spMkLst>
            <pc:docMk/>
            <pc:sldMk cId="285918928" sldId="317"/>
            <ac:spMk id="493" creationId="{00000000-0000-0000-0000-000000000000}"/>
          </ac:spMkLst>
        </pc:spChg>
        <pc:spChg chg="mod">
          <ac:chgData name="Daniel Lam" userId="68be0f1c79e48027" providerId="LiveId" clId="{7CCF8EC0-6180-412E-B636-866CEB9DD4B9}" dt="2023-07-28T22:19:18.712" v="1785" actId="1076"/>
          <ac:spMkLst>
            <pc:docMk/>
            <pc:sldMk cId="285918928" sldId="317"/>
            <ac:spMk id="494" creationId="{00000000-0000-0000-0000-000000000000}"/>
          </ac:spMkLst>
        </pc:spChg>
      </pc:sldChg>
      <pc:sldChg chg="modSp add mod">
        <pc:chgData name="Daniel Lam" userId="68be0f1c79e48027" providerId="LiveId" clId="{7CCF8EC0-6180-412E-B636-866CEB9DD4B9}" dt="2023-07-28T22:44:13.535" v="2047" actId="1076"/>
        <pc:sldMkLst>
          <pc:docMk/>
          <pc:sldMk cId="696662783" sldId="318"/>
        </pc:sldMkLst>
        <pc:spChg chg="mod">
          <ac:chgData name="Daniel Lam" userId="68be0f1c79e48027" providerId="LiveId" clId="{7CCF8EC0-6180-412E-B636-866CEB9DD4B9}" dt="2023-07-28T22:19:37.391" v="1788" actId="20577"/>
          <ac:spMkLst>
            <pc:docMk/>
            <pc:sldMk cId="696662783" sldId="318"/>
            <ac:spMk id="493" creationId="{00000000-0000-0000-0000-000000000000}"/>
          </ac:spMkLst>
        </pc:spChg>
        <pc:spChg chg="mod">
          <ac:chgData name="Daniel Lam" userId="68be0f1c79e48027" providerId="LiveId" clId="{7CCF8EC0-6180-412E-B636-866CEB9DD4B9}" dt="2023-07-28T22:44:13.535" v="2047" actId="1076"/>
          <ac:spMkLst>
            <pc:docMk/>
            <pc:sldMk cId="696662783" sldId="318"/>
            <ac:spMk id="494" creationId="{00000000-0000-0000-0000-000000000000}"/>
          </ac:spMkLst>
        </pc:spChg>
      </pc:sldChg>
      <pc:sldChg chg="modSp add mod">
        <pc:chgData name="Daniel Lam" userId="68be0f1c79e48027" providerId="LiveId" clId="{7CCF8EC0-6180-412E-B636-866CEB9DD4B9}" dt="2023-07-28T22:46:46.657" v="2578" actId="1076"/>
        <pc:sldMkLst>
          <pc:docMk/>
          <pc:sldMk cId="1870866475" sldId="319"/>
        </pc:sldMkLst>
        <pc:spChg chg="mod">
          <ac:chgData name="Daniel Lam" userId="68be0f1c79e48027" providerId="LiveId" clId="{7CCF8EC0-6180-412E-B636-866CEB9DD4B9}" dt="2023-07-28T22:44:31.568" v="2087" actId="20577"/>
          <ac:spMkLst>
            <pc:docMk/>
            <pc:sldMk cId="1870866475" sldId="319"/>
            <ac:spMk id="493" creationId="{00000000-0000-0000-0000-000000000000}"/>
          </ac:spMkLst>
        </pc:spChg>
        <pc:spChg chg="mod">
          <ac:chgData name="Daniel Lam" userId="68be0f1c79e48027" providerId="LiveId" clId="{7CCF8EC0-6180-412E-B636-866CEB9DD4B9}" dt="2023-07-28T22:46:46.657" v="2578" actId="1076"/>
          <ac:spMkLst>
            <pc:docMk/>
            <pc:sldMk cId="1870866475" sldId="319"/>
            <ac:spMk id="494" creationId="{00000000-0000-0000-0000-000000000000}"/>
          </ac:spMkLst>
        </pc:spChg>
      </pc:sldChg>
      <pc:sldChg chg="modSp add mod">
        <pc:chgData name="Daniel Lam" userId="68be0f1c79e48027" providerId="LiveId" clId="{7CCF8EC0-6180-412E-B636-866CEB9DD4B9}" dt="2023-07-28T22:59:49.578" v="2722" actId="1076"/>
        <pc:sldMkLst>
          <pc:docMk/>
          <pc:sldMk cId="3884882137" sldId="320"/>
        </pc:sldMkLst>
        <pc:spChg chg="mod">
          <ac:chgData name="Daniel Lam" userId="68be0f1c79e48027" providerId="LiveId" clId="{7CCF8EC0-6180-412E-B636-866CEB9DD4B9}" dt="2023-07-28T22:47:32.919" v="2581" actId="20577"/>
          <ac:spMkLst>
            <pc:docMk/>
            <pc:sldMk cId="3884882137" sldId="320"/>
            <ac:spMk id="493" creationId="{00000000-0000-0000-0000-000000000000}"/>
          </ac:spMkLst>
        </pc:spChg>
        <pc:spChg chg="mod">
          <ac:chgData name="Daniel Lam" userId="68be0f1c79e48027" providerId="LiveId" clId="{7CCF8EC0-6180-412E-B636-866CEB9DD4B9}" dt="2023-07-28T22:59:49.578" v="2722" actId="1076"/>
          <ac:spMkLst>
            <pc:docMk/>
            <pc:sldMk cId="3884882137" sldId="320"/>
            <ac:spMk id="494" creationId="{00000000-0000-0000-0000-000000000000}"/>
          </ac:spMkLst>
        </pc:spChg>
      </pc:sldChg>
      <pc:sldChg chg="modSp add mod">
        <pc:chgData name="Daniel Lam" userId="68be0f1c79e48027" providerId="LiveId" clId="{7CCF8EC0-6180-412E-B636-866CEB9DD4B9}" dt="2023-07-28T23:16:08.545" v="2990" actId="20577"/>
        <pc:sldMkLst>
          <pc:docMk/>
          <pc:sldMk cId="2553889708" sldId="321"/>
        </pc:sldMkLst>
        <pc:spChg chg="mod">
          <ac:chgData name="Daniel Lam" userId="68be0f1c79e48027" providerId="LiveId" clId="{7CCF8EC0-6180-412E-B636-866CEB9DD4B9}" dt="2023-07-28T23:01:43.154" v="2725" actId="20577"/>
          <ac:spMkLst>
            <pc:docMk/>
            <pc:sldMk cId="2553889708" sldId="321"/>
            <ac:spMk id="493" creationId="{00000000-0000-0000-0000-000000000000}"/>
          </ac:spMkLst>
        </pc:spChg>
        <pc:spChg chg="mod">
          <ac:chgData name="Daniel Lam" userId="68be0f1c79e48027" providerId="LiveId" clId="{7CCF8EC0-6180-412E-B636-866CEB9DD4B9}" dt="2023-07-28T23:16:08.545" v="2990" actId="20577"/>
          <ac:spMkLst>
            <pc:docMk/>
            <pc:sldMk cId="2553889708" sldId="321"/>
            <ac:spMk id="494" creationId="{00000000-0000-0000-0000-000000000000}"/>
          </ac:spMkLst>
        </pc:spChg>
      </pc:sldChg>
      <pc:sldChg chg="add del">
        <pc:chgData name="Daniel Lam" userId="68be0f1c79e48027" providerId="LiveId" clId="{7CCF8EC0-6180-412E-B636-866CEB9DD4B9}" dt="2023-07-29T01:19:18.698" v="3190" actId="47"/>
        <pc:sldMkLst>
          <pc:docMk/>
          <pc:sldMk cId="3981458817" sldId="322"/>
        </pc:sldMkLst>
      </pc:sldChg>
      <pc:sldChg chg="modSp add mod">
        <pc:chgData name="Daniel Lam" userId="68be0f1c79e48027" providerId="LiveId" clId="{7CCF8EC0-6180-412E-B636-866CEB9DD4B9}" dt="2023-07-29T01:37:29.761" v="3547" actId="20577"/>
        <pc:sldMkLst>
          <pc:docMk/>
          <pc:sldMk cId="4245188880" sldId="323"/>
        </pc:sldMkLst>
        <pc:spChg chg="mod">
          <ac:chgData name="Daniel Lam" userId="68be0f1c79e48027" providerId="LiveId" clId="{7CCF8EC0-6180-412E-B636-866CEB9DD4B9}" dt="2023-07-29T01:37:29.761" v="3547" actId="20577"/>
          <ac:spMkLst>
            <pc:docMk/>
            <pc:sldMk cId="4245188880" sldId="323"/>
            <ac:spMk id="494" creationId="{00000000-0000-0000-0000-000000000000}"/>
          </ac:spMkLst>
        </pc:spChg>
      </pc:sldChg>
      <pc:sldChg chg="modSp add mod">
        <pc:chgData name="Daniel Lam" userId="68be0f1c79e48027" providerId="LiveId" clId="{7CCF8EC0-6180-412E-B636-866CEB9DD4B9}" dt="2023-07-29T00:00:40.471" v="3139" actId="20577"/>
        <pc:sldMkLst>
          <pc:docMk/>
          <pc:sldMk cId="4078142226" sldId="324"/>
        </pc:sldMkLst>
        <pc:spChg chg="mod">
          <ac:chgData name="Daniel Lam" userId="68be0f1c79e48027" providerId="LiveId" clId="{7CCF8EC0-6180-412E-B636-866CEB9DD4B9}" dt="2023-07-29T00:00:33.549" v="3082" actId="20577"/>
          <ac:spMkLst>
            <pc:docMk/>
            <pc:sldMk cId="4078142226" sldId="324"/>
            <ac:spMk id="611" creationId="{00000000-0000-0000-0000-000000000000}"/>
          </ac:spMkLst>
        </pc:spChg>
        <pc:spChg chg="mod">
          <ac:chgData name="Daniel Lam" userId="68be0f1c79e48027" providerId="LiveId" clId="{7CCF8EC0-6180-412E-B636-866CEB9DD4B9}" dt="2023-07-29T00:00:40.471" v="3139" actId="20577"/>
          <ac:spMkLst>
            <pc:docMk/>
            <pc:sldMk cId="4078142226" sldId="324"/>
            <ac:spMk id="616" creationId="{00000000-0000-0000-0000-000000000000}"/>
          </ac:spMkLst>
        </pc:spChg>
        <pc:spChg chg="mod">
          <ac:chgData name="Daniel Lam" userId="68be0f1c79e48027" providerId="LiveId" clId="{7CCF8EC0-6180-412E-B636-866CEB9DD4B9}" dt="2023-07-29T00:00:29.574" v="3064" actId="20577"/>
          <ac:spMkLst>
            <pc:docMk/>
            <pc:sldMk cId="4078142226" sldId="324"/>
            <ac:spMk id="617" creationId="{00000000-0000-0000-0000-000000000000}"/>
          </ac:spMkLst>
        </pc:spChg>
      </pc:sldChg>
      <pc:sldChg chg="addSp delSp modSp add mod">
        <pc:chgData name="Daniel Lam" userId="68be0f1c79e48027" providerId="LiveId" clId="{7CCF8EC0-6180-412E-B636-866CEB9DD4B9}" dt="2023-07-29T01:45:20.032" v="4068" actId="208"/>
        <pc:sldMkLst>
          <pc:docMk/>
          <pc:sldMk cId="3369146168" sldId="325"/>
        </pc:sldMkLst>
        <pc:spChg chg="mod">
          <ac:chgData name="Daniel Lam" userId="68be0f1c79e48027" providerId="LiveId" clId="{7CCF8EC0-6180-412E-B636-866CEB9DD4B9}" dt="2023-07-29T01:33:31.495" v="3200" actId="20577"/>
          <ac:spMkLst>
            <pc:docMk/>
            <pc:sldMk cId="3369146168" sldId="325"/>
            <ac:spMk id="2" creationId="{A7542B5D-C6C8-D26F-41A9-7D6CFA238A90}"/>
          </ac:spMkLst>
        </pc:spChg>
        <pc:spChg chg="mod">
          <ac:chgData name="Daniel Lam" userId="68be0f1c79e48027" providerId="LiveId" clId="{7CCF8EC0-6180-412E-B636-866CEB9DD4B9}" dt="2023-07-29T01:39:48.638" v="4024" actId="20577"/>
          <ac:spMkLst>
            <pc:docMk/>
            <pc:sldMk cId="3369146168" sldId="325"/>
            <ac:spMk id="3" creationId="{E04B82FA-A83B-81FD-30E1-DB5400AF6459}"/>
          </ac:spMkLst>
        </pc:spChg>
        <pc:spChg chg="mod">
          <ac:chgData name="Daniel Lam" userId="68be0f1c79e48027" providerId="LiveId" clId="{7CCF8EC0-6180-412E-B636-866CEB9DD4B9}" dt="2023-07-29T01:34:03.911" v="3237" actId="20577"/>
          <ac:spMkLst>
            <pc:docMk/>
            <pc:sldMk cId="3369146168" sldId="325"/>
            <ac:spMk id="4" creationId="{702ECAE7-DAA3-7DEF-DA5F-206856A616CD}"/>
          </ac:spMkLst>
        </pc:spChg>
        <pc:spChg chg="mod">
          <ac:chgData name="Daniel Lam" userId="68be0f1c79e48027" providerId="LiveId" clId="{7CCF8EC0-6180-412E-B636-866CEB9DD4B9}" dt="2023-07-29T01:33:36.189" v="3220" actId="20577"/>
          <ac:spMkLst>
            <pc:docMk/>
            <pc:sldMk cId="3369146168" sldId="325"/>
            <ac:spMk id="552" creationId="{00000000-0000-0000-0000-000000000000}"/>
          </ac:spMkLst>
        </pc:spChg>
        <pc:spChg chg="mod">
          <ac:chgData name="Daniel Lam" userId="68be0f1c79e48027" providerId="LiveId" clId="{7CCF8EC0-6180-412E-B636-866CEB9DD4B9}" dt="2023-07-29T01:33:51.121" v="3230" actId="20577"/>
          <ac:spMkLst>
            <pc:docMk/>
            <pc:sldMk cId="3369146168" sldId="325"/>
            <ac:spMk id="553" creationId="{00000000-0000-0000-0000-000000000000}"/>
          </ac:spMkLst>
        </pc:spChg>
        <pc:spChg chg="mod">
          <ac:chgData name="Daniel Lam" userId="68be0f1c79e48027" providerId="LiveId" clId="{7CCF8EC0-6180-412E-B636-866CEB9DD4B9}" dt="2023-07-29T01:41:00.525" v="4051" actId="14100"/>
          <ac:spMkLst>
            <pc:docMk/>
            <pc:sldMk cId="3369146168" sldId="325"/>
            <ac:spMk id="560" creationId="{00000000-0000-0000-0000-000000000000}"/>
          </ac:spMkLst>
        </pc:spChg>
        <pc:spChg chg="mod">
          <ac:chgData name="Daniel Lam" userId="68be0f1c79e48027" providerId="LiveId" clId="{7CCF8EC0-6180-412E-B636-866CEB9DD4B9}" dt="2023-07-29T01:41:35.328" v="4058" actId="20577"/>
          <ac:spMkLst>
            <pc:docMk/>
            <pc:sldMk cId="3369146168" sldId="325"/>
            <ac:spMk id="561" creationId="{00000000-0000-0000-0000-000000000000}"/>
          </ac:spMkLst>
        </pc:spChg>
        <pc:spChg chg="mod">
          <ac:chgData name="Daniel Lam" userId="68be0f1c79e48027" providerId="LiveId" clId="{7CCF8EC0-6180-412E-B636-866CEB9DD4B9}" dt="2023-07-29T01:34:16.677" v="3239"/>
          <ac:spMkLst>
            <pc:docMk/>
            <pc:sldMk cId="3369146168" sldId="325"/>
            <ac:spMk id="562" creationId="{00000000-0000-0000-0000-000000000000}"/>
          </ac:spMkLst>
        </pc:spChg>
        <pc:spChg chg="mod">
          <ac:chgData name="Daniel Lam" userId="68be0f1c79e48027" providerId="LiveId" clId="{7CCF8EC0-6180-412E-B636-866CEB9DD4B9}" dt="2023-07-29T01:34:10.629" v="3238"/>
          <ac:spMkLst>
            <pc:docMk/>
            <pc:sldMk cId="3369146168" sldId="325"/>
            <ac:spMk id="563" creationId="{00000000-0000-0000-0000-000000000000}"/>
          </ac:spMkLst>
        </pc:spChg>
        <pc:picChg chg="add mod">
          <ac:chgData name="Daniel Lam" userId="68be0f1c79e48027" providerId="LiveId" clId="{7CCF8EC0-6180-412E-B636-866CEB9DD4B9}" dt="2023-07-29T01:33:28.316" v="3196" actId="1076"/>
          <ac:picMkLst>
            <pc:docMk/>
            <pc:sldMk cId="3369146168" sldId="325"/>
            <ac:picMk id="5" creationId="{4ED337AD-E934-79E1-D8E4-8DCE646A8B9F}"/>
          </ac:picMkLst>
        </pc:picChg>
        <pc:picChg chg="add mod">
          <ac:chgData name="Daniel Lam" userId="68be0f1c79e48027" providerId="LiveId" clId="{7CCF8EC0-6180-412E-B636-866CEB9DD4B9}" dt="2023-07-29T01:34:00.846" v="3233" actId="1076"/>
          <ac:picMkLst>
            <pc:docMk/>
            <pc:sldMk cId="3369146168" sldId="325"/>
            <ac:picMk id="6" creationId="{2AE1AD0E-7689-4BCA-5168-6206E5540AB3}"/>
          </ac:picMkLst>
        </pc:picChg>
        <pc:picChg chg="add del mod">
          <ac:chgData name="Daniel Lam" userId="68be0f1c79e48027" providerId="LiveId" clId="{7CCF8EC0-6180-412E-B636-866CEB9DD4B9}" dt="2023-07-29T01:45:08.304" v="4061" actId="478"/>
          <ac:picMkLst>
            <pc:docMk/>
            <pc:sldMk cId="3369146168" sldId="325"/>
            <ac:picMk id="7" creationId="{3EB168C5-7197-73E2-4826-2231349066E7}"/>
          </ac:picMkLst>
        </pc:picChg>
        <pc:picChg chg="add mod">
          <ac:chgData name="Daniel Lam" userId="68be0f1c79e48027" providerId="LiveId" clId="{7CCF8EC0-6180-412E-B636-866CEB9DD4B9}" dt="2023-07-29T01:45:20.032" v="4068" actId="208"/>
          <ac:picMkLst>
            <pc:docMk/>
            <pc:sldMk cId="3369146168" sldId="325"/>
            <ac:picMk id="8" creationId="{C14155AD-DB07-5057-681E-1B8D7BC18D45}"/>
          </ac:picMkLst>
        </pc:picChg>
        <pc:picChg chg="del">
          <ac:chgData name="Daniel Lam" userId="68be0f1c79e48027" providerId="LiveId" clId="{7CCF8EC0-6180-412E-B636-866CEB9DD4B9}" dt="2023-07-29T01:33:26.695" v="3195" actId="478"/>
          <ac:picMkLst>
            <pc:docMk/>
            <pc:sldMk cId="3369146168" sldId="325"/>
            <ac:picMk id="1026" creationId="{C9B4BC4C-E8F4-4C8E-4C13-C82E02FB3546}"/>
          </ac:picMkLst>
        </pc:picChg>
        <pc:picChg chg="del mod">
          <ac:chgData name="Daniel Lam" userId="68be0f1c79e48027" providerId="LiveId" clId="{7CCF8EC0-6180-412E-B636-866CEB9DD4B9}" dt="2023-07-29T01:45:08.304" v="4061" actId="478"/>
          <ac:picMkLst>
            <pc:docMk/>
            <pc:sldMk cId="3369146168" sldId="325"/>
            <ac:picMk id="1028" creationId="{5FF64EC1-E791-A4D5-7E51-6EACED4A0D16}"/>
          </ac:picMkLst>
        </pc:picChg>
        <pc:picChg chg="del">
          <ac:chgData name="Daniel Lam" userId="68be0f1c79e48027" providerId="LiveId" clId="{7CCF8EC0-6180-412E-B636-866CEB9DD4B9}" dt="2023-07-29T01:33:58.125" v="3231" actId="478"/>
          <ac:picMkLst>
            <pc:docMk/>
            <pc:sldMk cId="3369146168" sldId="325"/>
            <ac:picMk id="1032" creationId="{60B9A7EE-1E85-BBBE-80F6-BEAACF1CE01F}"/>
          </ac:picMkLst>
        </pc:picChg>
      </pc:sldChg>
      <pc:sldChg chg="modSp add mod">
        <pc:chgData name="Daniel Lam" userId="68be0f1c79e48027" providerId="LiveId" clId="{7CCF8EC0-6180-412E-B636-866CEB9DD4B9}" dt="2023-07-29T01:39:33.484" v="4020" actId="20577"/>
        <pc:sldMkLst>
          <pc:docMk/>
          <pc:sldMk cId="2504957473" sldId="326"/>
        </pc:sldMkLst>
        <pc:spChg chg="mod">
          <ac:chgData name="Daniel Lam" userId="68be0f1c79e48027" providerId="LiveId" clId="{7CCF8EC0-6180-412E-B636-866CEB9DD4B9}" dt="2023-07-29T01:37:44.079" v="3550" actId="20577"/>
          <ac:spMkLst>
            <pc:docMk/>
            <pc:sldMk cId="2504957473" sldId="326"/>
            <ac:spMk id="493" creationId="{00000000-0000-0000-0000-000000000000}"/>
          </ac:spMkLst>
        </pc:spChg>
        <pc:spChg chg="mod">
          <ac:chgData name="Daniel Lam" userId="68be0f1c79e48027" providerId="LiveId" clId="{7CCF8EC0-6180-412E-B636-866CEB9DD4B9}" dt="2023-07-29T01:39:33.484" v="4020" actId="20577"/>
          <ac:spMkLst>
            <pc:docMk/>
            <pc:sldMk cId="2504957473" sldId="326"/>
            <ac:spMk id="494" creationId="{00000000-0000-0000-0000-000000000000}"/>
          </ac:spMkLst>
        </pc:spChg>
      </pc:sldChg>
      <pc:sldMasterChg chg="delSldLayout">
        <pc:chgData name="Daniel Lam" userId="68be0f1c79e48027" providerId="LiveId" clId="{7CCF8EC0-6180-412E-B636-866CEB9DD4B9}" dt="2023-07-29T00:00:59.208" v="3171" actId="47"/>
        <pc:sldMasterMkLst>
          <pc:docMk/>
          <pc:sldMasterMk cId="0" sldId="2147483670"/>
        </pc:sldMasterMkLst>
        <pc:sldLayoutChg chg="del">
          <pc:chgData name="Daniel Lam" userId="68be0f1c79e48027" providerId="LiveId" clId="{7CCF8EC0-6180-412E-B636-866CEB9DD4B9}" dt="2023-07-29T00:00:59.208" v="3171" actId="47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Daniel Lam" userId="68be0f1c79e48027" providerId="LiveId" clId="{7CCF8EC0-6180-412E-B636-866CEB9DD4B9}" dt="2023-07-29T00:00:59.034" v="3170" actId="47"/>
          <pc:sldLayoutMkLst>
            <pc:docMk/>
            <pc:sldMasterMk cId="0" sldId="2147483670"/>
            <pc:sldLayoutMk cId="0" sldId="2147483652"/>
          </pc:sldLayoutMkLst>
        </pc:sldLayoutChg>
        <pc:sldLayoutChg chg="del">
          <pc:chgData name="Daniel Lam" userId="68be0f1c79e48027" providerId="LiveId" clId="{7CCF8EC0-6180-412E-B636-866CEB9DD4B9}" dt="2023-07-29T00:00:53.144" v="3148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Daniel Lam" userId="68be0f1c79e48027" providerId="LiveId" clId="{7CCF8EC0-6180-412E-B636-866CEB9DD4B9}" dt="2023-07-29T00:00:53.705" v="3150" actId="47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Daniel Lam" userId="68be0f1c79e48027" providerId="LiveId" clId="{7CCF8EC0-6180-412E-B636-866CEB9DD4B9}" dt="2023-07-29T00:00:51.074" v="3141" actId="47"/>
          <pc:sldLayoutMkLst>
            <pc:docMk/>
            <pc:sldMasterMk cId="0" sldId="2147483670"/>
            <pc:sldLayoutMk cId="0" sldId="2147483655"/>
          </pc:sldLayoutMkLst>
        </pc:sldLayoutChg>
        <pc:sldLayoutChg chg="del">
          <pc:chgData name="Daniel Lam" userId="68be0f1c79e48027" providerId="LiveId" clId="{7CCF8EC0-6180-412E-B636-866CEB9DD4B9}" dt="2023-07-29T00:00:53.455" v="3149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Daniel Lam" userId="68be0f1c79e48027" providerId="LiveId" clId="{7CCF8EC0-6180-412E-B636-866CEB9DD4B9}" dt="2023-07-29T00:00:55.437" v="3158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Daniel Lam" userId="68be0f1c79e48027" providerId="LiveId" clId="{7CCF8EC0-6180-412E-B636-866CEB9DD4B9}" dt="2023-07-29T00:00:58.481" v="3167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Daniel Lam" userId="68be0f1c79e48027" providerId="LiveId" clId="{7CCF8EC0-6180-412E-B636-866CEB9DD4B9}" dt="2023-07-29T00:00:51.347" v="3142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Daniel Lam" userId="68be0f1c79e48027" providerId="LiveId" clId="{7CCF8EC0-6180-412E-B636-866CEB9DD4B9}" dt="2023-07-29T00:00:54.311" v="3153" actId="47"/>
          <pc:sldLayoutMkLst>
            <pc:docMk/>
            <pc:sldMasterMk cId="0" sldId="2147483670"/>
            <pc:sldLayoutMk cId="0" sldId="2147483663"/>
          </pc:sldLayoutMkLst>
        </pc:sldLayoutChg>
        <pc:sldLayoutChg chg="del">
          <pc:chgData name="Daniel Lam" userId="68be0f1c79e48027" providerId="LiveId" clId="{7CCF8EC0-6180-412E-B636-866CEB9DD4B9}" dt="2023-07-29T00:00:55.598" v="3159" actId="47"/>
          <pc:sldLayoutMkLst>
            <pc:docMk/>
            <pc:sldMasterMk cId="0" sldId="2147483670"/>
            <pc:sldLayoutMk cId="0" sldId="2147483664"/>
          </pc:sldLayoutMkLst>
        </pc:sldLayoutChg>
        <pc:sldLayoutChg chg="del">
          <pc:chgData name="Daniel Lam" userId="68be0f1c79e48027" providerId="LiveId" clId="{7CCF8EC0-6180-412E-B636-866CEB9DD4B9}" dt="2023-07-29T00:00:57.955" v="3165" actId="47"/>
          <pc:sldLayoutMkLst>
            <pc:docMk/>
            <pc:sldMasterMk cId="0" sldId="2147483670"/>
            <pc:sldLayoutMk cId="0" sldId="2147483665"/>
          </pc:sldLayoutMkLst>
        </pc:sldLayoutChg>
        <pc:sldLayoutChg chg="del">
          <pc:chgData name="Daniel Lam" userId="68be0f1c79e48027" providerId="LiveId" clId="{7CCF8EC0-6180-412E-B636-866CEB9DD4B9}" dt="2023-07-29T00:00:57.462" v="3164" actId="47"/>
          <pc:sldLayoutMkLst>
            <pc:docMk/>
            <pc:sldMasterMk cId="0" sldId="2147483670"/>
            <pc:sldLayoutMk cId="0" sldId="2147483666"/>
          </pc:sldLayoutMkLst>
        </pc:sldLayoutChg>
        <pc:sldLayoutChg chg="del">
          <pc:chgData name="Daniel Lam" userId="68be0f1c79e48027" providerId="LiveId" clId="{7CCF8EC0-6180-412E-B636-866CEB9DD4B9}" dt="2023-07-29T00:00:58.662" v="3168" actId="47"/>
          <pc:sldLayoutMkLst>
            <pc:docMk/>
            <pc:sldMasterMk cId="0" sldId="2147483670"/>
            <pc:sldLayoutMk cId="0" sldId="2147483667"/>
          </pc:sldLayoutMkLst>
        </pc:sldLayoutChg>
      </pc:sldMasterChg>
      <pc:sldMasterChg chg="del delSldLayout">
        <pc:chgData name="Daniel Lam" userId="68be0f1c79e48027" providerId="LiveId" clId="{7CCF8EC0-6180-412E-B636-866CEB9DD4B9}" dt="2023-07-29T00:01:10.739" v="3189" actId="47"/>
        <pc:sldMasterMkLst>
          <pc:docMk/>
          <pc:sldMasterMk cId="0" sldId="2147483671"/>
        </pc:sldMasterMkLst>
        <pc:sldLayoutChg chg="del">
          <pc:chgData name="Daniel Lam" userId="68be0f1c79e48027" providerId="LiveId" clId="{7CCF8EC0-6180-412E-B636-866CEB9DD4B9}" dt="2023-07-29T00:01:10.739" v="3189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818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990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750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670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534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262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b17130de7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b17130de7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452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462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95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b0dbcdf237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b0dbcdf237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17130de7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17130de7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69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17130de7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17130de7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171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0dbcdf237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0dbcdf237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06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01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b17130de7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b17130de7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88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63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>
            <a:off x="1411050" y="379256"/>
            <a:ext cx="6981000" cy="4385069"/>
            <a:chOff x="1411050" y="379256"/>
            <a:chExt cx="6981000" cy="4385069"/>
          </a:xfrm>
        </p:grpSpPr>
        <p:sp>
          <p:nvSpPr>
            <p:cNvPr id="19" name="Google Shape;19;p3"/>
            <p:cNvSpPr/>
            <p:nvPr/>
          </p:nvSpPr>
          <p:spPr>
            <a:xfrm flipH="1">
              <a:off x="5454429" y="379256"/>
              <a:ext cx="2489700" cy="1196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flipH="1">
              <a:off x="1411050" y="829825"/>
              <a:ext cx="6981000" cy="39345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" name="Google Shape;24;p3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" name="Google Shape;25;p3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" name="Google Shape;26;p3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27;p3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" name="Google Shape;28;p3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29;p3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" name="Google Shape;30;p3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" name="Google Shape;31;p3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51" name="Google Shape;51;p5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751850" y="2885875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751850" y="3355675"/>
            <a:ext cx="2518500" cy="86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5271088" y="2885875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5271095" y="3355675"/>
            <a:ext cx="2518500" cy="86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" name="Google Shape;60;p5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61;p5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Google Shape;62;p5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" name="Google Shape;63;p5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64;p5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" name="Google Shape;65;p5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" name="Google Shape;66;p5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3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65" name="Google Shape;165;p13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13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" name="Google Shape;171;p13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13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13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13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5" name="Google Shape;175;p13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6" name="Google Shape;176;p13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" name="Google Shape;177;p13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1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20" name="Google Shape;220;p1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1"/>
          </p:nvPr>
        </p:nvSpPr>
        <p:spPr>
          <a:xfrm>
            <a:off x="1451175" y="2989750"/>
            <a:ext cx="1878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2"/>
          </p:nvPr>
        </p:nvSpPr>
        <p:spPr>
          <a:xfrm>
            <a:off x="1451175" y="3459550"/>
            <a:ext cx="1878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subTitle" idx="3"/>
          </p:nvPr>
        </p:nvSpPr>
        <p:spPr>
          <a:xfrm>
            <a:off x="6457825" y="2989750"/>
            <a:ext cx="1878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subTitle" idx="4"/>
          </p:nvPr>
        </p:nvSpPr>
        <p:spPr>
          <a:xfrm>
            <a:off x="6457825" y="3459550"/>
            <a:ext cx="1878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subTitle" idx="5"/>
          </p:nvPr>
        </p:nvSpPr>
        <p:spPr>
          <a:xfrm>
            <a:off x="3954500" y="2989750"/>
            <a:ext cx="1878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subTitle" idx="6"/>
          </p:nvPr>
        </p:nvSpPr>
        <p:spPr>
          <a:xfrm>
            <a:off x="3954500" y="3459550"/>
            <a:ext cx="1878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6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1" name="Google Shape;231;p16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2" name="Google Shape;232;p16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" name="Google Shape;233;p16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4" name="Google Shape;234;p16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5" name="Google Shape;235;p16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6" name="Google Shape;236;p16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7" name="Google Shape;237;p16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2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2.xml"/><Relationship Id="rId3" Type="http://schemas.openxmlformats.org/officeDocument/2006/relationships/hyperlink" Target="https://en.wikipedia.org/wiki/Motherboard" TargetMode="External"/><Relationship Id="rId7" Type="http://schemas.openxmlformats.org/officeDocument/2006/relationships/hyperlink" Target="https://www.amazon.ca/Stealth-Connector-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homedepot.ca/product/husky-2-x-8-inch-phillips-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avast.com/c-what-is-ram-" TargetMode="External"/><Relationship Id="rId15" Type="http://schemas.openxmlformats.org/officeDocument/2006/relationships/slide" Target="slide14.xml"/><Relationship Id="rId10" Type="http://schemas.openxmlformats.org/officeDocument/2006/relationships/image" Target="../media/image3.png"/><Relationship Id="rId4" Type="http://schemas.openxmlformats.org/officeDocument/2006/relationships/hyperlink" Target="https://techterms.com/definition/cpu" TargetMode="External"/><Relationship Id="rId9" Type="http://schemas.openxmlformats.org/officeDocument/2006/relationships/slide" Target="slide6.xml"/><Relationship Id="rId14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ikea.com/ca/en/p/sandsberg-table-black-" TargetMode="External"/><Relationship Id="rId7" Type="http://schemas.openxmlformats.org/officeDocument/2006/relationships/slide" Target="slide13.xml"/><Relationship Id="rId12" Type="http://schemas.openxmlformats.org/officeDocument/2006/relationships/slide" Target="slid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hyperlink" Target="https://commons.wikimedia.org/wiki/File:Intel_logo_%282006-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commons.wikimedia.org/wiki/File:AMD_Logo.svg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6.jpeg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5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5"/>
          <p:cNvSpPr txBox="1">
            <a:spLocks noGrp="1"/>
          </p:cNvSpPr>
          <p:nvPr>
            <p:ph type="ctrTitle"/>
          </p:nvPr>
        </p:nvSpPr>
        <p:spPr>
          <a:xfrm>
            <a:off x="1649100" y="1218573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Raleway Black"/>
                <a:ea typeface="Raleway Black"/>
                <a:cs typeface="Raleway Black"/>
                <a:sym typeface="Raleway Black"/>
              </a:rPr>
              <a:t>How to set up your PC motherboard </a:t>
            </a:r>
            <a:endParaRPr sz="4800" dirty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49" name="Google Shape;349;p25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Daniel Lam (40248073)</a:t>
            </a:r>
            <a:endParaRPr dirty="0"/>
          </a:p>
        </p:txBody>
      </p:sp>
      <p:sp>
        <p:nvSpPr>
          <p:cNvPr id="350" name="Google Shape;350;p25">
            <a:hlinkClick r:id="rId4" action="ppaction://hlinksldjump"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2</a:t>
            </a:r>
            <a:endParaRPr dirty="0"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1"/>
          </p:nvPr>
        </p:nvSpPr>
        <p:spPr>
          <a:xfrm>
            <a:off x="1435375" y="1269900"/>
            <a:ext cx="6154200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Insert the CPU into the CPU slot 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1800" dirty="0"/>
              <a:t>Align the triangle on the corner of the CPU with the corner of the CPU slot</a:t>
            </a:r>
          </a:p>
          <a:p>
            <a:pPr marL="285750" indent="-285750"/>
            <a:r>
              <a:rPr lang="en-US" sz="1800" dirty="0"/>
              <a:t>Gently place the CPU into the CPU slot</a:t>
            </a:r>
          </a:p>
          <a:p>
            <a:pPr marL="285750" indent="-285750"/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rId10" action="ppaction://hlinksldjump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69666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!!! CAUTION &amp; RISKS !!!</a:t>
            </a:r>
            <a:endParaRPr dirty="0"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1"/>
          </p:nvPr>
        </p:nvSpPr>
        <p:spPr>
          <a:xfrm>
            <a:off x="1428448" y="1335531"/>
            <a:ext cx="6154200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2.  Fragile Pins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1800" dirty="0"/>
              <a:t>The CPU contains pins under it that are very fragile and can easily bend </a:t>
            </a:r>
          </a:p>
          <a:p>
            <a:pPr marL="285750" indent="-285750"/>
            <a:r>
              <a:rPr lang="en-US" sz="1800" dirty="0"/>
              <a:t>Be VERY careful as if one of the pins break, the motherboard will no longer work</a:t>
            </a:r>
          </a:p>
          <a:p>
            <a:pPr marL="285750" indent="-285750"/>
            <a:r>
              <a:rPr lang="en-US" sz="1800" dirty="0"/>
              <a:t>Grab the sides of the CPU with both thumb and index fingers and do not force the CPU into the CPU slot if it does not fit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rId10" action="ppaction://hlinksldjump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87086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3</a:t>
            </a:r>
            <a:endParaRPr dirty="0"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1"/>
          </p:nvPr>
        </p:nvSpPr>
        <p:spPr>
          <a:xfrm>
            <a:off x="1435375" y="1275206"/>
            <a:ext cx="6154200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Close the lever to tighten the CPU into the CPU slot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1800" dirty="0"/>
              <a:t>Align the triangle on the corner of the CPU with the corner of the CPU slot</a:t>
            </a:r>
          </a:p>
          <a:p>
            <a:pPr marL="285750" indent="-285750"/>
            <a:r>
              <a:rPr lang="en-US" sz="1800" dirty="0"/>
              <a:t>Gently place the CPU into the CPU slot</a:t>
            </a:r>
          </a:p>
          <a:p>
            <a:pPr marL="285750" indent="-285750"/>
            <a:r>
              <a:rPr lang="en-US" sz="1800" dirty="0"/>
              <a:t>Close the lever (don’t be afraid to put a bit of force onto the lever)</a:t>
            </a:r>
          </a:p>
          <a:p>
            <a:pPr marL="285750" indent="-285750"/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rId10" action="ppaction://hlinksldjump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88488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4</a:t>
            </a:r>
            <a:endParaRPr dirty="0"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1"/>
          </p:nvPr>
        </p:nvSpPr>
        <p:spPr>
          <a:xfrm>
            <a:off x="1435375" y="1275206"/>
            <a:ext cx="6154200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Insert the RAM into the RAM slots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1800" dirty="0"/>
              <a:t>Open up the RAM slots located on the motherboard</a:t>
            </a:r>
          </a:p>
          <a:p>
            <a:pPr marL="285750" indent="-285750"/>
            <a:r>
              <a:rPr lang="en-US" sz="1800" dirty="0"/>
              <a:t>RAM must face right way (should easily fit into the slot)</a:t>
            </a:r>
          </a:p>
          <a:p>
            <a:pPr marL="285750" indent="-285750"/>
            <a:r>
              <a:rPr lang="en-US" sz="1800" dirty="0"/>
              <a:t>Close up the RAM slots</a:t>
            </a:r>
          </a:p>
          <a:p>
            <a:pPr marL="285750" indent="-285750"/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rId10" action="ppaction://hlinksldjump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55388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!!! CAUTION &amp; RISKS !!!</a:t>
            </a:r>
            <a:endParaRPr dirty="0"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1"/>
          </p:nvPr>
        </p:nvSpPr>
        <p:spPr>
          <a:xfrm>
            <a:off x="1428448" y="1335531"/>
            <a:ext cx="6154200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3.  Which RAM slot should I use?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1800" dirty="0"/>
              <a:t>If you’re using only one RAM stick, make sure to check your manufacturer manual to know which RAM slot to insert your RAM stick!</a:t>
            </a:r>
          </a:p>
          <a:p>
            <a:pPr marL="285750" indent="-285750"/>
            <a:r>
              <a:rPr lang="en-US" sz="1800" dirty="0"/>
              <a:t>Otherwise, it might cause some unexpected </a:t>
            </a:r>
            <a:r>
              <a:rPr lang="en-US" sz="1800" dirty="0" err="1"/>
              <a:t>behaviour</a:t>
            </a:r>
            <a:endParaRPr lang="en-US" sz="1800" dirty="0"/>
          </a:p>
          <a:p>
            <a:pPr marL="285750" indent="-285750"/>
            <a:r>
              <a:rPr lang="en-US" sz="1800" dirty="0"/>
              <a:t>If you have enough RAM sticks to fill in all the slots, you can skip this warning</a:t>
            </a:r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rId10" action="ppaction://hlinksldjump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24518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5</a:t>
            </a:r>
            <a:endParaRPr dirty="0"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1"/>
          </p:nvPr>
        </p:nvSpPr>
        <p:spPr>
          <a:xfrm>
            <a:off x="1435375" y="1275206"/>
            <a:ext cx="6154200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Insert the CPU fan on top of the CPU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/>
            <a:r>
              <a:rPr lang="en-US" sz="1800" dirty="0"/>
              <a:t>Align the screws of the CPU fan with its respective slots around the CPU slot</a:t>
            </a:r>
          </a:p>
          <a:p>
            <a:pPr marL="285750" indent="-285750"/>
            <a:r>
              <a:rPr lang="en-US" sz="1800" dirty="0"/>
              <a:t>Use your screwdriver to tighten the CPU fan on the CPU (you can screw diagonally to not put too much pressure on one side)</a:t>
            </a:r>
          </a:p>
          <a:p>
            <a:pPr marL="285750" indent="-285750"/>
            <a:r>
              <a:rPr lang="en-US" sz="1800" dirty="0"/>
              <a:t>Connect your CPU fan to the motherboard</a:t>
            </a:r>
          </a:p>
          <a:p>
            <a:pPr marL="285750" indent="-285750"/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rId10" action="ppaction://hlinksldjump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50495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4"/>
          <p:cNvSpPr txBox="1">
            <a:spLocks noGrp="1"/>
          </p:cNvSpPr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612" name="Google Shape;612;p34"/>
          <p:cNvGrpSpPr/>
          <p:nvPr/>
        </p:nvGrpSpPr>
        <p:grpSpPr>
          <a:xfrm>
            <a:off x="2418350" y="3251300"/>
            <a:ext cx="4950300" cy="1725900"/>
            <a:chOff x="2418350" y="3251300"/>
            <a:chExt cx="4950300" cy="1725900"/>
          </a:xfrm>
        </p:grpSpPr>
        <p:sp>
          <p:nvSpPr>
            <p:cNvPr id="613" name="Google Shape;613;p34"/>
            <p:cNvSpPr/>
            <p:nvPr/>
          </p:nvSpPr>
          <p:spPr>
            <a:xfrm>
              <a:off x="2418350" y="3708200"/>
              <a:ext cx="4950300" cy="12690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418350" y="3251300"/>
              <a:ext cx="49503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6880425" y="32513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34"/>
          <p:cNvSpPr txBox="1">
            <a:spLocks noGrp="1"/>
          </p:cNvSpPr>
          <p:nvPr>
            <p:ph type="subTitle" idx="1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listening!</a:t>
            </a:r>
            <a:endParaRPr dirty="0"/>
          </a:p>
        </p:txBody>
      </p:sp>
      <p:sp>
        <p:nvSpPr>
          <p:cNvPr id="617" name="Google Shape;617;p34"/>
          <p:cNvSpPr txBox="1">
            <a:spLocks noGrp="1"/>
          </p:cNvSpPr>
          <p:nvPr>
            <p:ph type="title" idx="2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pic>
        <p:nvPicPr>
          <p:cNvPr id="618" name="Google Shape;618;p34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7533725" y="496125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34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4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4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4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4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6991700" y="33503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4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5" name="Google Shape;625;p34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6" name="Google Shape;626;p34">
            <a:hlinkClick r:id="rId10" action="ppaction://hlinksldjump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7" name="Google Shape;627;p34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07814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1"/>
          </p:nvPr>
        </p:nvSpPr>
        <p:spPr>
          <a:xfrm>
            <a:off x="1143737" y="1974575"/>
            <a:ext cx="6856525" cy="30136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dirty="0"/>
              <a:t>[1]	Wikipedia, July 28</a:t>
            </a:r>
            <a:r>
              <a:rPr lang="en-US" baseline="30000" dirty="0"/>
              <a:t>th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https://en.wikipedia.org/wiki/Motherboard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	</a:t>
            </a:r>
            <a:r>
              <a:rPr lang="en-US" dirty="0" err="1"/>
              <a:t>TechTerms</a:t>
            </a:r>
            <a:r>
              <a:rPr lang="en-US" dirty="0"/>
              <a:t>, July 28</a:t>
            </a:r>
            <a:r>
              <a:rPr lang="en-US" baseline="30000" dirty="0"/>
              <a:t>th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https://techterms.com/definition/cpu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	Avast, July 28</a:t>
            </a:r>
            <a:r>
              <a:rPr lang="en-US" baseline="30000" dirty="0"/>
              <a:t>th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https://www.avast.com/c-what-is-ram-</a:t>
            </a:r>
            <a:r>
              <a:rPr lang="en-US" dirty="0"/>
              <a:t>	memory#:~:text=RAM%20stands%20for%20random%20access,it%20n	eeds%20to%20retrieve%20quickly.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[4]	The Home Depot, July 28</a:t>
            </a:r>
            <a:r>
              <a:rPr lang="en-US" baseline="30000" dirty="0"/>
              <a:t>th</a:t>
            </a:r>
            <a:r>
              <a:rPr lang="en-US" dirty="0"/>
              <a:t>, 		</a:t>
            </a:r>
            <a:r>
              <a:rPr lang="en-US" dirty="0">
                <a:hlinkClick r:id="rId6"/>
              </a:rPr>
              <a:t>https://www.homedepot.ca/product/husky-2-x-8-inch-phillips-</a:t>
            </a:r>
            <a:r>
              <a:rPr lang="en-US" dirty="0"/>
              <a:t>	screwdriver-with-acetate-handle/1000842507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[5]	Amazon, July 28</a:t>
            </a:r>
            <a:r>
              <a:rPr lang="en-US" baseline="30000" dirty="0"/>
              <a:t>th</a:t>
            </a:r>
            <a:r>
              <a:rPr lang="en-US"/>
              <a:t>, </a:t>
            </a:r>
            <a:r>
              <a:rPr lang="en-US">
                <a:hlinkClick r:id="rId7"/>
              </a:rPr>
              <a:t>https://www.amazon.ca/Stealth-Connector-</a:t>
            </a:r>
            <a:r>
              <a:rPr lang="en-US"/>
              <a:t>	Aluminum-Heatsink-3-93-Inch/</a:t>
            </a:r>
            <a:r>
              <a:rPr lang="en-US" dirty="0" err="1"/>
              <a:t>dp</a:t>
            </a:r>
            <a:r>
              <a:rPr lang="en-US" dirty="0"/>
              <a:t>/B079PZWX2L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12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1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14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rId15" action="ppaction://hlinksldjump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204901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1"/>
          </p:nvPr>
        </p:nvSpPr>
        <p:spPr>
          <a:xfrm>
            <a:off x="1143737" y="865280"/>
            <a:ext cx="6856525" cy="30136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[6]	IKEA, July 28</a:t>
            </a:r>
            <a:r>
              <a:rPr lang="en-US" baseline="30000" dirty="0"/>
              <a:t>th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https://www.ikea.com/ca/en/p/sandsberg-table-black-</a:t>
            </a:r>
            <a:r>
              <a:rPr lang="en-US" dirty="0"/>
              <a:t>	s29420393/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[7] 	</a:t>
            </a:r>
            <a:r>
              <a:rPr lang="en-US" dirty="0" err="1"/>
              <a:t>WikiMedia</a:t>
            </a:r>
            <a:r>
              <a:rPr lang="en-US" dirty="0"/>
              <a:t>, July 28</a:t>
            </a:r>
            <a:r>
              <a:rPr lang="en-US" baseline="30000" dirty="0"/>
              <a:t>th</a:t>
            </a:r>
            <a:r>
              <a:rPr lang="en-US" dirty="0"/>
              <a:t>, 	</a:t>
            </a:r>
            <a:r>
              <a:rPr lang="en-US" dirty="0">
                <a:hlinkClick r:id="rId4"/>
              </a:rPr>
              <a:t>https://commons.wikimedia.org/wiki/File:AMD_Logo.svg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[8]  	</a:t>
            </a:r>
            <a:r>
              <a:rPr lang="en-US" dirty="0" err="1"/>
              <a:t>WikiMedia</a:t>
            </a:r>
            <a:r>
              <a:rPr lang="en-US" dirty="0"/>
              <a:t>, July 28</a:t>
            </a:r>
            <a:r>
              <a:rPr lang="en-US" baseline="30000" dirty="0"/>
              <a:t>th</a:t>
            </a:r>
            <a:r>
              <a:rPr lang="en-US" dirty="0"/>
              <a:t>, 	</a:t>
            </a:r>
            <a:r>
              <a:rPr lang="en-US" dirty="0">
                <a:hlinkClick r:id="rId5"/>
              </a:rPr>
              <a:t>https://commons.wikimedia.org/wiki/File:Intel_logo_%282006-</a:t>
            </a:r>
            <a:r>
              <a:rPr lang="en-US" dirty="0"/>
              <a:t>	2020%29.svg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10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11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12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7073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30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7533725" y="496125"/>
            <a:ext cx="265550" cy="25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p30"/>
          <p:cNvGrpSpPr/>
          <p:nvPr/>
        </p:nvGrpSpPr>
        <p:grpSpPr>
          <a:xfrm>
            <a:off x="2418350" y="3251300"/>
            <a:ext cx="4950300" cy="1725900"/>
            <a:chOff x="2418350" y="3251300"/>
            <a:chExt cx="4950300" cy="1725900"/>
          </a:xfrm>
        </p:grpSpPr>
        <p:sp>
          <p:nvSpPr>
            <p:cNvPr id="474" name="Google Shape;474;p30"/>
            <p:cNvSpPr/>
            <p:nvPr/>
          </p:nvSpPr>
          <p:spPr>
            <a:xfrm>
              <a:off x="2418350" y="3708200"/>
              <a:ext cx="4950300" cy="12690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2418350" y="3251300"/>
              <a:ext cx="49503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6880425" y="32513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0"/>
          <p:cNvSpPr txBox="1">
            <a:spLocks noGrp="1"/>
          </p:cNvSpPr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78" name="Google Shape;478;p30"/>
          <p:cNvSpPr txBox="1">
            <a:spLocks noGrp="1"/>
          </p:cNvSpPr>
          <p:nvPr>
            <p:ph type="subTitle" idx="1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things you should know beforehand…</a:t>
            </a:r>
            <a:endParaRPr dirty="0"/>
          </a:p>
        </p:txBody>
      </p:sp>
      <p:sp>
        <p:nvSpPr>
          <p:cNvPr id="479" name="Google Shape;479;p30"/>
          <p:cNvSpPr txBox="1">
            <a:spLocks noGrp="1"/>
          </p:cNvSpPr>
          <p:nvPr>
            <p:ph type="title" idx="2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pic>
        <p:nvPicPr>
          <p:cNvPr id="480" name="Google Shape;480;p30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6991700" y="3350325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0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0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30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0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0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6" name="Google Shape;486;p30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7" name="Google Shape;487;p30">
            <a:hlinkClick r:id="rId10" action="ppaction://hlinksldjump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8" name="Google Shape;488;p30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Definitions</a:t>
            </a:r>
            <a:endParaRPr dirty="0"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1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/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Main ones being…</a:t>
            </a:r>
          </a:p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/>
              <a:t>CPU: Acronym for Central Processing Unit</a:t>
            </a:r>
          </a:p>
          <a:p>
            <a:pPr marL="285750" indent="-285750"/>
            <a:r>
              <a:rPr lang="en-US" sz="1800" dirty="0"/>
              <a:t>RAM: Acronym for Random Access Memory</a:t>
            </a:r>
          </a:p>
          <a:p>
            <a:pPr marL="285750" indent="-285750"/>
            <a:r>
              <a:rPr lang="en-US" sz="1800" dirty="0"/>
              <a:t>Motherboard: printed circuit board containing the principal components of a computer or other device</a:t>
            </a:r>
          </a:p>
          <a:p>
            <a:pPr marL="285750" indent="-285750"/>
            <a:r>
              <a:rPr lang="en-US" sz="1800" dirty="0"/>
              <a:t>CPU Slot: location on the motherboard where you can put in your CPU</a:t>
            </a:r>
          </a:p>
          <a:p>
            <a:pPr marL="285750" indent="-285750"/>
            <a:r>
              <a:rPr lang="en-US" sz="1800" dirty="0"/>
              <a:t>Latch: allows to hold your CPU in place</a:t>
            </a:r>
          </a:p>
          <a:p>
            <a:pPr marL="285750" indent="-285750"/>
            <a:endParaRPr lang="en-US" sz="1800" dirty="0"/>
          </a:p>
          <a:p>
            <a:pPr marL="285750" indent="-285750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rId10" action="ppaction://hlinksldjump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33"/>
          <p:cNvGrpSpPr/>
          <p:nvPr/>
        </p:nvGrpSpPr>
        <p:grpSpPr>
          <a:xfrm>
            <a:off x="1301925" y="2600798"/>
            <a:ext cx="2176500" cy="1635830"/>
            <a:chOff x="1301925" y="2658223"/>
            <a:chExt cx="2176500" cy="1635830"/>
          </a:xfrm>
        </p:grpSpPr>
        <p:sp>
          <p:nvSpPr>
            <p:cNvPr id="549" name="Google Shape;549;p33"/>
            <p:cNvSpPr/>
            <p:nvPr/>
          </p:nvSpPr>
          <p:spPr>
            <a:xfrm>
              <a:off x="1444816" y="2658223"/>
              <a:ext cx="794400" cy="3816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1301925" y="2815353"/>
              <a:ext cx="2176500" cy="1478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3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Required Materials</a:t>
            </a:r>
            <a:endParaRPr dirty="0"/>
          </a:p>
        </p:txBody>
      </p:sp>
      <p:sp>
        <p:nvSpPr>
          <p:cNvPr id="552" name="Google Shape;552;p33"/>
          <p:cNvSpPr txBox="1">
            <a:spLocks noGrp="1"/>
          </p:cNvSpPr>
          <p:nvPr>
            <p:ph type="subTitle" idx="1"/>
          </p:nvPr>
        </p:nvSpPr>
        <p:spPr>
          <a:xfrm>
            <a:off x="1451175" y="2989750"/>
            <a:ext cx="1878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Motherboard</a:t>
            </a:r>
            <a:endParaRPr dirty="0"/>
          </a:p>
        </p:txBody>
      </p:sp>
      <p:sp>
        <p:nvSpPr>
          <p:cNvPr id="553" name="Google Shape;553;p33"/>
          <p:cNvSpPr txBox="1">
            <a:spLocks noGrp="1"/>
          </p:cNvSpPr>
          <p:nvPr>
            <p:ph type="subTitle" idx="2"/>
          </p:nvPr>
        </p:nvSpPr>
        <p:spPr>
          <a:xfrm>
            <a:off x="1451175" y="3459550"/>
            <a:ext cx="1878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Printed circuit board containing the principal components of a computer</a:t>
            </a:r>
          </a:p>
        </p:txBody>
      </p:sp>
      <p:grpSp>
        <p:nvGrpSpPr>
          <p:cNvPr id="554" name="Google Shape;554;p33"/>
          <p:cNvGrpSpPr/>
          <p:nvPr/>
        </p:nvGrpSpPr>
        <p:grpSpPr>
          <a:xfrm>
            <a:off x="3805250" y="2600798"/>
            <a:ext cx="2176500" cy="1635830"/>
            <a:chOff x="3805250" y="2658223"/>
            <a:chExt cx="2176500" cy="1635830"/>
          </a:xfrm>
        </p:grpSpPr>
        <p:sp>
          <p:nvSpPr>
            <p:cNvPr id="555" name="Google Shape;555;p33"/>
            <p:cNvSpPr/>
            <p:nvPr/>
          </p:nvSpPr>
          <p:spPr>
            <a:xfrm>
              <a:off x="3948141" y="2658223"/>
              <a:ext cx="794400" cy="3816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805250" y="2815353"/>
              <a:ext cx="2176500" cy="1478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3"/>
          <p:cNvGrpSpPr/>
          <p:nvPr/>
        </p:nvGrpSpPr>
        <p:grpSpPr>
          <a:xfrm>
            <a:off x="6308575" y="2600798"/>
            <a:ext cx="2176500" cy="1635830"/>
            <a:chOff x="6308575" y="2658223"/>
            <a:chExt cx="2176500" cy="1635830"/>
          </a:xfrm>
        </p:grpSpPr>
        <p:sp>
          <p:nvSpPr>
            <p:cNvPr id="558" name="Google Shape;558;p33"/>
            <p:cNvSpPr/>
            <p:nvPr/>
          </p:nvSpPr>
          <p:spPr>
            <a:xfrm>
              <a:off x="6451466" y="2658223"/>
              <a:ext cx="794400" cy="3816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6308575" y="2815353"/>
              <a:ext cx="2176500" cy="1478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33"/>
          <p:cNvSpPr txBox="1">
            <a:spLocks noGrp="1"/>
          </p:cNvSpPr>
          <p:nvPr>
            <p:ph type="subTitle" idx="5"/>
          </p:nvPr>
        </p:nvSpPr>
        <p:spPr>
          <a:xfrm>
            <a:off x="3954500" y="2989750"/>
            <a:ext cx="1878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CPU</a:t>
            </a:r>
            <a:endParaRPr dirty="0"/>
          </a:p>
        </p:txBody>
      </p:sp>
      <p:sp>
        <p:nvSpPr>
          <p:cNvPr id="561" name="Google Shape;561;p33"/>
          <p:cNvSpPr txBox="1">
            <a:spLocks noGrp="1"/>
          </p:cNvSpPr>
          <p:nvPr>
            <p:ph type="subTitle" idx="6"/>
          </p:nvPr>
        </p:nvSpPr>
        <p:spPr>
          <a:xfrm>
            <a:off x="3954500" y="3459550"/>
            <a:ext cx="1878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Primary component of a computer that processes instructions</a:t>
            </a:r>
            <a:endParaRPr sz="1200" dirty="0"/>
          </a:p>
        </p:txBody>
      </p:sp>
      <p:sp>
        <p:nvSpPr>
          <p:cNvPr id="562" name="Google Shape;562;p33"/>
          <p:cNvSpPr txBox="1">
            <a:spLocks noGrp="1"/>
          </p:cNvSpPr>
          <p:nvPr>
            <p:ph type="subTitle" idx="4"/>
          </p:nvPr>
        </p:nvSpPr>
        <p:spPr>
          <a:xfrm>
            <a:off x="6457825" y="3459550"/>
            <a:ext cx="1878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Temporary memory bank where your computer stores data it needs to retrieve quickly</a:t>
            </a:r>
            <a:endParaRPr sz="1200" dirty="0"/>
          </a:p>
        </p:txBody>
      </p:sp>
      <p:sp>
        <p:nvSpPr>
          <p:cNvPr id="563" name="Google Shape;563;p33"/>
          <p:cNvSpPr txBox="1">
            <a:spLocks noGrp="1"/>
          </p:cNvSpPr>
          <p:nvPr>
            <p:ph type="subTitle" idx="3"/>
          </p:nvPr>
        </p:nvSpPr>
        <p:spPr>
          <a:xfrm>
            <a:off x="6457825" y="2989750"/>
            <a:ext cx="1878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RAM</a:t>
            </a:r>
            <a:endParaRPr dirty="0"/>
          </a:p>
        </p:txBody>
      </p:sp>
      <p:pic>
        <p:nvPicPr>
          <p:cNvPr id="598" name="Google Shape;598;p33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3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3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3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3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3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4" name="Google Shape;604;p33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5" name="Google Shape;605;p33">
            <a:hlinkClick r:id="rId10" action="ppaction://hlinksldjump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6" name="Google Shape;606;p33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6" name="Picture 2" descr="Motherboard - Wikipedia">
            <a:extLst>
              <a:ext uri="{FF2B5EF4-FFF2-40B4-BE49-F238E27FC236}">
                <a16:creationId xmlns:a16="http://schemas.microsoft.com/office/drawing/2014/main" id="{C9B4BC4C-E8F4-4C8E-4C13-C82E02FB3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126" y="1084369"/>
            <a:ext cx="1362097" cy="1256844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542B5D-C6C8-D26F-41A9-7D6CFA238A90}"/>
              </a:ext>
            </a:extLst>
          </p:cNvPr>
          <p:cNvSpPr txBox="1"/>
          <p:nvPr/>
        </p:nvSpPr>
        <p:spPr>
          <a:xfrm>
            <a:off x="1982022" y="2316242"/>
            <a:ext cx="106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Figure 1 [1]</a:t>
            </a:r>
          </a:p>
        </p:txBody>
      </p:sp>
      <p:pic>
        <p:nvPicPr>
          <p:cNvPr id="1028" name="Picture 4" descr="CPU Installed on a Motherboard">
            <a:extLst>
              <a:ext uri="{FF2B5EF4-FFF2-40B4-BE49-F238E27FC236}">
                <a16:creationId xmlns:a16="http://schemas.microsoft.com/office/drawing/2014/main" id="{5FF64EC1-E791-A4D5-7E51-6EACED4A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832" y="1155090"/>
            <a:ext cx="1651335" cy="1100890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4B82FA-A83B-81FD-30E1-DB5400AF6459}"/>
              </a:ext>
            </a:extLst>
          </p:cNvPr>
          <p:cNvSpPr txBox="1"/>
          <p:nvPr/>
        </p:nvSpPr>
        <p:spPr>
          <a:xfrm>
            <a:off x="4419945" y="2276551"/>
            <a:ext cx="106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Figure 2 [2]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ECAE7-DAA3-7DEF-DA5F-206856A616CD}"/>
              </a:ext>
            </a:extLst>
          </p:cNvPr>
          <p:cNvSpPr txBox="1"/>
          <p:nvPr/>
        </p:nvSpPr>
        <p:spPr>
          <a:xfrm>
            <a:off x="6900519" y="2245234"/>
            <a:ext cx="106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Figure 3 [3]</a:t>
            </a:r>
          </a:p>
        </p:txBody>
      </p:sp>
      <p:pic>
        <p:nvPicPr>
          <p:cNvPr id="1032" name="Picture 8" descr="What_is_RAM-Hero">
            <a:extLst>
              <a:ext uri="{FF2B5EF4-FFF2-40B4-BE49-F238E27FC236}">
                <a16:creationId xmlns:a16="http://schemas.microsoft.com/office/drawing/2014/main" id="{60B9A7EE-1E85-BBBE-80F6-BEAACF1CE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512" y="1354167"/>
            <a:ext cx="2211063" cy="812642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2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33"/>
          <p:cNvGrpSpPr/>
          <p:nvPr/>
        </p:nvGrpSpPr>
        <p:grpSpPr>
          <a:xfrm>
            <a:off x="1301925" y="2600798"/>
            <a:ext cx="2176500" cy="1635830"/>
            <a:chOff x="1301925" y="2658223"/>
            <a:chExt cx="2176500" cy="1635830"/>
          </a:xfrm>
        </p:grpSpPr>
        <p:sp>
          <p:nvSpPr>
            <p:cNvPr id="549" name="Google Shape;549;p33"/>
            <p:cNvSpPr/>
            <p:nvPr/>
          </p:nvSpPr>
          <p:spPr>
            <a:xfrm>
              <a:off x="1444816" y="2658223"/>
              <a:ext cx="794400" cy="3816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1301925" y="2815353"/>
              <a:ext cx="2176500" cy="1478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3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Required Materials</a:t>
            </a:r>
            <a:endParaRPr dirty="0"/>
          </a:p>
        </p:txBody>
      </p:sp>
      <p:sp>
        <p:nvSpPr>
          <p:cNvPr id="552" name="Google Shape;552;p33"/>
          <p:cNvSpPr txBox="1">
            <a:spLocks noGrp="1"/>
          </p:cNvSpPr>
          <p:nvPr>
            <p:ph type="subTitle" idx="1"/>
          </p:nvPr>
        </p:nvSpPr>
        <p:spPr>
          <a:xfrm>
            <a:off x="1451175" y="2989750"/>
            <a:ext cx="1878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Screwdriver</a:t>
            </a:r>
            <a:endParaRPr dirty="0"/>
          </a:p>
        </p:txBody>
      </p:sp>
      <p:sp>
        <p:nvSpPr>
          <p:cNvPr id="553" name="Google Shape;553;p33"/>
          <p:cNvSpPr txBox="1">
            <a:spLocks noGrp="1"/>
          </p:cNvSpPr>
          <p:nvPr>
            <p:ph type="subTitle" idx="2"/>
          </p:nvPr>
        </p:nvSpPr>
        <p:spPr>
          <a:xfrm>
            <a:off x="1451175" y="3459550"/>
            <a:ext cx="1878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To screw the bolts of the CPU fan</a:t>
            </a:r>
          </a:p>
        </p:txBody>
      </p:sp>
      <p:grpSp>
        <p:nvGrpSpPr>
          <p:cNvPr id="554" name="Google Shape;554;p33"/>
          <p:cNvGrpSpPr/>
          <p:nvPr/>
        </p:nvGrpSpPr>
        <p:grpSpPr>
          <a:xfrm>
            <a:off x="3805250" y="2600798"/>
            <a:ext cx="2176500" cy="1635830"/>
            <a:chOff x="3805250" y="2658223"/>
            <a:chExt cx="2176500" cy="1635830"/>
          </a:xfrm>
        </p:grpSpPr>
        <p:sp>
          <p:nvSpPr>
            <p:cNvPr id="555" name="Google Shape;555;p33"/>
            <p:cNvSpPr/>
            <p:nvPr/>
          </p:nvSpPr>
          <p:spPr>
            <a:xfrm>
              <a:off x="3948141" y="2658223"/>
              <a:ext cx="794400" cy="3816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805250" y="2815353"/>
              <a:ext cx="2176500" cy="1478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3"/>
          <p:cNvGrpSpPr/>
          <p:nvPr/>
        </p:nvGrpSpPr>
        <p:grpSpPr>
          <a:xfrm>
            <a:off x="6308575" y="2600798"/>
            <a:ext cx="2176500" cy="1635830"/>
            <a:chOff x="6308575" y="2658223"/>
            <a:chExt cx="2176500" cy="1635830"/>
          </a:xfrm>
        </p:grpSpPr>
        <p:sp>
          <p:nvSpPr>
            <p:cNvPr id="558" name="Google Shape;558;p33"/>
            <p:cNvSpPr/>
            <p:nvPr/>
          </p:nvSpPr>
          <p:spPr>
            <a:xfrm>
              <a:off x="6451466" y="2658223"/>
              <a:ext cx="794400" cy="3816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6308575" y="2815353"/>
              <a:ext cx="2176500" cy="1478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33"/>
          <p:cNvSpPr txBox="1">
            <a:spLocks noGrp="1"/>
          </p:cNvSpPr>
          <p:nvPr>
            <p:ph type="subTitle" idx="5"/>
          </p:nvPr>
        </p:nvSpPr>
        <p:spPr>
          <a:xfrm>
            <a:off x="3948141" y="2757928"/>
            <a:ext cx="1884359" cy="70162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CPU Fan/Cooler</a:t>
            </a:r>
            <a:endParaRPr dirty="0"/>
          </a:p>
        </p:txBody>
      </p:sp>
      <p:sp>
        <p:nvSpPr>
          <p:cNvPr id="561" name="Google Shape;561;p33"/>
          <p:cNvSpPr txBox="1">
            <a:spLocks noGrp="1"/>
          </p:cNvSpPr>
          <p:nvPr>
            <p:ph type="subTitle" idx="6"/>
          </p:nvPr>
        </p:nvSpPr>
        <p:spPr>
          <a:xfrm>
            <a:off x="3954500" y="3459550"/>
            <a:ext cx="1878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Draws heat away from the CPU chip</a:t>
            </a:r>
            <a:endParaRPr sz="1200" dirty="0"/>
          </a:p>
        </p:txBody>
      </p:sp>
      <p:sp>
        <p:nvSpPr>
          <p:cNvPr id="562" name="Google Shape;562;p33"/>
          <p:cNvSpPr txBox="1">
            <a:spLocks noGrp="1"/>
          </p:cNvSpPr>
          <p:nvPr>
            <p:ph type="subTitle" idx="4"/>
          </p:nvPr>
        </p:nvSpPr>
        <p:spPr>
          <a:xfrm>
            <a:off x="6457825" y="3459550"/>
            <a:ext cx="1878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Flat place to install the components (table, desk, </a:t>
            </a:r>
            <a:r>
              <a:rPr lang="en-US" sz="1200" dirty="0" err="1"/>
              <a:t>etc</a:t>
            </a:r>
            <a:r>
              <a:rPr lang="en-US" sz="1200" dirty="0"/>
              <a:t>…)</a:t>
            </a:r>
          </a:p>
        </p:txBody>
      </p:sp>
      <p:sp>
        <p:nvSpPr>
          <p:cNvPr id="563" name="Google Shape;563;p33"/>
          <p:cNvSpPr txBox="1">
            <a:spLocks noGrp="1"/>
          </p:cNvSpPr>
          <p:nvPr>
            <p:ph type="subTitle" idx="3"/>
          </p:nvPr>
        </p:nvSpPr>
        <p:spPr>
          <a:xfrm>
            <a:off x="6457825" y="2989750"/>
            <a:ext cx="1878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Flat Surface</a:t>
            </a:r>
          </a:p>
        </p:txBody>
      </p:sp>
      <p:pic>
        <p:nvPicPr>
          <p:cNvPr id="598" name="Google Shape;598;p33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3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3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3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3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3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4" name="Google Shape;604;p33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5" name="Google Shape;605;p33">
            <a:hlinkClick r:id="rId10" action="ppaction://hlinksldjump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6" name="Google Shape;606;p33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542B5D-C6C8-D26F-41A9-7D6CFA238A90}"/>
              </a:ext>
            </a:extLst>
          </p:cNvPr>
          <p:cNvSpPr txBox="1"/>
          <p:nvPr/>
        </p:nvSpPr>
        <p:spPr>
          <a:xfrm>
            <a:off x="1982022" y="2316242"/>
            <a:ext cx="106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Figure 4 [4]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B82FA-A83B-81FD-30E1-DB5400AF6459}"/>
              </a:ext>
            </a:extLst>
          </p:cNvPr>
          <p:cNvSpPr txBox="1"/>
          <p:nvPr/>
        </p:nvSpPr>
        <p:spPr>
          <a:xfrm>
            <a:off x="4419945" y="2276551"/>
            <a:ext cx="106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Figure 5 [5]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ECAE7-DAA3-7DEF-DA5F-206856A616CD}"/>
              </a:ext>
            </a:extLst>
          </p:cNvPr>
          <p:cNvSpPr txBox="1"/>
          <p:nvPr/>
        </p:nvSpPr>
        <p:spPr>
          <a:xfrm>
            <a:off x="6900519" y="2245234"/>
            <a:ext cx="106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Figure 6 [6]</a:t>
            </a:r>
          </a:p>
        </p:txBody>
      </p:sp>
      <p:pic>
        <p:nvPicPr>
          <p:cNvPr id="5" name="Picture 2" descr="Husky 2 x 8-inch Phillips Screwdriver with Acetate Handle | The Home Depot  Canada">
            <a:extLst>
              <a:ext uri="{FF2B5EF4-FFF2-40B4-BE49-F238E27FC236}">
                <a16:creationId xmlns:a16="http://schemas.microsoft.com/office/drawing/2014/main" id="{4ED337AD-E934-79E1-D8E4-8DCE646A8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40" y="1270575"/>
            <a:ext cx="985405" cy="985405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ANDSBERG Table, black, 110x67 cm (431/4x263/8&quot;) - IKEA CA">
            <a:extLst>
              <a:ext uri="{FF2B5EF4-FFF2-40B4-BE49-F238E27FC236}">
                <a16:creationId xmlns:a16="http://schemas.microsoft.com/office/drawing/2014/main" id="{2AE1AD0E-7689-4BCA-5168-6206E554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692" y="1187270"/>
            <a:ext cx="1068710" cy="1068710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MD Wraith Stealth Socket AM4 4-Pin Connector CPU Cooler with Aluminum  Heatsink &amp; 3.93-Inch Fan (Slim) : Amazon.ca: Electronics">
            <a:extLst>
              <a:ext uri="{FF2B5EF4-FFF2-40B4-BE49-F238E27FC236}">
                <a16:creationId xmlns:a16="http://schemas.microsoft.com/office/drawing/2014/main" id="{C14155AD-DB07-5057-681E-1B8D7BC1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13" y="1123255"/>
            <a:ext cx="1178165" cy="1178165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4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2"/>
          <p:cNvGrpSpPr/>
          <p:nvPr/>
        </p:nvGrpSpPr>
        <p:grpSpPr>
          <a:xfrm>
            <a:off x="5155300" y="2536500"/>
            <a:ext cx="2750100" cy="1855525"/>
            <a:chOff x="5155300" y="2438600"/>
            <a:chExt cx="2750100" cy="1855525"/>
          </a:xfrm>
        </p:grpSpPr>
        <p:sp>
          <p:nvSpPr>
            <p:cNvPr id="509" name="Google Shape;509;p32"/>
            <p:cNvSpPr/>
            <p:nvPr/>
          </p:nvSpPr>
          <p:spPr>
            <a:xfrm>
              <a:off x="5317374" y="2438600"/>
              <a:ext cx="900900" cy="4329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155300" y="2616825"/>
              <a:ext cx="2750100" cy="16773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2"/>
          <p:cNvGrpSpPr/>
          <p:nvPr/>
        </p:nvGrpSpPr>
        <p:grpSpPr>
          <a:xfrm>
            <a:off x="1639850" y="2536500"/>
            <a:ext cx="2750100" cy="1855525"/>
            <a:chOff x="1639850" y="2438600"/>
            <a:chExt cx="2750100" cy="1855525"/>
          </a:xfrm>
        </p:grpSpPr>
        <p:sp>
          <p:nvSpPr>
            <p:cNvPr id="512" name="Google Shape;512;p32"/>
            <p:cNvSpPr/>
            <p:nvPr/>
          </p:nvSpPr>
          <p:spPr>
            <a:xfrm>
              <a:off x="1801924" y="2438600"/>
              <a:ext cx="900900" cy="4329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1639850" y="2616825"/>
              <a:ext cx="2750100" cy="16773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Required Materials</a:t>
            </a:r>
            <a:endParaRPr dirty="0"/>
          </a:p>
        </p:txBody>
      </p:sp>
      <p:sp>
        <p:nvSpPr>
          <p:cNvPr id="515" name="Google Shape;515;p32"/>
          <p:cNvSpPr txBox="1">
            <a:spLocks noGrp="1"/>
          </p:cNvSpPr>
          <p:nvPr>
            <p:ph type="subTitle" idx="1"/>
          </p:nvPr>
        </p:nvSpPr>
        <p:spPr>
          <a:xfrm>
            <a:off x="1751850" y="2885875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Screwdriver</a:t>
            </a:r>
            <a:endParaRPr dirty="0"/>
          </a:p>
        </p:txBody>
      </p:sp>
      <p:sp>
        <p:nvSpPr>
          <p:cNvPr id="516" name="Google Shape;516;p32"/>
          <p:cNvSpPr txBox="1">
            <a:spLocks noGrp="1"/>
          </p:cNvSpPr>
          <p:nvPr>
            <p:ph type="subTitle" idx="2"/>
          </p:nvPr>
        </p:nvSpPr>
        <p:spPr>
          <a:xfrm>
            <a:off x="1751850" y="3355675"/>
            <a:ext cx="2518500" cy="86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unscrew the bolts of the CPU slot (optional)</a:t>
            </a:r>
            <a:endParaRPr dirty="0"/>
          </a:p>
        </p:txBody>
      </p:sp>
      <p:sp>
        <p:nvSpPr>
          <p:cNvPr id="517" name="Google Shape;517;p32"/>
          <p:cNvSpPr txBox="1">
            <a:spLocks noGrp="1"/>
          </p:cNvSpPr>
          <p:nvPr>
            <p:ph type="subTitle" idx="3"/>
          </p:nvPr>
        </p:nvSpPr>
        <p:spPr>
          <a:xfrm>
            <a:off x="5271088" y="2885875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Flat Surface</a:t>
            </a:r>
            <a:endParaRPr dirty="0"/>
          </a:p>
        </p:txBody>
      </p:sp>
      <p:sp>
        <p:nvSpPr>
          <p:cNvPr id="518" name="Google Shape;518;p32"/>
          <p:cNvSpPr txBox="1">
            <a:spLocks noGrp="1"/>
          </p:cNvSpPr>
          <p:nvPr>
            <p:ph type="subTitle" idx="4"/>
          </p:nvPr>
        </p:nvSpPr>
        <p:spPr>
          <a:xfrm>
            <a:off x="5271095" y="3355675"/>
            <a:ext cx="2518500" cy="86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Flat place to install the components (table, desk, </a:t>
            </a:r>
            <a:r>
              <a:rPr lang="en-US" dirty="0" err="1"/>
              <a:t>etc</a:t>
            </a:r>
            <a:r>
              <a:rPr lang="en-US" dirty="0"/>
              <a:t>…)</a:t>
            </a:r>
            <a:endParaRPr dirty="0"/>
          </a:p>
        </p:txBody>
      </p:sp>
      <p:pic>
        <p:nvPicPr>
          <p:cNvPr id="535" name="Google Shape;535;p32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2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2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2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2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2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1" name="Google Shape;541;p32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2" name="Google Shape;542;p32">
            <a:hlinkClick r:id="rId10" action="ppaction://hlinksldjump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3" name="Google Shape;543;p32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74" name="Picture 2" descr="Husky 2 x 8-inch Phillips Screwdriver with Acetate Handle | The Home Depot  Canada">
            <a:extLst>
              <a:ext uri="{FF2B5EF4-FFF2-40B4-BE49-F238E27FC236}">
                <a16:creationId xmlns:a16="http://schemas.microsoft.com/office/drawing/2014/main" id="{DB78C1DC-C316-6633-8046-A3461511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397" y="1199398"/>
            <a:ext cx="985405" cy="985405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BF64B2-AD61-BC21-3D09-3F2C60070029}"/>
              </a:ext>
            </a:extLst>
          </p:cNvPr>
          <p:cNvSpPr txBox="1"/>
          <p:nvPr/>
        </p:nvSpPr>
        <p:spPr>
          <a:xfrm>
            <a:off x="2584695" y="2217453"/>
            <a:ext cx="106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Figure 4 [4]</a:t>
            </a:r>
          </a:p>
        </p:txBody>
      </p:sp>
      <p:pic>
        <p:nvPicPr>
          <p:cNvPr id="3076" name="Picture 4" descr="SANDSBERG Table, black, 110x67 cm (431/4x263/8&quot;) - IKEA CA">
            <a:extLst>
              <a:ext uri="{FF2B5EF4-FFF2-40B4-BE49-F238E27FC236}">
                <a16:creationId xmlns:a16="http://schemas.microsoft.com/office/drawing/2014/main" id="{C11A3A5D-030D-FC18-5D8B-7F325DD4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976" y="1162545"/>
            <a:ext cx="1068710" cy="1068710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84BD09-5544-01D1-74CC-C5C85239286F}"/>
              </a:ext>
            </a:extLst>
          </p:cNvPr>
          <p:cNvSpPr txBox="1"/>
          <p:nvPr/>
        </p:nvSpPr>
        <p:spPr>
          <a:xfrm>
            <a:off x="6157274" y="2259501"/>
            <a:ext cx="106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Figure 5 [5]</a:t>
            </a:r>
          </a:p>
        </p:txBody>
      </p:sp>
    </p:spTree>
    <p:extLst>
      <p:ext uri="{BB962C8B-B14F-4D97-AF65-F5344CB8AC3E}">
        <p14:creationId xmlns:p14="http://schemas.microsoft.com/office/powerpoint/2010/main" val="3120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!!! CAUTION &amp; RISKS !!!</a:t>
            </a:r>
            <a:endParaRPr dirty="0"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1"/>
          </p:nvPr>
        </p:nvSpPr>
        <p:spPr>
          <a:xfrm>
            <a:off x="1494900" y="1181549"/>
            <a:ext cx="6154200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Incompatible motherboard &amp; CPU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Not all motherboards and CPU are compatible with each other!</a:t>
            </a:r>
          </a:p>
          <a:p>
            <a:pPr marL="285750" indent="-285750"/>
            <a:r>
              <a:rPr lang="en-US" dirty="0"/>
              <a:t>Make sure to verify on the manufacturer’s website or use PCPartPicker.com!</a:t>
            </a:r>
          </a:p>
          <a:p>
            <a:pPr marL="285750" indent="-285750"/>
            <a:r>
              <a:rPr lang="en-US" dirty="0"/>
              <a:t>Two common brands of CPU: AMD and Intel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rId10" action="ppaction://hlinksldjump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122" name="Picture 2" descr="AMD Logo, symbol, meaning, history, PNG, brand">
            <a:extLst>
              <a:ext uri="{FF2B5EF4-FFF2-40B4-BE49-F238E27FC236}">
                <a16:creationId xmlns:a16="http://schemas.microsoft.com/office/drawing/2014/main" id="{4243D621-6FC4-047B-A212-ADE1506A1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28" y="3416371"/>
            <a:ext cx="1311564" cy="737755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05FAC5-3939-6349-FE3D-08C136937C34}"/>
              </a:ext>
            </a:extLst>
          </p:cNvPr>
          <p:cNvSpPr txBox="1"/>
          <p:nvPr/>
        </p:nvSpPr>
        <p:spPr>
          <a:xfrm>
            <a:off x="2490555" y="4170489"/>
            <a:ext cx="106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Figure 7 [7]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7C3D11C-C0CF-2370-4520-EE34E136E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582" y="3250839"/>
            <a:ext cx="1366550" cy="901572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A6ADC-EF0F-A2C1-A130-848D27DF385A}"/>
              </a:ext>
            </a:extLst>
          </p:cNvPr>
          <p:cNvSpPr txBox="1"/>
          <p:nvPr/>
        </p:nvSpPr>
        <p:spPr>
          <a:xfrm>
            <a:off x="5868722" y="4170489"/>
            <a:ext cx="1068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jawal" panose="020B0604020202020204" charset="-78"/>
                <a:cs typeface="Tajawal" panose="020B0604020202020204" charset="-78"/>
              </a:rPr>
              <a:t>Figure 8 [8]</a:t>
            </a:r>
          </a:p>
        </p:txBody>
      </p:sp>
    </p:spTree>
    <p:extLst>
      <p:ext uri="{BB962C8B-B14F-4D97-AF65-F5344CB8AC3E}">
        <p14:creationId xmlns:p14="http://schemas.microsoft.com/office/powerpoint/2010/main" val="83041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4"/>
          <p:cNvSpPr txBox="1">
            <a:spLocks noGrp="1"/>
          </p:cNvSpPr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</a:t>
            </a:r>
            <a:endParaRPr dirty="0"/>
          </a:p>
        </p:txBody>
      </p:sp>
      <p:grpSp>
        <p:nvGrpSpPr>
          <p:cNvPr id="612" name="Google Shape;612;p34"/>
          <p:cNvGrpSpPr/>
          <p:nvPr/>
        </p:nvGrpSpPr>
        <p:grpSpPr>
          <a:xfrm>
            <a:off x="2418350" y="3251300"/>
            <a:ext cx="4950300" cy="1725900"/>
            <a:chOff x="2418350" y="3251300"/>
            <a:chExt cx="4950300" cy="1725900"/>
          </a:xfrm>
        </p:grpSpPr>
        <p:sp>
          <p:nvSpPr>
            <p:cNvPr id="613" name="Google Shape;613;p34"/>
            <p:cNvSpPr/>
            <p:nvPr/>
          </p:nvSpPr>
          <p:spPr>
            <a:xfrm>
              <a:off x="2418350" y="3708200"/>
              <a:ext cx="4950300" cy="12690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418350" y="3251300"/>
              <a:ext cx="49503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6880425" y="32513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34"/>
          <p:cNvSpPr txBox="1">
            <a:spLocks noGrp="1"/>
          </p:cNvSpPr>
          <p:nvPr>
            <p:ph type="subTitle" idx="1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set up the motherboard</a:t>
            </a:r>
            <a:endParaRPr dirty="0"/>
          </a:p>
        </p:txBody>
      </p:sp>
      <p:sp>
        <p:nvSpPr>
          <p:cNvPr id="617" name="Google Shape;617;p34"/>
          <p:cNvSpPr txBox="1">
            <a:spLocks noGrp="1"/>
          </p:cNvSpPr>
          <p:nvPr>
            <p:ph type="title" idx="2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pic>
        <p:nvPicPr>
          <p:cNvPr id="618" name="Google Shape;618;p34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7533725" y="496125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34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4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4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4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4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6991700" y="33503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4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5" name="Google Shape;625;p34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6" name="Google Shape;626;p34">
            <a:hlinkClick r:id="rId10" action="ppaction://hlinksldjump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7" name="Google Shape;627;p34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13100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1</a:t>
            </a:r>
            <a:endParaRPr dirty="0"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1"/>
          </p:nvPr>
        </p:nvSpPr>
        <p:spPr>
          <a:xfrm>
            <a:off x="1414593" y="966125"/>
            <a:ext cx="6154200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Opening up the latch of the CPU slot</a:t>
            </a:r>
          </a:p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/>
              <a:t>Open up the latch of the CPU slot so we can insert the CPU</a:t>
            </a:r>
          </a:p>
          <a:p>
            <a:pPr marL="285750" indent="-285750"/>
            <a:r>
              <a:rPr lang="en-US" sz="1800" dirty="0"/>
              <a:t>Put pressure on the lever to release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rId10" action="ppaction://hlinksldjump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85918928"/>
      </p:ext>
    </p:extLst>
  </p:cSld>
  <p:clrMapOvr>
    <a:masterClrMapping/>
  </p:clrMapOvr>
</p:sld>
</file>

<file path=ppt/theme/theme1.xml><?xml version="1.0" encoding="utf-8"?>
<a:theme xmlns:a="http://schemas.openxmlformats.org/drawingml/2006/main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934</Words>
  <Application>Microsoft Office PowerPoint</Application>
  <PresentationFormat>On-screen Show (16:9)</PresentationFormat>
  <Paragraphs>190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Bebas Neue</vt:lpstr>
      <vt:lpstr>Raleway</vt:lpstr>
      <vt:lpstr>Raleway Black</vt:lpstr>
      <vt:lpstr>Tajawal</vt:lpstr>
      <vt:lpstr>Arial</vt:lpstr>
      <vt:lpstr>Raleway ExtraBold</vt:lpstr>
      <vt:lpstr>Cute Lovely Interface by Slidesgo</vt:lpstr>
      <vt:lpstr>How to set up your PC motherboard </vt:lpstr>
      <vt:lpstr>INTRODUCTION</vt:lpstr>
      <vt:lpstr>Definitions</vt:lpstr>
      <vt:lpstr>Required Materials</vt:lpstr>
      <vt:lpstr>Required Materials</vt:lpstr>
      <vt:lpstr>Required Materials</vt:lpstr>
      <vt:lpstr>!!! CAUTION &amp; RISKS !!!</vt:lpstr>
      <vt:lpstr>Building</vt:lpstr>
      <vt:lpstr>Step 1</vt:lpstr>
      <vt:lpstr>Step 2</vt:lpstr>
      <vt:lpstr>!!! CAUTION &amp; RISKS !!!</vt:lpstr>
      <vt:lpstr>Step 3</vt:lpstr>
      <vt:lpstr>Step 4</vt:lpstr>
      <vt:lpstr>!!! CAUTION &amp; RISKS !!!</vt:lpstr>
      <vt:lpstr>Step 5</vt:lpstr>
      <vt:lpstr>Conclusion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set up your PC motherboard </dc:title>
  <dc:creator>Daniel Lam</dc:creator>
  <cp:lastModifiedBy>Daniel Lam</cp:lastModifiedBy>
  <cp:revision>1</cp:revision>
  <dcterms:modified xsi:type="dcterms:W3CDTF">2023-07-29T01:46:29Z</dcterms:modified>
</cp:coreProperties>
</file>