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2" r:id="rId4"/>
    <p:sldId id="261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A0E6B7-2CE5-4717-8096-F1EA42EA2192}">
          <p14:sldIdLst>
            <p14:sldId id="256"/>
            <p14:sldId id="257"/>
            <p14:sldId id="262"/>
            <p14:sldId id="261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ng Lâm Trần" initials="HLT" lastIdx="0" clrIdx="0">
    <p:extLst>
      <p:ext uri="{19B8F6BF-5375-455C-9EA6-DF929625EA0E}">
        <p15:presenceInfo xmlns:p15="http://schemas.microsoft.com/office/powerpoint/2012/main" userId="a92600ee999fb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 smtClean="0"/>
              <a:t>Đề Tài : Thiết kế phần mềm quản lý rạp chiếu phim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9AD24-50E1-41D7-B6F7-F91C45578134}" type="datetime1">
              <a:rPr lang="vi-VN" smtClean="0"/>
              <a:t>04/10/2015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5E166-82DB-4634-B279-E05AA320C2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741619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 smtClean="0"/>
              <a:t>Đề Tài : Thiết kế phần mềm quản lý rạp chiếu phim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7F9A7-4E3E-48C6-8467-DC9D3C4D2D91}" type="datetime1">
              <a:rPr lang="vi-VN" smtClean="0"/>
              <a:t>04/10/2015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F6E54-FCF2-471F-A105-C49E032F6C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100428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F6E54-FCF2-471F-A105-C49E032F6C87}" type="slidenum">
              <a:rPr lang="vi-VN" smtClean="0"/>
              <a:t>1</a:t>
            </a:fld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0EDFCEE-6A7B-4C45-8708-A70E76FCF1D4}" type="datetime1">
              <a:rPr lang="vi-VN" smtClean="0"/>
              <a:t>04/10/2015</a:t>
            </a:fld>
            <a:endParaRPr lang="vi-V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vi-VN" smtClean="0"/>
              <a:t>Đề Tài : Thiết kế phần mềm quản lý rạp chiếu phim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41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vi-VN" smtClean="0"/>
              <a:t>Đề Tài : Thiết kế phần mềm quản lý rạp chiếu phim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B60B9EE-317F-4372-AF7D-0D647C8062C6}" type="datetime1">
              <a:rPr lang="vi-VN" smtClean="0"/>
              <a:t>04/10/2015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6E54-FCF2-471F-A105-C49E032F6C8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972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E8F9-62EC-4BC4-BE29-C3B15A1E2CAA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27C-E7EB-44FB-B024-7FE26CE2A599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A7A0-4364-483F-930A-3D01FEE01A07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4D23-5965-4747-84AB-34DB9EE3B2A7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0BC0-50ED-49F4-8313-7550FBB63E3F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B6DF-3DBF-41B5-B913-A033A954E5DD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5D31-EF20-4038-A40B-F557CA2E8563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5493-F7C0-4066-B19B-2585B9BDCA45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4FE538D-2787-4D5A-86C2-D1F5C26799B1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575-0A2F-45A8-8EE9-755C7E422E0E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EE2F-6EFB-455C-940D-05B433D087C2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5FB6-F712-40C6-826A-4E52875B5578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23CB-C3CD-48FD-8516-A18913867FFC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DC1-7A21-4965-8130-2D55CF49FBAB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E7A-9B2C-47B9-B523-2415ACB8A6D3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EEE-E34D-41C7-94F4-AC48BA51AA76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31F-B3CA-42D6-ACEA-C147962BD7BA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2BF7-5BFF-466F-9079-6ACB78ED98C5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6000" dirty="0" smtClean="0"/>
              <a:t>Lập Trình Trực Quan</a:t>
            </a:r>
            <a:endParaRPr lang="vi-VN" sz="6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E0C3-A54A-40E8-B439-22456F8D7FAA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Trường ĐH Giao Thông Vận Tải CS II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6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rebuchet MS (Headings)"/>
              </a:rPr>
              <a:t>Thiết kế phầm mềm quản lý rạp chiếu phim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575-0A2F-45A8-8EE9-755C7E422E0E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982" y="2175164"/>
            <a:ext cx="3574473" cy="44912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Quản lý phim đăng nhập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●</a:t>
            </a:r>
            <a:r>
              <a:rPr lang="en-US" sz="2000" b="1" dirty="0" smtClean="0">
                <a:solidFill>
                  <a:schemeClr val="bg1"/>
                </a:solidFill>
              </a:rPr>
              <a:t>Lên lịch chiếu cho phim</a:t>
            </a:r>
            <a:endParaRPr lang="vi-VN" sz="2000" b="1" dirty="0">
              <a:solidFill>
                <a:schemeClr val="bg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5" y="2175164"/>
            <a:ext cx="8333311" cy="4491272"/>
          </a:xfrm>
        </p:spPr>
      </p:pic>
    </p:spTree>
    <p:extLst>
      <p:ext uri="{BB962C8B-B14F-4D97-AF65-F5344CB8AC3E}">
        <p14:creationId xmlns:p14="http://schemas.microsoft.com/office/powerpoint/2010/main" val="22402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rebuchet MS (Headings)"/>
              </a:rPr>
              <a:t>Thiết kế phầm mềm quản lý rạp chiếu phim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575-0A2F-45A8-8EE9-755C7E422E0E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982" y="2175164"/>
            <a:ext cx="3574473" cy="44912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Quản lý vé đăng nhập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●</a:t>
            </a:r>
            <a:r>
              <a:rPr lang="en-US" sz="2000" b="1" dirty="0">
                <a:solidFill>
                  <a:schemeClr val="bg1"/>
                </a:solidFill>
              </a:rPr>
              <a:t>T</a:t>
            </a:r>
            <a:r>
              <a:rPr lang="en-US" sz="2000" b="1" dirty="0" smtClean="0">
                <a:solidFill>
                  <a:schemeClr val="bg1"/>
                </a:solidFill>
              </a:rPr>
              <a:t>ạo vé cập nhật loại vé cho các đối tượng khác nhau vào các ngày khác nhau</a:t>
            </a:r>
            <a:endParaRPr lang="vi-VN" sz="2000" b="1" dirty="0">
              <a:solidFill>
                <a:schemeClr val="bg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4" y="2175163"/>
            <a:ext cx="8307185" cy="4491273"/>
          </a:xfrm>
        </p:spPr>
      </p:pic>
    </p:spTree>
    <p:extLst>
      <p:ext uri="{BB962C8B-B14F-4D97-AF65-F5344CB8AC3E}">
        <p14:creationId xmlns:p14="http://schemas.microsoft.com/office/powerpoint/2010/main" val="10537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rebuchet MS (Headings)"/>
              </a:rPr>
              <a:t>Thiết kế phầm mềm quản lý rạp chiếu phim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575-0A2F-45A8-8EE9-755C7E422E0E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982" y="2175164"/>
            <a:ext cx="3574473" cy="44912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Quản lý vé đăng nhập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●</a:t>
            </a:r>
            <a:r>
              <a:rPr lang="en-US" sz="2000" b="1" dirty="0" smtClean="0">
                <a:solidFill>
                  <a:schemeClr val="bg1"/>
                </a:solidFill>
              </a:rPr>
              <a:t>Bán vé là người giao dịch trực tiếp với khác hàng</a:t>
            </a:r>
            <a:endParaRPr lang="vi-VN" sz="2000" b="1" dirty="0">
              <a:solidFill>
                <a:schemeClr val="bg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4" y="2175164"/>
            <a:ext cx="8307185" cy="4491272"/>
          </a:xfrm>
        </p:spPr>
      </p:pic>
    </p:spTree>
    <p:extLst>
      <p:ext uri="{BB962C8B-B14F-4D97-AF65-F5344CB8AC3E}">
        <p14:creationId xmlns:p14="http://schemas.microsoft.com/office/powerpoint/2010/main" val="416712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rebuchet MS (Headings)"/>
              </a:rPr>
              <a:t>Thiết kế phầm mềm quản lý rạp chiếu phim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575-0A2F-45A8-8EE9-755C7E422E0E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982" y="2175164"/>
            <a:ext cx="3574473" cy="44912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Quản lý phòng chiếu đăng nhập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●</a:t>
            </a:r>
            <a:r>
              <a:rPr lang="en-US" sz="2000" b="1" dirty="0" smtClean="0">
                <a:solidFill>
                  <a:schemeClr val="bg1"/>
                </a:solidFill>
              </a:rPr>
              <a:t>Chịu trách nhiệm quản lý trang thiết bị phòng chiếu</a:t>
            </a:r>
            <a:endParaRPr lang="vi-VN" sz="2000" b="1" dirty="0">
              <a:solidFill>
                <a:schemeClr val="bg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4" y="2175163"/>
            <a:ext cx="8307185" cy="4491273"/>
          </a:xfrm>
        </p:spPr>
      </p:pic>
    </p:spTree>
    <p:extLst>
      <p:ext uri="{BB962C8B-B14F-4D97-AF65-F5344CB8AC3E}">
        <p14:creationId xmlns:p14="http://schemas.microsoft.com/office/powerpoint/2010/main" val="21393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rebuchet MS (Headings)"/>
              </a:rPr>
              <a:t>Thiết kế phầm mềm quản lý rạp chiếu phim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3600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</a:t>
            </a:r>
            <a:r>
              <a:rPr lang="en-US" sz="3600" dirty="0" smtClean="0">
                <a:solidFill>
                  <a:schemeClr val="bg1"/>
                </a:solidFill>
              </a:rPr>
              <a:t>Kết luận</a:t>
            </a:r>
            <a:endParaRPr lang="vi-VN" sz="36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vi-VN" i="1" dirty="0" smtClean="0">
                <a:solidFill>
                  <a:schemeClr val="bg1"/>
                </a:solidFill>
              </a:rPr>
              <a:t>Hoàn thành đề tài.</a:t>
            </a:r>
          </a:p>
          <a:p>
            <a:pPr>
              <a:buFontTx/>
              <a:buChar char="-"/>
            </a:pPr>
            <a:r>
              <a:rPr lang="vi-VN" i="1" dirty="0" smtClean="0">
                <a:solidFill>
                  <a:schemeClr val="bg1"/>
                </a:solidFill>
              </a:rPr>
              <a:t>Giao diện thân thiện, dể sử dụng.</a:t>
            </a:r>
            <a:endParaRPr lang="vi-VN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vi-VN" i="1" dirty="0" smtClean="0">
                <a:solidFill>
                  <a:schemeClr val="bg1"/>
                </a:solidFill>
              </a:rPr>
              <a:t>- Kinh nghiệm đạt được.</a:t>
            </a:r>
            <a:endParaRPr lang="vi-V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vi-VN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</a:t>
            </a:r>
            <a:r>
              <a:rPr lang="en-US" sz="3600" dirty="0" smtClean="0">
                <a:solidFill>
                  <a:schemeClr val="bg1"/>
                </a:solidFill>
                <a:sym typeface="Wingdings 3" panose="05040102010807070707" pitchFamily="18" charset="2"/>
              </a:rPr>
              <a:t>H</a:t>
            </a:r>
            <a:r>
              <a:rPr lang="en-US" sz="3600" dirty="0" smtClean="0">
                <a:solidFill>
                  <a:schemeClr val="bg1"/>
                </a:solidFill>
              </a:rPr>
              <a:t>ướng </a:t>
            </a:r>
            <a:r>
              <a:rPr lang="en-US" sz="3600" dirty="0">
                <a:solidFill>
                  <a:schemeClr val="bg1"/>
                </a:solidFill>
              </a:rPr>
              <a:t>phát </a:t>
            </a:r>
            <a:r>
              <a:rPr lang="en-US" sz="3600" dirty="0" smtClean="0">
                <a:solidFill>
                  <a:schemeClr val="bg1"/>
                </a:solidFill>
              </a:rPr>
              <a:t>triển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-Tiếp tục tìm hiểu chuyên sâu về ngôn ngữ C#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vi-VN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-Hoàn thiện những thiếu sót của hệ thống</a:t>
            </a:r>
            <a:endParaRPr lang="vi-VN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575-0A2F-45A8-8EE9-755C7E422E0E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9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vi-VN" sz="5200" dirty="0" smtClean="0"/>
              <a:t>Cảm ơn thầy và các bạn đã lắng nghe!</a:t>
            </a:r>
            <a:endParaRPr lang="vi-VN" sz="52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vi-VN" sz="8000" dirty="0" smtClean="0">
                <a:solidFill>
                  <a:schemeClr val="bg1"/>
                </a:solidFill>
              </a:rPr>
              <a:t>THE END</a:t>
            </a:r>
            <a:endParaRPr lang="vi-VN" sz="80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5FB6-F712-40C6-826A-4E52875B5578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8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Lập Trình Trực Quan</a:t>
            </a:r>
            <a:endParaRPr lang="vi-V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Đề Tài : Thiết kế phần mềm quản lý rạp chiếu phim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Lớp : Công Nghệ Thông Tin-K54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Giáo viên hướng dẫn : Hồ Long Vân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Sinh viên tham gia :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Trần Hoàng Lâm 		MSV : 5451074048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Lê Thị Thùy Trang 		MSV : 5451074048</a:t>
            </a:r>
            <a:endParaRPr lang="vi-VN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C22B-3778-4E4E-A6E3-CF44E704D64C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9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dirty="0" smtClean="0">
                <a:latin typeface="Trebuchet MS (Headings)"/>
              </a:rPr>
              <a:t>Thiết kế phầm mềm quản lý rạp chiếu phim</a:t>
            </a:r>
            <a:endParaRPr lang="vi-VN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Nội Dung Chính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Giới thiệu đề tài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Các thực thể bài toán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Giao diện chức năng chương trình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Kết luận và hướng phát triển đề tài</a:t>
            </a:r>
            <a:endParaRPr lang="vi-VN" sz="360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575-0A2F-45A8-8EE9-755C7E422E0E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rebuchet MS (Headings)"/>
              </a:rPr>
              <a:t>Thiết kế phầm mềm quản lý rạp chiếu phim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bg1"/>
                </a:solidFill>
              </a:rPr>
              <a:t>Giới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thiệu đề tài :</a:t>
            </a:r>
          </a:p>
          <a:p>
            <a:pPr lvl="1">
              <a:buFont typeface="Wingdings 3" panose="05040102010807070707" pitchFamily="18" charset="2"/>
              <a:buChar char="Ê"/>
            </a:pP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Giới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thiệu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các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chức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năng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và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nhiệm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vụ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trong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quá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trình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quản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lý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các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hoạt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động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của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rạp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chiếu</a:t>
            </a:r>
            <a:r>
              <a:rPr lang="en-US" sz="2400" i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sym typeface="Wingdings 3" panose="05040102010807070707" pitchFamily="18" charset="2"/>
              </a:rPr>
              <a:t>phim</a:t>
            </a:r>
            <a:r>
              <a:rPr lang="en-US" sz="2400" i="1" dirty="0" smtClean="0">
                <a:solidFill>
                  <a:schemeClr val="bg1"/>
                </a:solidFill>
              </a:rPr>
              <a:t>.</a:t>
            </a:r>
          </a:p>
          <a:p>
            <a:pPr lvl="1">
              <a:buFont typeface="Wingdings 3" panose="05040102010807070707" pitchFamily="18" charset="2"/>
              <a:buChar char="Ê"/>
            </a:pPr>
            <a:endParaRPr lang="en-US" sz="2400" i="1" dirty="0">
              <a:solidFill>
                <a:schemeClr val="bg1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solidFill>
                  <a:schemeClr val="bg1"/>
                </a:solidFill>
              </a:rPr>
              <a:t>Lý</a:t>
            </a:r>
            <a:r>
              <a:rPr lang="en-US" sz="2400" b="1" dirty="0" smtClean="0">
                <a:solidFill>
                  <a:schemeClr val="bg1"/>
                </a:solidFill>
              </a:rPr>
              <a:t> do </a:t>
            </a:r>
            <a:r>
              <a:rPr lang="en-US" sz="2400" b="1" dirty="0" err="1" smtClean="0">
                <a:solidFill>
                  <a:schemeClr val="bg1"/>
                </a:solidFill>
              </a:rPr>
              <a:t>chọn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tài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</a:p>
          <a:p>
            <a:pPr lvl="1">
              <a:buFont typeface="Wingdings 3" panose="05040102010807070707" pitchFamily="18" charset="2"/>
              <a:buChar char="Ê"/>
            </a:pPr>
            <a:r>
              <a:rPr lang="en-US" sz="2400" i="1" dirty="0" err="1" smtClean="0">
                <a:solidFill>
                  <a:schemeClr val="bg1"/>
                </a:solidFill>
              </a:rPr>
              <a:t>Nhu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cầu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xem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phim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ngày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càng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nhiều</a:t>
            </a:r>
            <a:r>
              <a:rPr lang="en-US" sz="2400" i="1" dirty="0" smtClean="0">
                <a:solidFill>
                  <a:schemeClr val="bg1"/>
                </a:solidFill>
              </a:rPr>
              <a:t>.</a:t>
            </a:r>
          </a:p>
          <a:p>
            <a:pPr lvl="1">
              <a:buFont typeface="Wingdings 3" panose="05040102010807070707" pitchFamily="18" charset="2"/>
              <a:buChar char="Ê"/>
            </a:pPr>
            <a:r>
              <a:rPr lang="en-US" sz="2400" i="1" dirty="0" err="1" smtClean="0">
                <a:solidFill>
                  <a:schemeClr val="bg1"/>
                </a:solidFill>
              </a:rPr>
              <a:t>Dể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quản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lý</a:t>
            </a:r>
            <a:r>
              <a:rPr lang="en-US" sz="2400" i="1" dirty="0" smtClean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endParaRPr lang="en-US" sz="2400" i="1" dirty="0" smtClean="0">
              <a:solidFill>
                <a:schemeClr val="bg1"/>
              </a:solidFill>
            </a:endParaRPr>
          </a:p>
          <a:p>
            <a:pPr lvl="1">
              <a:buFont typeface="Wingdings 3" panose="05040102010807070707" pitchFamily="18" charset="2"/>
              <a:buChar char="Ê"/>
            </a:pPr>
            <a:endParaRPr lang="en-US" sz="2400" i="1" dirty="0">
              <a:solidFill>
                <a:schemeClr val="bg1"/>
              </a:solidFill>
            </a:endParaRPr>
          </a:p>
          <a:p>
            <a:pPr marL="0" lvl="1" indent="538163">
              <a:buNone/>
            </a:pPr>
            <a:endParaRPr lang="vi-VN" sz="2400" b="1" dirty="0">
              <a:solidFill>
                <a:schemeClr val="bg1"/>
              </a:solidFill>
            </a:endParaRPr>
          </a:p>
          <a:p>
            <a:pPr lvl="1"/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575-0A2F-45A8-8EE9-755C7E422E0E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rebuchet MS (Headings)"/>
              </a:rPr>
              <a:t>Thiết kế phầm mềm quản lý rạp chiếu phim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575-0A2F-45A8-8EE9-755C7E422E0E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149990" y="2228172"/>
            <a:ext cx="3574473" cy="44912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</a:t>
            </a:r>
            <a:r>
              <a:rPr lang="en-US" b="1" dirty="0" smtClean="0">
                <a:solidFill>
                  <a:schemeClr val="bg1"/>
                </a:solidFill>
              </a:rPr>
              <a:t>Các thực thể quản lý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●</a:t>
            </a:r>
            <a:r>
              <a:rPr lang="en-US" sz="2000" b="1" dirty="0" smtClean="0">
                <a:solidFill>
                  <a:schemeClr val="bg1"/>
                </a:solidFill>
              </a:rPr>
              <a:t>Nhân Viên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●Phim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●Lịch chiếu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●Phòng chiếu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●Loại vé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●Vé bán</a:t>
            </a:r>
            <a:endParaRPr lang="vi-VN" sz="2000" b="1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63" y="2228172"/>
            <a:ext cx="8159143" cy="4491272"/>
          </a:xfrm>
        </p:spPr>
      </p:pic>
    </p:spTree>
    <p:extLst>
      <p:ext uri="{BB962C8B-B14F-4D97-AF65-F5344CB8AC3E}">
        <p14:creationId xmlns:p14="http://schemas.microsoft.com/office/powerpoint/2010/main" val="210709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rebuchet MS (Headings)"/>
              </a:rPr>
              <a:t>Thiết kế phầm mềm quản lý rạp chiếu phim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575-0A2F-45A8-8EE9-755C7E422E0E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982" y="2175164"/>
            <a:ext cx="3574473" cy="44912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</a:t>
            </a:r>
            <a:r>
              <a:rPr lang="en-US" b="1" dirty="0" smtClean="0">
                <a:solidFill>
                  <a:schemeClr val="bg1"/>
                </a:solidFill>
              </a:rPr>
              <a:t>Giao diện chương trình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</a:t>
            </a:r>
            <a:r>
              <a:rPr lang="en-US" sz="2000" b="1" dirty="0" smtClean="0">
                <a:solidFill>
                  <a:schemeClr val="bg1"/>
                </a:solidFill>
              </a:rPr>
              <a:t>Khi chưa đăng nhập người dùng có thể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●</a:t>
            </a:r>
            <a:r>
              <a:rPr lang="en-US" sz="2000" b="1" dirty="0" smtClean="0">
                <a:solidFill>
                  <a:schemeClr val="bg1"/>
                </a:solidFill>
              </a:rPr>
              <a:t>Xem danh sách phim thông tin, trailer phim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●Xem lịch chiếu</a:t>
            </a:r>
            <a:endParaRPr lang="vi-VN" sz="2000" b="1" dirty="0">
              <a:solidFill>
                <a:schemeClr val="bg1"/>
              </a:solidFill>
            </a:endParaRPr>
          </a:p>
        </p:txBody>
      </p:sp>
      <p:pic>
        <p:nvPicPr>
          <p:cNvPr id="10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97" y="2175164"/>
            <a:ext cx="8233194" cy="4491272"/>
          </a:xfrm>
        </p:spPr>
      </p:pic>
    </p:spTree>
    <p:extLst>
      <p:ext uri="{BB962C8B-B14F-4D97-AF65-F5344CB8AC3E}">
        <p14:creationId xmlns:p14="http://schemas.microsoft.com/office/powerpoint/2010/main" val="26477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rebuchet MS (Headings)"/>
              </a:rPr>
              <a:t>Thiết kế phầm mềm quản lý rạp chiếu phim</a:t>
            </a:r>
            <a:endParaRPr lang="vi-V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EEE-E34D-41C7-94F4-AC48BA51AA76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6982" y="2175164"/>
            <a:ext cx="3574473" cy="44912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Ban quản lý đăng nhập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</a:t>
            </a:r>
            <a:r>
              <a:rPr lang="en-US" sz="2000" b="1" dirty="0" smtClean="0">
                <a:solidFill>
                  <a:schemeClr val="bg1"/>
                </a:solidFill>
              </a:rPr>
              <a:t>Xem thống kê doanh thu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● </a:t>
            </a:r>
            <a:r>
              <a:rPr lang="en-US" sz="2000" b="1" dirty="0" smtClean="0">
                <a:solidFill>
                  <a:schemeClr val="bg1"/>
                </a:solidFill>
              </a:rPr>
              <a:t>Xem doanh thu của phim trong ngày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● Xem doanh thu của </a:t>
            </a:r>
            <a:r>
              <a:rPr lang="en-US" sz="2000" b="1" dirty="0" smtClean="0">
                <a:solidFill>
                  <a:schemeClr val="bg1"/>
                </a:solidFill>
              </a:rPr>
              <a:t>rạp trong 1 khoảng thời gian</a:t>
            </a:r>
            <a:endParaRPr lang="vi-VN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vi-VN" sz="2000" b="1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5" y="2175164"/>
            <a:ext cx="8321762" cy="4491272"/>
          </a:xfrm>
        </p:spPr>
      </p:pic>
    </p:spTree>
    <p:extLst>
      <p:ext uri="{BB962C8B-B14F-4D97-AF65-F5344CB8AC3E}">
        <p14:creationId xmlns:p14="http://schemas.microsoft.com/office/powerpoint/2010/main" val="34752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rebuchet MS (Headings)"/>
              </a:rPr>
              <a:t>Thiết kế phầm mềm quản lý rạp chiếu phim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575-0A2F-45A8-8EE9-755C7E422E0E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982" y="2175164"/>
            <a:ext cx="3574473" cy="44912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Ban quản lý đăng nhập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●</a:t>
            </a:r>
            <a:r>
              <a:rPr lang="en-US" sz="2000" b="1" dirty="0" smtClean="0">
                <a:solidFill>
                  <a:schemeClr val="bg1"/>
                </a:solidFill>
              </a:rPr>
              <a:t>Quản lý dữ liệu nhân viên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-Khi nhân viên mới được thêm, hệ thống sẽ cấp cho nhân viên 1 tài khoản với tên đăng nhập và mặt khẩu là mã nhân viên</a:t>
            </a:r>
            <a:endParaRPr lang="vi-VN" sz="2000" b="1" dirty="0">
              <a:solidFill>
                <a:schemeClr val="bg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5" y="2175165"/>
            <a:ext cx="8333310" cy="4491272"/>
          </a:xfrm>
        </p:spPr>
      </p:pic>
    </p:spTree>
    <p:extLst>
      <p:ext uri="{BB962C8B-B14F-4D97-AF65-F5344CB8AC3E}">
        <p14:creationId xmlns:p14="http://schemas.microsoft.com/office/powerpoint/2010/main" val="30429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rebuchet MS (Headings)"/>
              </a:rPr>
              <a:t>Thiết kế phầm mềm quản lý rạp chiếu phim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0575-0A2F-45A8-8EE9-755C7E422E0E}" type="datetime1">
              <a:rPr lang="en-US" smtClean="0"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Trường ĐH Giao Thông Vận Tải CS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982" y="2175164"/>
            <a:ext cx="3574473" cy="44912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Quản lý phim đăng nhập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●</a:t>
            </a:r>
            <a:r>
              <a:rPr lang="en-US" sz="2000" b="1" dirty="0" smtClean="0">
                <a:solidFill>
                  <a:schemeClr val="bg1"/>
                </a:solidFill>
              </a:rPr>
              <a:t>Quản lý cập nhập phim mới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-</a:t>
            </a:r>
            <a:r>
              <a:rPr lang="vi-VN" sz="2000" dirty="0">
                <a:solidFill>
                  <a:schemeClr val="bg1"/>
                </a:solidFill>
              </a:rPr>
              <a:t>Luôn luôn cập nhật những bộ phim ăn khách nhất với đầy đủ thông tin về các bộ phim đó</a:t>
            </a:r>
            <a:endParaRPr lang="vi-VN" sz="2000" b="1" dirty="0">
              <a:solidFill>
                <a:schemeClr val="bg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4" y="2175164"/>
            <a:ext cx="8335016" cy="4491272"/>
          </a:xfrm>
        </p:spPr>
      </p:pic>
    </p:spTree>
    <p:extLst>
      <p:ext uri="{BB962C8B-B14F-4D97-AF65-F5344CB8AC3E}">
        <p14:creationId xmlns:p14="http://schemas.microsoft.com/office/powerpoint/2010/main" val="361354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275</TotalTime>
  <Words>688</Words>
  <Application>Microsoft Office PowerPoint</Application>
  <PresentationFormat>Widescreen</PresentationFormat>
  <Paragraphs>122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Trebuchet MS (Headings)</vt:lpstr>
      <vt:lpstr>Wingdings</vt:lpstr>
      <vt:lpstr>Wingdings 3</vt:lpstr>
      <vt:lpstr>Berlin</vt:lpstr>
      <vt:lpstr>Lập Trình Trực Quan</vt:lpstr>
      <vt:lpstr>Lập Trình Trực Quan</vt:lpstr>
      <vt:lpstr>Thiết kế phầm mềm quản lý rạp chiếu phim</vt:lpstr>
      <vt:lpstr>Thiết kế phầm mềm quản lý rạp chiếu phim</vt:lpstr>
      <vt:lpstr>Thiết kế phầm mềm quản lý rạp chiếu phim</vt:lpstr>
      <vt:lpstr>Thiết kế phầm mềm quản lý rạp chiếu phim</vt:lpstr>
      <vt:lpstr>Thiết kế phầm mềm quản lý rạp chiếu phim</vt:lpstr>
      <vt:lpstr>Thiết kế phầm mềm quản lý rạp chiếu phim</vt:lpstr>
      <vt:lpstr>Thiết kế phầm mềm quản lý rạp chiếu phim</vt:lpstr>
      <vt:lpstr>Thiết kế phầm mềm quản lý rạp chiếu phim</vt:lpstr>
      <vt:lpstr>Thiết kế phầm mềm quản lý rạp chiếu phim</vt:lpstr>
      <vt:lpstr>Thiết kế phầm mềm quản lý rạp chiếu phim</vt:lpstr>
      <vt:lpstr>Thiết kế phầm mềm quản lý rạp chiếu phim</vt:lpstr>
      <vt:lpstr>Thiết kế phầm mềm quản lý rạp chiếu phim</vt:lpstr>
      <vt:lpstr>Cảm ơn thầy và các bạn đã lắng nghe!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ĐH Giao Thông Vận Tải CS II</dc:title>
  <dc:creator>Hoàng Lâm Trần</dc:creator>
  <cp:lastModifiedBy>trang le</cp:lastModifiedBy>
  <cp:revision>22</cp:revision>
  <dcterms:created xsi:type="dcterms:W3CDTF">2015-10-03T12:03:58Z</dcterms:created>
  <dcterms:modified xsi:type="dcterms:W3CDTF">2015-10-04T10:22:04Z</dcterms:modified>
</cp:coreProperties>
</file>