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C2E53-48CD-419F-8FF2-C821D31B6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909CB-81B1-4DE5-8323-A760FE675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F7391-8C6E-4E70-88A3-3579D53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E29BF-3F6F-4CB4-A0D9-1501C7D4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7E510-2849-4A65-B700-279C082E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2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1F2D-C1C2-4754-856C-8B530F0A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8BA16-1192-44A8-86D3-30A1B5C0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6AB57-3737-4704-A390-3FA4ABB8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4E1F0-B21A-48CE-A04A-380A30DB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FCEFF-21AB-4335-B8D0-BF0B399D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3DA00-D5A7-4E2E-B7E6-436B7C38D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0C24A-767E-45BB-A348-0B1FB3B6C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6DB45-62EE-49B5-8C3E-597D3C0E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B9827-D23F-48F3-8F8E-5CA8F4C7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ED471-D6C7-46DC-BCDA-24DA467C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4620-2A26-41FD-9170-1F721958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1AC10-8B9D-4377-B2F2-242E8D65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C090C-A58A-4999-AD15-49D81617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4976B-A532-4A19-97ED-F6717EA4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6966F-B0A0-41E5-92DC-063FDC9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B3558-2A12-4195-9CAB-EE34287D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18FB9-51C1-4B39-B5ED-F15FF53A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4C02F-28CF-413A-998C-D965065A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85CDA-3BBD-42A5-AE10-D772FE35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A3CD1-7836-4BB6-B343-D8823AF9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4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8A1B-5A7D-44E9-9FD0-6F1DBEDB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45B97-54FC-4FF9-A743-5E1EACF78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CEAC0-4D46-4955-9617-C84448A6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7B849-58C9-4AE9-B7AA-229A617A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FB219-A0CC-4C16-9FC2-4B84CA5D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BB6201-9506-4A11-B2A4-09F7EAC2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DC56-7654-432E-8A73-068DD110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B041D-AA2F-4830-BACE-08CA3223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FB1B5-09F0-410B-ADAD-D66F4010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9764C0-CC4E-4D46-831D-7A9687EFE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DD7D9-E75A-40DA-84A5-F6790AEA5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FFB829-F2A5-4186-B9AB-A3122B25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DD90EB-E789-45D1-920A-75B0F8B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6E20BC-7B52-47BB-A9E1-5214E33A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0C562-3EF2-4406-9882-393065E5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585E18-AD91-41CC-91C5-54C24A8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ED22EB-0D72-4A5D-8716-B0B0EDA7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A147CC-87E5-4ADA-996D-4A4DADD5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8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CAEEAC-ED95-449C-ACF5-FE9E4FC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74020A-6F51-404A-879E-C82D6E2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21943-2C12-4164-BA43-8D74CDE4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A515-F212-4B67-9BFE-30AE6646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6100-414E-472C-983A-CFC67FCD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931CD-5CCA-45DC-9A70-1CA46A60F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B0F23-74A0-4E52-B0A5-5F16AC8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9A48D-3230-45C6-871C-2BDEF6AA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CC938-6C5A-4EB1-BE85-9DEC968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4F5BF-C371-4C69-97DC-B2D55D52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8A526D-4CB7-4E3C-B587-E68A96B67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BCE36-5564-43D8-9EFE-F3617EE47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27B85-CE11-495C-8138-BBE8B8D5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3B54A-5B76-4160-9626-BCE1D8E9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5C59D-01E1-47EC-893F-EC75BF07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88A263-2F21-42EF-B62A-5F85E79B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C652B-30C2-4EF2-8356-3EEE607A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F8F73-965D-41F6-B98A-E61857655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65B8-4A1F-41D1-901F-AC369C8D1DC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D9A47-423F-4059-B1D2-B608DE18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2E820-F072-44F3-B7D7-1046C2E4E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B317-FAA6-427D-9984-8B264845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680DB63-F300-4D83-8389-AC88F4369BA9}"/>
              </a:ext>
            </a:extLst>
          </p:cNvPr>
          <p:cNvGrpSpPr/>
          <p:nvPr/>
        </p:nvGrpSpPr>
        <p:grpSpPr>
          <a:xfrm>
            <a:off x="3400148" y="1233996"/>
            <a:ext cx="1012054" cy="1251752"/>
            <a:chOff x="3400148" y="1233996"/>
            <a:chExt cx="1012054" cy="12517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75B6798-4AA8-48B5-937F-0DEB208B4BF7}"/>
                </a:ext>
              </a:extLst>
            </p:cNvPr>
            <p:cNvCxnSpPr/>
            <p:nvPr/>
          </p:nvCxnSpPr>
          <p:spPr>
            <a:xfrm>
              <a:off x="3400148" y="1438183"/>
              <a:ext cx="745724" cy="1047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9BDB70B-34C4-4894-972E-72636E9CA063}"/>
                </a:ext>
              </a:extLst>
            </p:cNvPr>
            <p:cNvCxnSpPr/>
            <p:nvPr/>
          </p:nvCxnSpPr>
          <p:spPr>
            <a:xfrm flipV="1">
              <a:off x="3400148" y="1233996"/>
              <a:ext cx="266330" cy="20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72D3721-93F8-49FC-B5C2-FF4E67FB1AB1}"/>
                </a:ext>
              </a:extLst>
            </p:cNvPr>
            <p:cNvCxnSpPr/>
            <p:nvPr/>
          </p:nvCxnSpPr>
          <p:spPr>
            <a:xfrm>
              <a:off x="3666478" y="1233996"/>
              <a:ext cx="745724" cy="1047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C77F347-CAC5-4C75-B9C6-4578A73F5625}"/>
                </a:ext>
              </a:extLst>
            </p:cNvPr>
            <p:cNvCxnSpPr/>
            <p:nvPr/>
          </p:nvCxnSpPr>
          <p:spPr>
            <a:xfrm flipV="1">
              <a:off x="4145872" y="2281561"/>
              <a:ext cx="266330" cy="20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DF3736-A6CF-4E93-BBF7-B47A89FEE92F}"/>
              </a:ext>
            </a:extLst>
          </p:cNvPr>
          <p:cNvGrpSpPr/>
          <p:nvPr/>
        </p:nvGrpSpPr>
        <p:grpSpPr>
          <a:xfrm rot="1291631">
            <a:off x="3531377" y="3794136"/>
            <a:ext cx="690719" cy="1341246"/>
            <a:chOff x="3400148" y="1233996"/>
            <a:chExt cx="1012054" cy="125175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0E53740-8CB7-4451-A76C-E169EFCDC09E}"/>
                </a:ext>
              </a:extLst>
            </p:cNvPr>
            <p:cNvCxnSpPr/>
            <p:nvPr/>
          </p:nvCxnSpPr>
          <p:spPr>
            <a:xfrm>
              <a:off x="3400148" y="1438183"/>
              <a:ext cx="745724" cy="1047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B7BD784-97C2-4715-923E-EB4378E1F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0148" y="1233996"/>
              <a:ext cx="266330" cy="20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715CC6D-9844-4271-BC8D-74E4617DCDB2}"/>
                </a:ext>
              </a:extLst>
            </p:cNvPr>
            <p:cNvCxnSpPr/>
            <p:nvPr/>
          </p:nvCxnSpPr>
          <p:spPr>
            <a:xfrm>
              <a:off x="3666478" y="1233996"/>
              <a:ext cx="745724" cy="1047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2168241-48A8-4FA6-B5DE-396334DA9308}"/>
                </a:ext>
              </a:extLst>
            </p:cNvPr>
            <p:cNvCxnSpPr/>
            <p:nvPr/>
          </p:nvCxnSpPr>
          <p:spPr>
            <a:xfrm flipV="1">
              <a:off x="4145872" y="2281561"/>
              <a:ext cx="266330" cy="20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F8C4A0F-E2C5-4F4D-A502-DE587EBD5255}"/>
              </a:ext>
            </a:extLst>
          </p:cNvPr>
          <p:cNvCxnSpPr>
            <a:cxnSpLocks/>
          </p:cNvCxnSpPr>
          <p:nvPr/>
        </p:nvCxnSpPr>
        <p:spPr>
          <a:xfrm flipV="1">
            <a:off x="3888419" y="1562469"/>
            <a:ext cx="1882066" cy="20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6922F7-8D66-4F06-BD49-E75B64A32C06}"/>
              </a:ext>
            </a:extLst>
          </p:cNvPr>
          <p:cNvCxnSpPr>
            <a:cxnSpLocks/>
          </p:cNvCxnSpPr>
          <p:nvPr/>
        </p:nvCxnSpPr>
        <p:spPr>
          <a:xfrm flipV="1">
            <a:off x="3888419" y="1766656"/>
            <a:ext cx="1882066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77EFC7-337A-4936-9E3D-01329422F827}"/>
              </a:ext>
            </a:extLst>
          </p:cNvPr>
          <p:cNvCxnSpPr/>
          <p:nvPr/>
        </p:nvCxnSpPr>
        <p:spPr>
          <a:xfrm>
            <a:off x="5770485" y="1562469"/>
            <a:ext cx="0" cy="20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872A15-7FEF-4DA8-8A39-B1A1A41D031B}"/>
              </a:ext>
            </a:extLst>
          </p:cNvPr>
          <p:cNvCxnSpPr/>
          <p:nvPr/>
        </p:nvCxnSpPr>
        <p:spPr>
          <a:xfrm>
            <a:off x="5770485" y="1562469"/>
            <a:ext cx="10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F2FCA8-05F4-4214-A516-9825D89331C4}"/>
              </a:ext>
            </a:extLst>
          </p:cNvPr>
          <p:cNvCxnSpPr/>
          <p:nvPr/>
        </p:nvCxnSpPr>
        <p:spPr>
          <a:xfrm>
            <a:off x="5877017" y="1562469"/>
            <a:ext cx="0" cy="2041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65D52F8-C5DA-4595-BF16-30925B303BD7}"/>
              </a:ext>
            </a:extLst>
          </p:cNvPr>
          <p:cNvCxnSpPr/>
          <p:nvPr/>
        </p:nvCxnSpPr>
        <p:spPr>
          <a:xfrm>
            <a:off x="5770485" y="1766656"/>
            <a:ext cx="10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EC61E3-B759-4CF8-9AA9-E36CD7F58449}"/>
              </a:ext>
            </a:extLst>
          </p:cNvPr>
          <p:cNvCxnSpPr>
            <a:cxnSpLocks/>
          </p:cNvCxnSpPr>
          <p:nvPr/>
        </p:nvCxnSpPr>
        <p:spPr>
          <a:xfrm flipV="1">
            <a:off x="3888419" y="4223990"/>
            <a:ext cx="1882066" cy="20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2FC6E82-386C-4D18-B845-8F815EB82EEC}"/>
              </a:ext>
            </a:extLst>
          </p:cNvPr>
          <p:cNvCxnSpPr>
            <a:cxnSpLocks/>
          </p:cNvCxnSpPr>
          <p:nvPr/>
        </p:nvCxnSpPr>
        <p:spPr>
          <a:xfrm flipV="1">
            <a:off x="3888419" y="4428177"/>
            <a:ext cx="1882066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C0EA847-9933-4AED-A7F0-ED192BE14268}"/>
              </a:ext>
            </a:extLst>
          </p:cNvPr>
          <p:cNvCxnSpPr/>
          <p:nvPr/>
        </p:nvCxnSpPr>
        <p:spPr>
          <a:xfrm>
            <a:off x="5770485" y="4223990"/>
            <a:ext cx="0" cy="20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474B626-B92A-4F93-A8A7-6922C1225F5E}"/>
              </a:ext>
            </a:extLst>
          </p:cNvPr>
          <p:cNvCxnSpPr/>
          <p:nvPr/>
        </p:nvCxnSpPr>
        <p:spPr>
          <a:xfrm>
            <a:off x="5770485" y="4223990"/>
            <a:ext cx="10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B413A0B-9B91-4E7F-929D-67708B1D2D44}"/>
              </a:ext>
            </a:extLst>
          </p:cNvPr>
          <p:cNvCxnSpPr/>
          <p:nvPr/>
        </p:nvCxnSpPr>
        <p:spPr>
          <a:xfrm>
            <a:off x="5877017" y="4223990"/>
            <a:ext cx="0" cy="2041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36C3BC-CE4E-49D0-861E-0B0B4BA9F060}"/>
              </a:ext>
            </a:extLst>
          </p:cNvPr>
          <p:cNvCxnSpPr/>
          <p:nvPr/>
        </p:nvCxnSpPr>
        <p:spPr>
          <a:xfrm>
            <a:off x="5770485" y="4428177"/>
            <a:ext cx="10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36A2739-D06B-4B3C-8EC7-B382F53E5D29}"/>
              </a:ext>
            </a:extLst>
          </p:cNvPr>
          <p:cNvSpPr txBox="1"/>
          <p:nvPr/>
        </p:nvSpPr>
        <p:spPr>
          <a:xfrm>
            <a:off x="6098350" y="1455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人眼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E63A562-B9FF-4984-9898-1A92ED842731}"/>
              </a:ext>
            </a:extLst>
          </p:cNvPr>
          <p:cNvSpPr txBox="1"/>
          <p:nvPr/>
        </p:nvSpPr>
        <p:spPr>
          <a:xfrm>
            <a:off x="6096000" y="4163839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人眼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1386EE1-93D6-4A1D-9E42-AF195846E574}"/>
              </a:ext>
            </a:extLst>
          </p:cNvPr>
          <p:cNvSpPr txBox="1"/>
          <p:nvPr/>
        </p:nvSpPr>
        <p:spPr>
          <a:xfrm>
            <a:off x="2565647" y="19619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面光源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BB74241-787E-4F87-985A-37A8C9C4154C}"/>
              </a:ext>
            </a:extLst>
          </p:cNvPr>
          <p:cNvSpPr txBox="1"/>
          <p:nvPr/>
        </p:nvSpPr>
        <p:spPr>
          <a:xfrm>
            <a:off x="2378958" y="4266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面光源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4A3DA51-E476-45B5-9938-1BCCE2F2FE86}"/>
              </a:ext>
            </a:extLst>
          </p:cNvPr>
          <p:cNvCxnSpPr>
            <a:cxnSpLocks/>
          </p:cNvCxnSpPr>
          <p:nvPr/>
        </p:nvCxnSpPr>
        <p:spPr>
          <a:xfrm flipV="1">
            <a:off x="8458009" y="4223990"/>
            <a:ext cx="1882066" cy="20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65E87BC-D73B-464C-9968-569C89418478}"/>
              </a:ext>
            </a:extLst>
          </p:cNvPr>
          <p:cNvCxnSpPr>
            <a:cxnSpLocks/>
          </p:cNvCxnSpPr>
          <p:nvPr/>
        </p:nvCxnSpPr>
        <p:spPr>
          <a:xfrm flipV="1">
            <a:off x="8458009" y="4428177"/>
            <a:ext cx="1882066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6A2D56A-CBB9-4682-93E4-C77E981DF709}"/>
              </a:ext>
            </a:extLst>
          </p:cNvPr>
          <p:cNvCxnSpPr/>
          <p:nvPr/>
        </p:nvCxnSpPr>
        <p:spPr>
          <a:xfrm>
            <a:off x="10340075" y="4223990"/>
            <a:ext cx="0" cy="20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58EA492-5E16-41DE-B80D-B06299AB260B}"/>
              </a:ext>
            </a:extLst>
          </p:cNvPr>
          <p:cNvCxnSpPr/>
          <p:nvPr/>
        </p:nvCxnSpPr>
        <p:spPr>
          <a:xfrm>
            <a:off x="10340075" y="4223990"/>
            <a:ext cx="10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BF8CC54-5203-4CE4-A9BF-2C05D14070E0}"/>
              </a:ext>
            </a:extLst>
          </p:cNvPr>
          <p:cNvCxnSpPr/>
          <p:nvPr/>
        </p:nvCxnSpPr>
        <p:spPr>
          <a:xfrm>
            <a:off x="10446607" y="4223990"/>
            <a:ext cx="0" cy="2041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39F2E15-6E17-431A-813F-8A554198083E}"/>
              </a:ext>
            </a:extLst>
          </p:cNvPr>
          <p:cNvCxnSpPr/>
          <p:nvPr/>
        </p:nvCxnSpPr>
        <p:spPr>
          <a:xfrm>
            <a:off x="10340075" y="4428177"/>
            <a:ext cx="10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6529136-4160-434C-88A7-87541CE405C4}"/>
              </a:ext>
            </a:extLst>
          </p:cNvPr>
          <p:cNvSpPr txBox="1"/>
          <p:nvPr/>
        </p:nvSpPr>
        <p:spPr>
          <a:xfrm>
            <a:off x="10857997" y="1455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人眼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801D5C3-DAA0-4A35-AB40-59C63EF8EC63}"/>
              </a:ext>
            </a:extLst>
          </p:cNvPr>
          <p:cNvSpPr txBox="1"/>
          <p:nvPr/>
        </p:nvSpPr>
        <p:spPr>
          <a:xfrm>
            <a:off x="10855647" y="4163839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人眼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7CEBB65-E8FB-40FC-9BA7-F71A63AC8B9F}"/>
              </a:ext>
            </a:extLst>
          </p:cNvPr>
          <p:cNvSpPr txBox="1"/>
          <p:nvPr/>
        </p:nvSpPr>
        <p:spPr>
          <a:xfrm>
            <a:off x="7325294" y="19619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点光源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2FDD1A0-3D34-4377-8656-45C3A9BD051B}"/>
              </a:ext>
            </a:extLst>
          </p:cNvPr>
          <p:cNvSpPr txBox="1"/>
          <p:nvPr/>
        </p:nvSpPr>
        <p:spPr>
          <a:xfrm>
            <a:off x="7138605" y="4266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点光源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B31A17-4187-4D5F-A23F-D555B3D7BDB7}"/>
              </a:ext>
            </a:extLst>
          </p:cNvPr>
          <p:cNvSpPr/>
          <p:nvPr/>
        </p:nvSpPr>
        <p:spPr>
          <a:xfrm>
            <a:off x="8394651" y="4361594"/>
            <a:ext cx="126713" cy="12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C98254E-FC0A-4BDF-82A4-98972087C932}"/>
              </a:ext>
            </a:extLst>
          </p:cNvPr>
          <p:cNvGrpSpPr/>
          <p:nvPr/>
        </p:nvGrpSpPr>
        <p:grpSpPr>
          <a:xfrm rot="20588130">
            <a:off x="8516469" y="1692103"/>
            <a:ext cx="2024184" cy="266331"/>
            <a:chOff x="8612480" y="4223990"/>
            <a:chExt cx="2024184" cy="266331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9A11DA7-139E-4B07-A2ED-700E45514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066" y="4223990"/>
              <a:ext cx="1882066" cy="20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CC016BA-779A-4124-9605-E60F63694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066" y="4428177"/>
              <a:ext cx="1882066" cy="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5B1A6B8-25D6-4A06-B8E1-5935315327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132" y="4223990"/>
              <a:ext cx="0" cy="20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DD60AFA-E8FF-488D-9DEC-3F88D112FFC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132" y="4223990"/>
              <a:ext cx="106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9BF6307-E653-46AC-B989-2AF25BB95D12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664" y="4223990"/>
              <a:ext cx="0" cy="20418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B17D430-D523-4D0A-9B04-4FE0F5B84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132" y="4428177"/>
              <a:ext cx="106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B749905-6CCD-47CE-86A1-1D0673906C13}"/>
                </a:ext>
              </a:extLst>
            </p:cNvPr>
            <p:cNvSpPr/>
            <p:nvPr/>
          </p:nvSpPr>
          <p:spPr>
            <a:xfrm>
              <a:off x="8612480" y="4366035"/>
              <a:ext cx="126713" cy="124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F8ADB1A-15D3-4F5E-9467-E8DF854DE327}"/>
              </a:ext>
            </a:extLst>
          </p:cNvPr>
          <p:cNvSpPr txBox="1"/>
          <p:nvPr/>
        </p:nvSpPr>
        <p:spPr>
          <a:xfrm>
            <a:off x="8343676" y="206556"/>
            <a:ext cx="212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与看向点光源的角度无关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B2C9AA1-BAC5-4D69-B538-04EECEC9CD72}"/>
              </a:ext>
            </a:extLst>
          </p:cNvPr>
          <p:cNvSpPr txBox="1"/>
          <p:nvPr/>
        </p:nvSpPr>
        <p:spPr>
          <a:xfrm>
            <a:off x="2659726" y="454298"/>
            <a:ext cx="212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与看向面光源的角度有关</a:t>
            </a: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2E04CAF-4062-44CC-86D6-C3C18C10F253}"/>
              </a:ext>
            </a:extLst>
          </p:cNvPr>
          <p:cNvCxnSpPr>
            <a:cxnSpLocks/>
          </p:cNvCxnSpPr>
          <p:nvPr/>
        </p:nvCxnSpPr>
        <p:spPr>
          <a:xfrm flipH="1">
            <a:off x="3400147" y="1455937"/>
            <a:ext cx="1" cy="92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5FFCE83-6F6C-45C3-BD17-61B997C33131}"/>
              </a:ext>
            </a:extLst>
          </p:cNvPr>
          <p:cNvSpPr txBox="1"/>
          <p:nvPr/>
        </p:nvSpPr>
        <p:spPr>
          <a:xfrm>
            <a:off x="3329464" y="175106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17CD2A3E-5640-4A91-B6EC-299F80C0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" y="1178458"/>
            <a:ext cx="2595447" cy="19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9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18998996369</dc:creator>
  <cp:lastModifiedBy>18998996369</cp:lastModifiedBy>
  <cp:revision>3</cp:revision>
  <dcterms:created xsi:type="dcterms:W3CDTF">2021-04-01T07:48:44Z</dcterms:created>
  <dcterms:modified xsi:type="dcterms:W3CDTF">2021-04-01T09:17:09Z</dcterms:modified>
</cp:coreProperties>
</file>