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65BA30-1C1D-4ABD-B52D-B53E9064FF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E56B179-CEC1-4255-8F65-B0928A1562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906F96-EC33-4014-A42B-55483C7B6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19C4-8DAF-434E-A3AC-F94669E37BA7}" type="datetimeFigureOut">
              <a:rPr lang="zh-CN" altLang="en-US" smtClean="0"/>
              <a:t>2021/3/27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1948FC-A3AC-4B17-9C12-1BC91AB2C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1F4B63-1A10-46D8-A8D6-54E30FF0B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0649B-6647-41BB-AE33-C8BD55FEA6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9443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641245-7A0B-4D1C-A3C5-51CB42559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DBA4EC0-DA43-4CDE-A696-C4C7374823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00D167-0310-453C-9921-527549F58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19C4-8DAF-434E-A3AC-F94669E37BA7}" type="datetimeFigureOut">
              <a:rPr lang="zh-CN" altLang="en-US" smtClean="0"/>
              <a:t>2021/3/27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0C21C9-881A-47BF-958B-78B0C41C0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B3DDA2-CC01-47B6-A09C-59301C7ED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0649B-6647-41BB-AE33-C8BD55FEA6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8889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B43C7E8-909F-4525-AEB5-637A5426A7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C18E28A-2D44-4768-B328-9247D48B04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ACE365-9F30-4BAD-9DCD-FF5A9E99D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19C4-8DAF-434E-A3AC-F94669E37BA7}" type="datetimeFigureOut">
              <a:rPr lang="zh-CN" altLang="en-US" smtClean="0"/>
              <a:t>2021/3/27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66709A-E7CF-4819-B9AB-3FC10DCD3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56EAEB-7235-4EB6-85F9-016579F10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0649B-6647-41BB-AE33-C8BD55FEA6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269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A0FD20-BCB8-45DC-982B-43ECEB8C6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A6D45B-B2CD-433F-A4DC-25288FBA4E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97FC8C-49D0-44BD-8CCE-243B128DA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19C4-8DAF-434E-A3AC-F94669E37BA7}" type="datetimeFigureOut">
              <a:rPr lang="zh-CN" altLang="en-US" smtClean="0"/>
              <a:t>2021/3/27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BC4974-D643-4CFD-B79E-6C33D734F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77793C-6E10-4D63-BB34-1777FF9C3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0649B-6647-41BB-AE33-C8BD55FEA6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0442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CADB96-50C3-4CBE-9919-B99249B6C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FD7FF3-DD40-487D-810D-BCBB908F4A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61691F-0D84-485A-89D7-61439BA66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19C4-8DAF-434E-A3AC-F94669E37BA7}" type="datetimeFigureOut">
              <a:rPr lang="zh-CN" altLang="en-US" smtClean="0"/>
              <a:t>2021/3/27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9531D9-D6A4-4DD5-BBEA-8E6B9F2BC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5F75F7-5B8C-416E-A984-526B0986A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0649B-6647-41BB-AE33-C8BD55FEA6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7489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9B1355-8C9F-4A19-9CC4-4725F3FE2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5CCAB3-E721-44AA-A629-101A385417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02E7307-2052-4C01-AADB-47A09D5438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3479F52-7C7D-48BC-920A-495BE79AC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19C4-8DAF-434E-A3AC-F94669E37BA7}" type="datetimeFigureOut">
              <a:rPr lang="zh-CN" altLang="en-US" smtClean="0"/>
              <a:t>2021/3/27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7CFEC43-187A-4368-AE6D-1A411E026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74AEBA9-0943-48E1-8EE4-C8BC31C22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0649B-6647-41BB-AE33-C8BD55FEA6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1616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D68819-2A2E-45F7-8ED8-B2AEAC14E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C54BE60-7B98-405F-846F-10F28050EE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1877A4E-C53C-4F56-BE3C-88E0D66152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04A3479-37EE-447A-99D4-DE36460C2B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DD0F610-EA41-4CC2-A321-00CB7D0425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3585EF5-D227-429D-8F67-07D2AB487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19C4-8DAF-434E-A3AC-F94669E37BA7}" type="datetimeFigureOut">
              <a:rPr lang="zh-CN" altLang="en-US" smtClean="0"/>
              <a:t>2021/3/27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4BD5BB1-BC7E-411F-ACEE-5EC7CD69D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1D241FD-9A9C-4DC2-8F6C-8D8C0FB92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0649B-6647-41BB-AE33-C8BD55FEA6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2708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9DD1B8-0680-40AD-808D-D99CE82E5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3C24E6B-0098-4795-8B74-C4A332237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19C4-8DAF-434E-A3AC-F94669E37BA7}" type="datetimeFigureOut">
              <a:rPr lang="zh-CN" altLang="en-US" smtClean="0"/>
              <a:t>2021/3/27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8B2BDB9-55C4-416D-BEB0-0EF915F97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27FAFE2-6467-49CE-8A9A-F946C7B7D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0649B-6647-41BB-AE33-C8BD55FEA6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9340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16D11CA-5FBE-4C30-9AA0-D6AF3C15A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19C4-8DAF-434E-A3AC-F94669E37BA7}" type="datetimeFigureOut">
              <a:rPr lang="zh-CN" altLang="en-US" smtClean="0"/>
              <a:t>2021/3/27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C5D38D7-A7AB-4A08-AF7D-37247D325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9EF3856-37CE-40A0-8355-9137D1671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0649B-6647-41BB-AE33-C8BD55FEA6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436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79F4F1-2747-4A2D-AE57-7F5C1D9D5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A57902-01F6-4542-8612-52E6B4D790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F323FB6-2369-4999-BFD9-CBE3361E3D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1F06518-8B75-4974-ADF9-BE164E6A2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19C4-8DAF-434E-A3AC-F94669E37BA7}" type="datetimeFigureOut">
              <a:rPr lang="zh-CN" altLang="en-US" smtClean="0"/>
              <a:t>2021/3/27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B3131A-0C1C-4A22-BAB8-5A1704241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1E45E41-B99F-4381-9512-A63381123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0649B-6647-41BB-AE33-C8BD55FEA6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150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811813-A43B-465F-B877-5BE680ADF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2085CE6-A5B3-42E6-890A-25BC2E2496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6E0EBA6-5FC5-400E-BE97-ECEE1ADF78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0D42333-639B-4B9A-92A7-2C781383C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19C4-8DAF-434E-A3AC-F94669E37BA7}" type="datetimeFigureOut">
              <a:rPr lang="zh-CN" altLang="en-US" smtClean="0"/>
              <a:t>2021/3/27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689FF97-6695-4700-86CE-CC28C91AD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93108CF-6826-4E3F-A18F-7258052B7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0649B-6647-41BB-AE33-C8BD55FEA6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8161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8E416AD-0EDC-427F-9A0E-C6401CDDC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AAF710-02B9-4E89-B3F7-6A3DDE272C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C3A855-A17B-4772-890A-4CC73C0085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8D19C4-8DAF-434E-A3AC-F94669E37BA7}" type="datetimeFigureOut">
              <a:rPr lang="zh-CN" altLang="en-US" smtClean="0"/>
              <a:t>2021/3/27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F85958-8DBE-4706-912E-08D22A4D12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C79429-CB63-45BA-99EC-3CC4D0E7FE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F0649B-6647-41BB-AE33-C8BD55FEA6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7888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CEED44B-0E79-4AA7-908D-13D3E4FAB6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3818" y="1449703"/>
            <a:ext cx="2610568" cy="261056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465EE9B-795F-48C3-8DA6-27F753DA47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69" y="1469533"/>
            <a:ext cx="2590740" cy="259074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3127BF3-7706-4806-B2A4-09C2B3535F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5499" y="1469533"/>
            <a:ext cx="2610568" cy="261056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DB70D02-4A08-46C6-9BC0-3CF90D5A6D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7223" y="1469532"/>
            <a:ext cx="2590739" cy="2590739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39E7A8AC-BFDE-4636-80A8-9BAB5B5E512E}"/>
              </a:ext>
            </a:extLst>
          </p:cNvPr>
          <p:cNvSpPr txBox="1"/>
          <p:nvPr/>
        </p:nvSpPr>
        <p:spPr>
          <a:xfrm>
            <a:off x="2716945" y="2580235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+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7A5B2EC-234F-49C9-B427-D3B4D3F2DA4C}"/>
              </a:ext>
            </a:extLst>
          </p:cNvPr>
          <p:cNvSpPr txBox="1"/>
          <p:nvPr/>
        </p:nvSpPr>
        <p:spPr>
          <a:xfrm>
            <a:off x="5737368" y="2590151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+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B4CA637-F12E-4BA0-9CF1-57FC62296436}"/>
              </a:ext>
            </a:extLst>
          </p:cNvPr>
          <p:cNvSpPr txBox="1"/>
          <p:nvPr/>
        </p:nvSpPr>
        <p:spPr>
          <a:xfrm>
            <a:off x="8932171" y="2580235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=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882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</Words>
  <Application>Microsoft Office PowerPoint</Application>
  <PresentationFormat>宽屏</PresentationFormat>
  <Paragraphs>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18998996369</dc:creator>
  <cp:lastModifiedBy>18998996369</cp:lastModifiedBy>
  <cp:revision>1</cp:revision>
  <dcterms:created xsi:type="dcterms:W3CDTF">2021-03-26T18:32:54Z</dcterms:created>
  <dcterms:modified xsi:type="dcterms:W3CDTF">2021-03-26T18:36:12Z</dcterms:modified>
</cp:coreProperties>
</file>