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5BA30-1C1D-4ABD-B52D-B53E9064F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6B179-CEC1-4255-8F65-B0928A156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06F96-EC33-4014-A42B-55483C7B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948FC-A3AC-4B17-9C12-1BC91AB2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F4B63-1A10-46D8-A8D6-54E30FF0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4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41245-7A0B-4D1C-A3C5-51CB4255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BA4EC0-DA43-4CDE-A696-C4C73748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0D167-0310-453C-9921-527549F5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C21C9-881A-47BF-958B-78B0C41C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3DDA2-CC01-47B6-A09C-59301C7E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43C7E8-909F-4525-AEB5-637A5426A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18E28A-2D44-4768-B328-9247D48B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CE365-9F30-4BAD-9DCD-FF5A9E99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6709A-E7CF-4819-B9AB-3FC10DC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6EAEB-7235-4EB6-85F9-016579F1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6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0FD20-BCB8-45DC-982B-43ECEB8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6D45B-B2CD-433F-A4DC-25288FBA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7FC8C-49D0-44BD-8CCE-243B128D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C4974-D643-4CFD-B79E-6C33D734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7793C-6E10-4D63-BB34-1777FF9C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4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ADB96-50C3-4CBE-9919-B99249B6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D7FF3-DD40-487D-810D-BCBB908F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1691F-0D84-485A-89D7-61439BA6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531D9-D6A4-4DD5-BBEA-8E6B9F2B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F75F7-5B8C-416E-A984-526B0986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8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B1355-8C9F-4A19-9CC4-4725F3FE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CCAB3-E721-44AA-A629-101A38541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E7307-2052-4C01-AADB-47A09D543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79F52-7C7D-48BC-920A-495BE79A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FEC43-187A-4368-AE6D-1A411E02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AEBA9-0943-48E1-8EE4-C8BC31C2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8819-2A2E-45F7-8ED8-B2AEAC14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4BE60-7B98-405F-846F-10F28050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877A4E-C53C-4F56-BE3C-88E0D6615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4A3479-37EE-447A-99D4-DE36460C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D0F610-EA41-4CC2-A321-00CB7D042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585EF5-D227-429D-8F67-07D2AB48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BD5BB1-BC7E-411F-ACEE-5EC7CD69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D241FD-9A9C-4DC2-8F6C-8D8C0FB9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DD1B8-0680-40AD-808D-D99CE82E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C24E6B-0098-4795-8B74-C4A33223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B2BDB9-55C4-416D-BEB0-0EF915F9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7FAFE2-6467-49CE-8A9A-F946C7B7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6D11CA-5FBE-4C30-9AA0-D6AF3C15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5D38D7-A7AB-4A08-AF7D-37247D32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EF3856-37CE-40A0-8355-9137D167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3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F4F1-2747-4A2D-AE57-7F5C1D9D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57902-01F6-4542-8612-52E6B4D79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23FB6-2369-4999-BFD9-CBE3361E3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06518-8B75-4974-ADF9-BE164E6A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3131A-0C1C-4A22-BAB8-5A170424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45E41-B99F-4381-9512-A6338112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5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11813-A43B-465F-B877-5BE680AD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085CE6-A5B3-42E6-890A-25BC2E249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0EBA6-5FC5-400E-BE97-ECEE1ADF7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42333-639B-4B9A-92A7-2C781383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9FF97-6695-4700-86CE-CC28C91A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108CF-6826-4E3F-A18F-7258052B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6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E416AD-0EDC-427F-9A0E-C6401CDD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AF710-02B9-4E89-B3F7-6A3DDE272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3A855-A17B-4772-890A-4CC73C008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85958-8DBE-4706-912E-08D22A4D1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79429-CB63-45BA-99EC-3CC4D0E7F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EED44B-0E79-4AA7-908D-13D3E4FAB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818" y="1449703"/>
            <a:ext cx="2610568" cy="26105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65EE9B-795F-48C3-8DA6-27F753DA4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9" y="1469533"/>
            <a:ext cx="2590740" cy="25907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127BF3-7706-4806-B2A4-09C2B3535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99" y="1469533"/>
            <a:ext cx="2610568" cy="26105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B70D02-4A08-46C6-9BC0-3CF90D5A6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223" y="1469532"/>
            <a:ext cx="2590739" cy="25907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9E7A8AC-BFDE-4636-80A8-9BAB5B5E512E}"/>
              </a:ext>
            </a:extLst>
          </p:cNvPr>
          <p:cNvSpPr txBox="1"/>
          <p:nvPr/>
        </p:nvSpPr>
        <p:spPr>
          <a:xfrm>
            <a:off x="2716945" y="25802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A5B2EC-234F-49C9-B427-D3B4D3F2DA4C}"/>
              </a:ext>
            </a:extLst>
          </p:cNvPr>
          <p:cNvSpPr txBox="1"/>
          <p:nvPr/>
        </p:nvSpPr>
        <p:spPr>
          <a:xfrm>
            <a:off x="5737368" y="25901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4CA637-F12E-4BA0-9CF1-57FC62296436}"/>
              </a:ext>
            </a:extLst>
          </p:cNvPr>
          <p:cNvSpPr txBox="1"/>
          <p:nvPr/>
        </p:nvSpPr>
        <p:spPr>
          <a:xfrm>
            <a:off x="8932171" y="25802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8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635517-AC83-41D1-A17E-C502B8067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5" y="2216153"/>
            <a:ext cx="2590740" cy="2590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D2488A-36DD-4DAE-96BF-654A7CB02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79" y="2216152"/>
            <a:ext cx="2590739" cy="25907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77EDB8-DC5B-4B8A-A202-B060E2A6C06B}"/>
              </a:ext>
            </a:extLst>
          </p:cNvPr>
          <p:cNvSpPr txBox="1"/>
          <p:nvPr/>
        </p:nvSpPr>
        <p:spPr>
          <a:xfrm>
            <a:off x="2750501" y="33268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DFB722-F8F2-41B1-9C73-3290721982DE}"/>
              </a:ext>
            </a:extLst>
          </p:cNvPr>
          <p:cNvSpPr txBox="1"/>
          <p:nvPr/>
        </p:nvSpPr>
        <p:spPr>
          <a:xfrm>
            <a:off x="5770924" y="33367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4C9840-FB02-4C92-9A77-DCFB31774CDE}"/>
              </a:ext>
            </a:extLst>
          </p:cNvPr>
          <p:cNvSpPr txBox="1"/>
          <p:nvPr/>
        </p:nvSpPr>
        <p:spPr>
          <a:xfrm>
            <a:off x="8965727" y="33268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8C3E6AD-D583-49FD-9502-3F201DF91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85" y="2216152"/>
            <a:ext cx="2590739" cy="25907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60C99C-2023-4D59-A0F8-42D8A20BB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99" y="2216152"/>
            <a:ext cx="2590739" cy="259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8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18998996369</dc:creator>
  <cp:lastModifiedBy>18998996369</cp:lastModifiedBy>
  <cp:revision>2</cp:revision>
  <dcterms:created xsi:type="dcterms:W3CDTF">2021-03-26T18:32:54Z</dcterms:created>
  <dcterms:modified xsi:type="dcterms:W3CDTF">2021-03-27T12:28:50Z</dcterms:modified>
</cp:coreProperties>
</file>