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0011A-D0D9-4797-B41C-3B4D9AAD8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C71127-0060-40BB-BC0B-7536F2B3C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CB24D3-D357-4BC3-A1F7-5CE0D36FE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D02B4-E6DB-4FF8-84A2-AE98F52BB04D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079056-CDC0-4DCC-9092-A8784F9E2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E50770-8F57-457D-8648-63C41A2B7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12FD-EAE7-4397-81A4-49206147D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81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76301-4CC0-4D9A-94D1-4E3741F6E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D8526E-DBB0-4A20-A73A-59885EA03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AAE5C7-8A01-488D-9649-CE837500A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D02B4-E6DB-4FF8-84A2-AE98F52BB04D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976535-F019-459B-B462-6A9546C3A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E3DC42-197C-4662-8935-8FA49CF94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12FD-EAE7-4397-81A4-49206147D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83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2DB68F-F3A3-423A-B369-45E3682AC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D1D4B9-B5A6-4D2D-ADBD-553D0AC59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039219-35EC-4932-BA10-0AD4ACAF6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D02B4-E6DB-4FF8-84A2-AE98F52BB04D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130AE6-A4CF-44C6-8AEC-9D3797D0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DE751A-6482-44F5-86E6-05FC9FC8B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12FD-EAE7-4397-81A4-49206147D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97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C4DF9-5021-4A22-A9EC-F9751396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73E755-C360-4B71-B74D-67BDA6B86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ABAAC5-A733-4D72-A81E-A33D4627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D02B4-E6DB-4FF8-84A2-AE98F52BB04D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348A5C-B08D-41F8-8F2E-57E127013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23E40E-0976-4E0D-8D7D-67EFF6CB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12FD-EAE7-4397-81A4-49206147D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750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0A594-2A25-485B-9FC2-2AE1935B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634376-CAC1-474C-8E13-E3A15E8CB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061928-1C61-439C-9FA9-D873E0659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D02B4-E6DB-4FF8-84A2-AE98F52BB04D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1CC172-5B45-4680-AF39-1BF3D6EBC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2A2917-F687-493D-BBFB-C5677369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12FD-EAE7-4397-81A4-49206147D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26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840E2-E1EB-4C94-A961-56C057DD5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FD1C9B-EAB6-4094-9BFC-BA29B2A3AD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7ABF65-52CC-4D61-B560-70EC45E22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2869CA-17EB-42BA-9C58-3668B9D93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D02B4-E6DB-4FF8-84A2-AE98F52BB04D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A3DD47-FFBD-46CD-A610-B0C2554CF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AEC1B0-84DB-47E9-85E4-2108CF98F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12FD-EAE7-4397-81A4-49206147D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73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C3C56-3803-449B-B6BA-4D305CB63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4CD720-1FEF-4C1A-8C65-EAFC535F7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78A033-612D-46B5-86E5-8EDFA45D2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AF403D-0C4E-4AED-B2FF-85CD732C7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03B0A4-D047-4EEE-8098-F5A693ABE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0EFB87-BFFC-4A28-89B7-6084F4C0B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D02B4-E6DB-4FF8-84A2-AE98F52BB04D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B8F6C8-9A7B-4361-BFC0-8CA7F10C7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16B535-B469-4257-9345-273690408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12FD-EAE7-4397-81A4-49206147D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72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89590-CA33-45F8-9AC8-398AEFD5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2F38A8-F810-4FFA-BFB7-96AE0374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D02B4-E6DB-4FF8-84A2-AE98F52BB04D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826794-CFA6-4BFF-B34F-5815DEBE6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6155AD-0355-465B-9049-AB0ABAA12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12FD-EAE7-4397-81A4-49206147D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1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4BBA9C-70C1-4BED-A4D4-6A1923D85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D02B4-E6DB-4FF8-84A2-AE98F52BB04D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9C49DD-B099-4DC6-9602-C123BFF9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A9BF74-07C6-4555-810C-D1BECC6A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12FD-EAE7-4397-81A4-49206147D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23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3D5E9-8CFB-4F84-9D57-37941D4B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C77A43-8672-4D92-9331-ECDB41DE7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1B54AA-6218-4EC6-8B88-FA46E660F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A7FC62-D827-47BC-88C7-ED4735406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D02B4-E6DB-4FF8-84A2-AE98F52BB04D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A09896-8DF3-4616-8377-68146061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D4F5CA-23E2-45C0-BBBE-15641349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12FD-EAE7-4397-81A4-49206147D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861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5B3BF-F6B5-4E47-9764-33910DED0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222AB1-1941-4C7E-8A49-CEC74553FC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381DD8-BAB8-44BD-A7F5-570FF5169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9EE429-A914-483E-9805-4AC62F0D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D02B4-E6DB-4FF8-84A2-AE98F52BB04D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5B75B5-F735-44BE-9DEA-C5A333CD4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638893-9CFC-4ACE-871C-50AE2766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12FD-EAE7-4397-81A4-49206147D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18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EE4F04-9F27-4D84-8783-2571EB08E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D4F267-A0E8-4470-86C9-6C91D8B33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D7F862-EBBA-4E8C-BD3C-42BB8B9D32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D02B4-E6DB-4FF8-84A2-AE98F52BB04D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D35E04-33C3-431F-9667-C9F104017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0CF2BA-D824-4807-B5D4-F247FBFC7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D12FD-EAE7-4397-81A4-49206147D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84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681919E7-C80B-4719-928C-56CB4EC422F8}"/>
              </a:ext>
            </a:extLst>
          </p:cNvPr>
          <p:cNvSpPr/>
          <p:nvPr/>
        </p:nvSpPr>
        <p:spPr>
          <a:xfrm>
            <a:off x="1442620" y="1349406"/>
            <a:ext cx="204187" cy="2041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E90EB9-CD6B-483F-A882-32AB01719247}"/>
              </a:ext>
            </a:extLst>
          </p:cNvPr>
          <p:cNvSpPr/>
          <p:nvPr/>
        </p:nvSpPr>
        <p:spPr>
          <a:xfrm>
            <a:off x="2518297" y="463119"/>
            <a:ext cx="204187" cy="2041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7451C4C-0C08-4E2F-A15D-970833DBFB3C}"/>
              </a:ext>
            </a:extLst>
          </p:cNvPr>
          <p:cNvSpPr/>
          <p:nvPr/>
        </p:nvSpPr>
        <p:spPr>
          <a:xfrm>
            <a:off x="4277555" y="463119"/>
            <a:ext cx="204187" cy="2041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58610FF-01C0-4DE0-BAB6-210FE6C8569A}"/>
              </a:ext>
            </a:extLst>
          </p:cNvPr>
          <p:cNvSpPr/>
          <p:nvPr/>
        </p:nvSpPr>
        <p:spPr>
          <a:xfrm>
            <a:off x="5502674" y="1349405"/>
            <a:ext cx="204187" cy="2041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C2096AD-0F91-491C-834D-0627C9F91B48}"/>
              </a:ext>
            </a:extLst>
          </p:cNvPr>
          <p:cNvCxnSpPr>
            <a:stCxn id="5" idx="7"/>
            <a:endCxn id="6" idx="3"/>
          </p:cNvCxnSpPr>
          <p:nvPr/>
        </p:nvCxnSpPr>
        <p:spPr>
          <a:xfrm flipV="1">
            <a:off x="1616905" y="637404"/>
            <a:ext cx="931294" cy="7419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70F6B60-4BC3-4404-B555-9B7BA138BFF1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2722484" y="565213"/>
            <a:ext cx="15550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802D742-2F9C-48A5-8B83-31F427681950}"/>
              </a:ext>
            </a:extLst>
          </p:cNvPr>
          <p:cNvCxnSpPr>
            <a:stCxn id="7" idx="5"/>
            <a:endCxn id="8" idx="1"/>
          </p:cNvCxnSpPr>
          <p:nvPr/>
        </p:nvCxnSpPr>
        <p:spPr>
          <a:xfrm>
            <a:off x="4451840" y="637404"/>
            <a:ext cx="1080736" cy="741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3E80880B-6829-4A4E-9F18-4843805ECC43}"/>
              </a:ext>
            </a:extLst>
          </p:cNvPr>
          <p:cNvSpPr/>
          <p:nvPr/>
        </p:nvSpPr>
        <p:spPr>
          <a:xfrm>
            <a:off x="2082552" y="833019"/>
            <a:ext cx="175336" cy="1753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DF3C859-F567-4E3A-8226-3DF15E1C3525}"/>
              </a:ext>
            </a:extLst>
          </p:cNvPr>
          <p:cNvSpPr/>
          <p:nvPr/>
        </p:nvSpPr>
        <p:spPr>
          <a:xfrm>
            <a:off x="3734102" y="477544"/>
            <a:ext cx="175336" cy="1753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1DF6178D-C719-4923-8448-990D8ADCF224}"/>
              </a:ext>
            </a:extLst>
          </p:cNvPr>
          <p:cNvSpPr/>
          <p:nvPr/>
        </p:nvSpPr>
        <p:spPr>
          <a:xfrm>
            <a:off x="5146827" y="1100829"/>
            <a:ext cx="175336" cy="1753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66E0406-681F-4F58-9DE0-73E1BF121CF8}"/>
              </a:ext>
            </a:extLst>
          </p:cNvPr>
          <p:cNvSpPr txBox="1"/>
          <p:nvPr/>
        </p:nvSpPr>
        <p:spPr>
          <a:xfrm>
            <a:off x="301841" y="76348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48F7A27-5432-4009-8FCE-DBDDB585EFCB}"/>
              </a:ext>
            </a:extLst>
          </p:cNvPr>
          <p:cNvSpPr/>
          <p:nvPr/>
        </p:nvSpPr>
        <p:spPr>
          <a:xfrm>
            <a:off x="2013010" y="2703251"/>
            <a:ext cx="175336" cy="1753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95CA4C7-597D-4C03-8BBB-DE482BB629F4}"/>
              </a:ext>
            </a:extLst>
          </p:cNvPr>
          <p:cNvSpPr/>
          <p:nvPr/>
        </p:nvSpPr>
        <p:spPr>
          <a:xfrm>
            <a:off x="3664560" y="2347776"/>
            <a:ext cx="175336" cy="1753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AB063A8-04E0-40F5-A0CF-CF328ABBF443}"/>
              </a:ext>
            </a:extLst>
          </p:cNvPr>
          <p:cNvSpPr/>
          <p:nvPr/>
        </p:nvSpPr>
        <p:spPr>
          <a:xfrm>
            <a:off x="5077285" y="2971061"/>
            <a:ext cx="175336" cy="1753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B1166D3-38A5-4DB4-9559-C7C7A66DCE3D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 flipV="1">
            <a:off x="2188346" y="2435444"/>
            <a:ext cx="1476214" cy="35547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A462344-E4F0-4DC0-9896-BC2CA1A592DC}"/>
              </a:ext>
            </a:extLst>
          </p:cNvPr>
          <p:cNvCxnSpPr>
            <a:stCxn id="29" idx="6"/>
            <a:endCxn id="30" idx="2"/>
          </p:cNvCxnSpPr>
          <p:nvPr/>
        </p:nvCxnSpPr>
        <p:spPr>
          <a:xfrm>
            <a:off x="3839896" y="2435444"/>
            <a:ext cx="1237389" cy="62328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9493B149-BA3D-4680-BC07-71A63123B211}"/>
              </a:ext>
            </a:extLst>
          </p:cNvPr>
          <p:cNvSpPr/>
          <p:nvPr/>
        </p:nvSpPr>
        <p:spPr>
          <a:xfrm>
            <a:off x="3142695" y="2446175"/>
            <a:ext cx="186429" cy="18642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82FCF7C1-D9DC-43EC-8135-EF5E982896FF}"/>
              </a:ext>
            </a:extLst>
          </p:cNvPr>
          <p:cNvSpPr/>
          <p:nvPr/>
        </p:nvSpPr>
        <p:spPr>
          <a:xfrm>
            <a:off x="4626745" y="2784632"/>
            <a:ext cx="186429" cy="18642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3916F43-0033-48F3-A00A-5AF73E078D16}"/>
              </a:ext>
            </a:extLst>
          </p:cNvPr>
          <p:cNvSpPr txBox="1"/>
          <p:nvPr/>
        </p:nvSpPr>
        <p:spPr>
          <a:xfrm>
            <a:off x="357901" y="256242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endParaRPr lang="zh-CN" altLang="en-US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629C1543-9E1C-4A79-95E6-2D1F1AFBA051}"/>
              </a:ext>
            </a:extLst>
          </p:cNvPr>
          <p:cNvSpPr/>
          <p:nvPr/>
        </p:nvSpPr>
        <p:spPr>
          <a:xfrm>
            <a:off x="3142695" y="4393403"/>
            <a:ext cx="186429" cy="18642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D876ED9-189B-49A2-8901-AAAB1CC0B29F}"/>
              </a:ext>
            </a:extLst>
          </p:cNvPr>
          <p:cNvSpPr/>
          <p:nvPr/>
        </p:nvSpPr>
        <p:spPr>
          <a:xfrm>
            <a:off x="4626745" y="4731860"/>
            <a:ext cx="186429" cy="18642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23A380A-F956-48B0-9E95-9A1935A10BBB}"/>
              </a:ext>
            </a:extLst>
          </p:cNvPr>
          <p:cNvSpPr txBox="1"/>
          <p:nvPr/>
        </p:nvSpPr>
        <p:spPr>
          <a:xfrm>
            <a:off x="357901" y="450964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</a:t>
            </a:r>
            <a:endParaRPr lang="zh-CN" altLang="en-US" dirty="0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45926AA9-59C8-4CBF-8D77-125EC8FE3FB8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>
            <a:off x="3329124" y="4486618"/>
            <a:ext cx="1297621" cy="33845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0179468C-D97C-4E38-83D4-BCF2CA9C9BD4}"/>
              </a:ext>
            </a:extLst>
          </p:cNvPr>
          <p:cNvSpPr/>
          <p:nvPr/>
        </p:nvSpPr>
        <p:spPr>
          <a:xfrm>
            <a:off x="4184340" y="4638645"/>
            <a:ext cx="186429" cy="1864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D9D9F6AD-27AB-426B-B53D-BC95E3C5DE09}"/>
              </a:ext>
            </a:extLst>
          </p:cNvPr>
          <p:cNvSpPr txBox="1"/>
          <p:nvPr/>
        </p:nvSpPr>
        <p:spPr>
          <a:xfrm>
            <a:off x="3477757" y="58706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输出</a:t>
            </a: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E325661D-C0FB-4066-9980-E90C01E2B46B}"/>
              </a:ext>
            </a:extLst>
          </p:cNvPr>
          <p:cNvSpPr/>
          <p:nvPr/>
        </p:nvSpPr>
        <p:spPr>
          <a:xfrm>
            <a:off x="5389352" y="2231257"/>
            <a:ext cx="204187" cy="2041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7302CE1B-26E5-4C74-B1A5-796BFB2F1172}"/>
              </a:ext>
            </a:extLst>
          </p:cNvPr>
          <p:cNvCxnSpPr>
            <a:stCxn id="8" idx="4"/>
            <a:endCxn id="61" idx="0"/>
          </p:cNvCxnSpPr>
          <p:nvPr/>
        </p:nvCxnSpPr>
        <p:spPr>
          <a:xfrm flipH="1">
            <a:off x="5491446" y="1553592"/>
            <a:ext cx="113322" cy="677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B742375B-D087-4F6F-89AE-ECAC239257E7}"/>
              </a:ext>
            </a:extLst>
          </p:cNvPr>
          <p:cNvSpPr/>
          <p:nvPr/>
        </p:nvSpPr>
        <p:spPr>
          <a:xfrm>
            <a:off x="5429431" y="1909008"/>
            <a:ext cx="175336" cy="1753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8C1C6CED-C79E-4298-A181-A731EA48D195}"/>
              </a:ext>
            </a:extLst>
          </p:cNvPr>
          <p:cNvSpPr/>
          <p:nvPr/>
        </p:nvSpPr>
        <p:spPr>
          <a:xfrm>
            <a:off x="5214016" y="3656007"/>
            <a:ext cx="175336" cy="1753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40327DAC-110B-45AC-97F5-1E31409338B8}"/>
              </a:ext>
            </a:extLst>
          </p:cNvPr>
          <p:cNvCxnSpPr>
            <a:stCxn id="30" idx="4"/>
            <a:endCxn id="65" idx="0"/>
          </p:cNvCxnSpPr>
          <p:nvPr/>
        </p:nvCxnSpPr>
        <p:spPr>
          <a:xfrm>
            <a:off x="5164953" y="3146397"/>
            <a:ext cx="136731" cy="5096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865BD515-502C-4AF0-8E1B-377ED654F39C}"/>
              </a:ext>
            </a:extLst>
          </p:cNvPr>
          <p:cNvSpPr/>
          <p:nvPr/>
        </p:nvSpPr>
        <p:spPr>
          <a:xfrm>
            <a:off x="5167105" y="3381910"/>
            <a:ext cx="186429" cy="18642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C0FE8E5A-DA52-4820-8EAF-23A03CB44918}"/>
              </a:ext>
            </a:extLst>
          </p:cNvPr>
          <p:cNvSpPr/>
          <p:nvPr/>
        </p:nvSpPr>
        <p:spPr>
          <a:xfrm>
            <a:off x="5196394" y="5302016"/>
            <a:ext cx="186429" cy="18642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CA9AEF87-3D8D-442D-9658-13BBD8AECD5B}"/>
              </a:ext>
            </a:extLst>
          </p:cNvPr>
          <p:cNvCxnSpPr>
            <a:stCxn id="52" idx="5"/>
            <a:endCxn id="71" idx="1"/>
          </p:cNvCxnSpPr>
          <p:nvPr/>
        </p:nvCxnSpPr>
        <p:spPr>
          <a:xfrm>
            <a:off x="4785872" y="4890987"/>
            <a:ext cx="437824" cy="43833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4" name="椭圆 73">
            <a:extLst>
              <a:ext uri="{FF2B5EF4-FFF2-40B4-BE49-F238E27FC236}">
                <a16:creationId xmlns:a16="http://schemas.microsoft.com/office/drawing/2014/main" id="{F9A5ECE7-40DF-4ED9-BECC-C8EB257957E6}"/>
              </a:ext>
            </a:extLst>
          </p:cNvPr>
          <p:cNvSpPr/>
          <p:nvPr/>
        </p:nvSpPr>
        <p:spPr>
          <a:xfrm>
            <a:off x="4984070" y="5061774"/>
            <a:ext cx="186429" cy="1864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3C178265-8666-4719-A3BE-0DDF88BD4F17}"/>
              </a:ext>
            </a:extLst>
          </p:cNvPr>
          <p:cNvSpPr/>
          <p:nvPr/>
        </p:nvSpPr>
        <p:spPr>
          <a:xfrm>
            <a:off x="4178794" y="5654107"/>
            <a:ext cx="186429" cy="1864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2CDA5579-2ECC-4966-B997-CDAEBFA42D8B}"/>
              </a:ext>
            </a:extLst>
          </p:cNvPr>
          <p:cNvSpPr/>
          <p:nvPr/>
        </p:nvSpPr>
        <p:spPr>
          <a:xfrm>
            <a:off x="4978524" y="6077236"/>
            <a:ext cx="186429" cy="1864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C5C0F18D-B24D-4784-BFB9-D2D21B09408F}"/>
              </a:ext>
            </a:extLst>
          </p:cNvPr>
          <p:cNvCxnSpPr>
            <a:stCxn id="75" idx="5"/>
            <a:endCxn id="76" idx="2"/>
          </p:cNvCxnSpPr>
          <p:nvPr/>
        </p:nvCxnSpPr>
        <p:spPr>
          <a:xfrm>
            <a:off x="4337921" y="5813234"/>
            <a:ext cx="640603" cy="35721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0" name="椭圆 79">
            <a:extLst>
              <a:ext uri="{FF2B5EF4-FFF2-40B4-BE49-F238E27FC236}">
                <a16:creationId xmlns:a16="http://schemas.microsoft.com/office/drawing/2014/main" id="{AACEDB94-6B78-44D2-816D-BF2F48BA10B3}"/>
              </a:ext>
            </a:extLst>
          </p:cNvPr>
          <p:cNvSpPr/>
          <p:nvPr/>
        </p:nvSpPr>
        <p:spPr>
          <a:xfrm>
            <a:off x="4692657" y="5965428"/>
            <a:ext cx="186429" cy="1864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65CCF70A-351B-4C8E-90A0-2161F1B15EF6}"/>
              </a:ext>
            </a:extLst>
          </p:cNvPr>
          <p:cNvSpPr txBox="1"/>
          <p:nvPr/>
        </p:nvSpPr>
        <p:spPr>
          <a:xfrm>
            <a:off x="301841" y="578076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</a:t>
            </a:r>
            <a:endParaRPr lang="zh-CN" altLang="en-US" dirty="0"/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8DBA9ADC-BA82-43EE-9F23-196BD07D5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630" y="1579457"/>
            <a:ext cx="52673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8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3AD1E7B-A3AF-44EF-B4B5-C0784441B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010" y="699624"/>
            <a:ext cx="4752975" cy="15525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3463D00-4E70-42E8-BCB1-DDCF3305E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032" y="699625"/>
            <a:ext cx="1562100" cy="15525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6161A47-81FF-4A12-B738-190A75E0F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4179" y="523411"/>
            <a:ext cx="2343150" cy="1905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5498458-E126-4955-87AC-42C0C4D931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3306" y="2428411"/>
            <a:ext cx="3590925" cy="5810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665F345-69FD-4532-9AA6-B7463D9D73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4179" y="2546826"/>
            <a:ext cx="2533650" cy="16573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FCB18AF-D7D7-4452-BCB1-2AC9631694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1893" y="3185647"/>
            <a:ext cx="3333750" cy="165735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722763A-A9DE-49B3-B63E-4028CC39A7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0063" y="2718923"/>
            <a:ext cx="32289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40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</Words>
  <Application>Microsoft Office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18998996369</dc:creator>
  <cp:lastModifiedBy>18998996369</cp:lastModifiedBy>
  <cp:revision>4</cp:revision>
  <dcterms:created xsi:type="dcterms:W3CDTF">2021-03-29T11:18:26Z</dcterms:created>
  <dcterms:modified xsi:type="dcterms:W3CDTF">2021-03-29T11:38:13Z</dcterms:modified>
</cp:coreProperties>
</file>