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9" r:id="rId1"/>
  </p:sldMasterIdLst>
  <p:sldIdLst>
    <p:sldId id="256" r:id="rId2"/>
    <p:sldId id="257" r:id="rId3"/>
    <p:sldId id="261" r:id="rId4"/>
    <p:sldId id="269" r:id="rId5"/>
    <p:sldId id="267" r:id="rId6"/>
    <p:sldId id="265" r:id="rId7"/>
    <p:sldId id="266" r:id="rId8"/>
    <p:sldId id="262" r:id="rId9"/>
    <p:sldId id="270" r:id="rId10"/>
    <p:sldId id="268" r:id="rId11"/>
    <p:sldId id="271" r:id="rId12"/>
    <p:sldId id="272" r:id="rId13"/>
    <p:sldId id="273" r:id="rId14"/>
    <p:sldId id="263" r:id="rId15"/>
    <p:sldId id="264" r:id="rId16"/>
  </p:sldIdLst>
  <p:sldSz cx="18288000" cy="10287000"/>
  <p:notesSz cx="6858000" cy="9144000"/>
  <p:embeddedFontLst>
    <p:embeddedFont>
      <p:font typeface="Cabin" panose="020B0604020202020204" charset="0"/>
      <p:regular r:id="rId17"/>
    </p:embeddedFont>
    <p:embeddedFont>
      <p:font typeface="Cabin Bold" panose="020B0604020202020204" charset="0"/>
      <p:regular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3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0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278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9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6059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07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9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8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9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9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1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0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0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4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5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2984438" y="1028700"/>
            <a:ext cx="3975124" cy="3996925"/>
          </a:xfrm>
          <a:custGeom>
            <a:avLst/>
            <a:gdLst/>
            <a:ahLst/>
            <a:cxnLst/>
            <a:rect l="l" t="t" r="r" b="b"/>
            <a:pathLst>
              <a:path w="3975124" h="3996925">
                <a:moveTo>
                  <a:pt x="0" y="0"/>
                </a:moveTo>
                <a:lnTo>
                  <a:pt x="3975124" y="0"/>
                </a:lnTo>
                <a:lnTo>
                  <a:pt x="3975124" y="3996925"/>
                </a:lnTo>
                <a:lnTo>
                  <a:pt x="0" y="39969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4" name="Group 4"/>
          <p:cNvGrpSpPr/>
          <p:nvPr/>
        </p:nvGrpSpPr>
        <p:grpSpPr>
          <a:xfrm>
            <a:off x="1304110" y="4439019"/>
            <a:ext cx="7839890" cy="363801"/>
            <a:chOff x="0" y="0"/>
            <a:chExt cx="1638883" cy="760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38883" cy="76050"/>
            </a:xfrm>
            <a:custGeom>
              <a:avLst/>
              <a:gdLst/>
              <a:ahLst/>
              <a:cxnLst/>
              <a:rect l="l" t="t" r="r" b="b"/>
              <a:pathLst>
                <a:path w="1638883" h="76050">
                  <a:moveTo>
                    <a:pt x="38025" y="0"/>
                  </a:moveTo>
                  <a:lnTo>
                    <a:pt x="1600858" y="0"/>
                  </a:lnTo>
                  <a:cubicBezTo>
                    <a:pt x="1610943" y="0"/>
                    <a:pt x="1620615" y="4006"/>
                    <a:pt x="1627746" y="11137"/>
                  </a:cubicBezTo>
                  <a:cubicBezTo>
                    <a:pt x="1634877" y="18268"/>
                    <a:pt x="1638883" y="27940"/>
                    <a:pt x="1638883" y="38025"/>
                  </a:cubicBezTo>
                  <a:lnTo>
                    <a:pt x="1638883" y="38025"/>
                  </a:lnTo>
                  <a:cubicBezTo>
                    <a:pt x="1638883" y="59026"/>
                    <a:pt x="1621858" y="76050"/>
                    <a:pt x="1600858" y="76050"/>
                  </a:cubicBezTo>
                  <a:lnTo>
                    <a:pt x="38025" y="76050"/>
                  </a:lnTo>
                  <a:cubicBezTo>
                    <a:pt x="17024" y="76050"/>
                    <a:pt x="0" y="59026"/>
                    <a:pt x="0" y="38025"/>
                  </a:cubicBezTo>
                  <a:lnTo>
                    <a:pt x="0" y="38025"/>
                  </a:lnTo>
                  <a:cubicBezTo>
                    <a:pt x="0" y="17024"/>
                    <a:pt x="17024" y="0"/>
                    <a:pt x="38025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638883" cy="133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flipH="1">
            <a:off x="9983530" y="5690588"/>
            <a:ext cx="4988470" cy="3736817"/>
          </a:xfrm>
          <a:custGeom>
            <a:avLst/>
            <a:gdLst/>
            <a:ahLst/>
            <a:cxnLst/>
            <a:rect l="l" t="t" r="r" b="b"/>
            <a:pathLst>
              <a:path w="4988470" h="3736817">
                <a:moveTo>
                  <a:pt x="4988470" y="0"/>
                </a:moveTo>
                <a:lnTo>
                  <a:pt x="0" y="0"/>
                </a:lnTo>
                <a:lnTo>
                  <a:pt x="0" y="3736817"/>
                </a:lnTo>
                <a:lnTo>
                  <a:pt x="4988470" y="3736817"/>
                </a:lnTo>
                <a:lnTo>
                  <a:pt x="498847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B7E10C-4903-15C0-500C-8423F6D37BF6}"/>
              </a:ext>
            </a:extLst>
          </p:cNvPr>
          <p:cNvSpPr/>
          <p:nvPr/>
        </p:nvSpPr>
        <p:spPr>
          <a:xfrm>
            <a:off x="1328438" y="1409700"/>
            <a:ext cx="8655092" cy="27878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ts val="10938"/>
              </a:lnSpc>
            </a:pPr>
            <a:r>
              <a:rPr lang="en-US" sz="8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bin"/>
                <a:ea typeface="Cabin"/>
                <a:cs typeface="Cabin"/>
                <a:sym typeface="Cabin"/>
              </a:rPr>
              <a:t>Dashboard </a:t>
            </a:r>
            <a:endParaRPr lang="vi-VN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bin"/>
              <a:ea typeface="Cabin"/>
              <a:cs typeface="Cabin"/>
              <a:sym typeface="Cabin"/>
            </a:endParaRPr>
          </a:p>
          <a:p>
            <a:pPr>
              <a:lnSpc>
                <a:spcPts val="10938"/>
              </a:lnSpc>
            </a:pPr>
            <a:r>
              <a:rPr lang="vi-VN" sz="8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bin"/>
                <a:ea typeface="Cabin"/>
                <a:cs typeface="Cabin"/>
                <a:sym typeface="Cabin"/>
              </a:rPr>
              <a:t>Quản lý sinh viên</a:t>
            </a:r>
            <a:endParaRPr lang="vi-VN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D4B8093-146E-B253-9D69-731A054AC3B4}"/>
              </a:ext>
            </a:extLst>
          </p:cNvPr>
          <p:cNvGrpSpPr/>
          <p:nvPr/>
        </p:nvGrpSpPr>
        <p:grpSpPr>
          <a:xfrm>
            <a:off x="0" y="0"/>
            <a:ext cx="18288000" cy="1564155"/>
            <a:chOff x="0" y="0"/>
            <a:chExt cx="4816593" cy="41195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844902E5-F9BA-A6E9-48CB-8B8B1CF6824F}"/>
                </a:ext>
              </a:extLst>
            </p:cNvPr>
            <p:cNvSpPr/>
            <p:nvPr/>
          </p:nvSpPr>
          <p:spPr>
            <a:xfrm>
              <a:off x="0" y="0"/>
              <a:ext cx="4816592" cy="411959"/>
            </a:xfrm>
            <a:custGeom>
              <a:avLst/>
              <a:gdLst/>
              <a:ahLst/>
              <a:cxnLst/>
              <a:rect l="l" t="t" r="r" b="b"/>
              <a:pathLst>
                <a:path w="4816592" h="411959">
                  <a:moveTo>
                    <a:pt x="0" y="0"/>
                  </a:moveTo>
                  <a:lnTo>
                    <a:pt x="4816592" y="0"/>
                  </a:lnTo>
                  <a:lnTo>
                    <a:pt x="4816592" y="411959"/>
                  </a:lnTo>
                  <a:lnTo>
                    <a:pt x="0" y="411959"/>
                  </a:lnTo>
                  <a:close/>
                </a:path>
              </a:pathLst>
            </a:custGeom>
            <a:solidFill>
              <a:srgbClr val="AEB2D5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AC8A2A-CDE1-5A03-E80A-6E73518CDCAB}"/>
                </a:ext>
              </a:extLst>
            </p:cNvPr>
            <p:cNvSpPr txBox="1"/>
            <p:nvPr/>
          </p:nvSpPr>
          <p:spPr>
            <a:xfrm>
              <a:off x="0" y="-38100"/>
              <a:ext cx="4816593" cy="4500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3002C486-0359-C7D1-4CF0-50298877DD87}"/>
              </a:ext>
            </a:extLst>
          </p:cNvPr>
          <p:cNvSpPr txBox="1"/>
          <p:nvPr/>
        </p:nvSpPr>
        <p:spPr>
          <a:xfrm>
            <a:off x="2819400" y="140010"/>
            <a:ext cx="12311696" cy="1284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48"/>
              </a:lnSpc>
            </a:pP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Xem</a:t>
            </a:r>
            <a:r>
              <a:rPr lang="en-US" sz="7749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thông</a:t>
            </a:r>
            <a:r>
              <a:rPr lang="en-US" sz="7749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tin </a:t>
            </a: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sinh</a:t>
            </a:r>
            <a:r>
              <a:rPr lang="en-US" sz="7749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viên</a:t>
            </a:r>
            <a:endParaRPr lang="en-US" sz="7749" b="1" dirty="0">
              <a:solidFill>
                <a:srgbClr val="000000"/>
              </a:solidFill>
              <a:latin typeface="Cabin Bold"/>
              <a:ea typeface="Cabin Bold"/>
              <a:cs typeface="Cabin Bold"/>
              <a:sym typeface="Cabin Bol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4C39AB-00BC-2541-5CBE-015DF57E7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890" y="2194304"/>
            <a:ext cx="14540220" cy="675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2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D4B8093-146E-B253-9D69-731A054AC3B4}"/>
              </a:ext>
            </a:extLst>
          </p:cNvPr>
          <p:cNvGrpSpPr/>
          <p:nvPr/>
        </p:nvGrpSpPr>
        <p:grpSpPr>
          <a:xfrm>
            <a:off x="0" y="0"/>
            <a:ext cx="18288000" cy="1564155"/>
            <a:chOff x="0" y="0"/>
            <a:chExt cx="4816593" cy="41195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844902E5-F9BA-A6E9-48CB-8B8B1CF6824F}"/>
                </a:ext>
              </a:extLst>
            </p:cNvPr>
            <p:cNvSpPr/>
            <p:nvPr/>
          </p:nvSpPr>
          <p:spPr>
            <a:xfrm>
              <a:off x="0" y="0"/>
              <a:ext cx="4816592" cy="411959"/>
            </a:xfrm>
            <a:custGeom>
              <a:avLst/>
              <a:gdLst/>
              <a:ahLst/>
              <a:cxnLst/>
              <a:rect l="l" t="t" r="r" b="b"/>
              <a:pathLst>
                <a:path w="4816592" h="411959">
                  <a:moveTo>
                    <a:pt x="0" y="0"/>
                  </a:moveTo>
                  <a:lnTo>
                    <a:pt x="4816592" y="0"/>
                  </a:lnTo>
                  <a:lnTo>
                    <a:pt x="4816592" y="411959"/>
                  </a:lnTo>
                  <a:lnTo>
                    <a:pt x="0" y="411959"/>
                  </a:lnTo>
                  <a:close/>
                </a:path>
              </a:pathLst>
            </a:custGeom>
            <a:solidFill>
              <a:srgbClr val="AEB2D5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AC8A2A-CDE1-5A03-E80A-6E73518CDCAB}"/>
                </a:ext>
              </a:extLst>
            </p:cNvPr>
            <p:cNvSpPr txBox="1"/>
            <p:nvPr/>
          </p:nvSpPr>
          <p:spPr>
            <a:xfrm>
              <a:off x="0" y="-38100"/>
              <a:ext cx="4816593" cy="4500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3002C486-0359-C7D1-4CF0-50298877DD87}"/>
              </a:ext>
            </a:extLst>
          </p:cNvPr>
          <p:cNvSpPr txBox="1"/>
          <p:nvPr/>
        </p:nvSpPr>
        <p:spPr>
          <a:xfrm>
            <a:off x="2819400" y="140010"/>
            <a:ext cx="12311696" cy="1284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48"/>
              </a:lnSpc>
            </a:pP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Tạo</a:t>
            </a:r>
            <a:r>
              <a:rPr lang="en-US" sz="7749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tài</a:t>
            </a:r>
            <a:r>
              <a:rPr lang="en-US" sz="7749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khoản</a:t>
            </a:r>
            <a:r>
              <a:rPr lang="en-US" sz="7749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giảng</a:t>
            </a:r>
            <a:r>
              <a:rPr lang="en-US" sz="7749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viên</a:t>
            </a:r>
            <a:endParaRPr lang="en-US" sz="7749" b="1" dirty="0">
              <a:solidFill>
                <a:srgbClr val="000000"/>
              </a:solidFill>
              <a:latin typeface="Cabin Bold"/>
              <a:ea typeface="Cabin Bold"/>
              <a:cs typeface="Cabin Bold"/>
              <a:sym typeface="Cabin 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7AA37B-633F-EBBE-B785-C0F6857A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07" y="1897098"/>
            <a:ext cx="14380186" cy="649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02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D4B8093-146E-B253-9D69-731A054AC3B4}"/>
              </a:ext>
            </a:extLst>
          </p:cNvPr>
          <p:cNvGrpSpPr/>
          <p:nvPr/>
        </p:nvGrpSpPr>
        <p:grpSpPr>
          <a:xfrm>
            <a:off x="0" y="0"/>
            <a:ext cx="18288000" cy="1564155"/>
            <a:chOff x="0" y="0"/>
            <a:chExt cx="4816593" cy="41195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844902E5-F9BA-A6E9-48CB-8B8B1CF6824F}"/>
                </a:ext>
              </a:extLst>
            </p:cNvPr>
            <p:cNvSpPr/>
            <p:nvPr/>
          </p:nvSpPr>
          <p:spPr>
            <a:xfrm>
              <a:off x="0" y="0"/>
              <a:ext cx="4816592" cy="411959"/>
            </a:xfrm>
            <a:custGeom>
              <a:avLst/>
              <a:gdLst/>
              <a:ahLst/>
              <a:cxnLst/>
              <a:rect l="l" t="t" r="r" b="b"/>
              <a:pathLst>
                <a:path w="4816592" h="411959">
                  <a:moveTo>
                    <a:pt x="0" y="0"/>
                  </a:moveTo>
                  <a:lnTo>
                    <a:pt x="4816592" y="0"/>
                  </a:lnTo>
                  <a:lnTo>
                    <a:pt x="4816592" y="411959"/>
                  </a:lnTo>
                  <a:lnTo>
                    <a:pt x="0" y="411959"/>
                  </a:lnTo>
                  <a:close/>
                </a:path>
              </a:pathLst>
            </a:custGeom>
            <a:solidFill>
              <a:srgbClr val="AEB2D5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AC8A2A-CDE1-5A03-E80A-6E73518CDCAB}"/>
                </a:ext>
              </a:extLst>
            </p:cNvPr>
            <p:cNvSpPr txBox="1"/>
            <p:nvPr/>
          </p:nvSpPr>
          <p:spPr>
            <a:xfrm>
              <a:off x="0" y="-38100"/>
              <a:ext cx="4816593" cy="4500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3002C486-0359-C7D1-4CF0-50298877DD87}"/>
              </a:ext>
            </a:extLst>
          </p:cNvPr>
          <p:cNvSpPr txBox="1"/>
          <p:nvPr/>
        </p:nvSpPr>
        <p:spPr>
          <a:xfrm>
            <a:off x="2819400" y="140010"/>
            <a:ext cx="12311696" cy="1284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48"/>
              </a:lnSpc>
            </a:pP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Xem</a:t>
            </a:r>
            <a:r>
              <a:rPr lang="en-US" sz="7749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sinh</a:t>
            </a:r>
            <a:r>
              <a:rPr lang="en-US" sz="7749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viên</a:t>
            </a:r>
            <a:r>
              <a:rPr lang="en-US" sz="7749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đã</a:t>
            </a:r>
            <a:r>
              <a:rPr lang="en-US" sz="7749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xoá</a:t>
            </a:r>
            <a:endParaRPr lang="en-US" sz="7749" b="1" dirty="0">
              <a:solidFill>
                <a:srgbClr val="000000"/>
              </a:solidFill>
              <a:latin typeface="Cabin Bold"/>
              <a:ea typeface="Cabin Bold"/>
              <a:cs typeface="Cabin Bold"/>
              <a:sym typeface="Cabin 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0E838-6D83-9084-CDDB-A7F4058B7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614" y="2072374"/>
            <a:ext cx="14448772" cy="61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D4B8093-146E-B253-9D69-731A054AC3B4}"/>
              </a:ext>
            </a:extLst>
          </p:cNvPr>
          <p:cNvGrpSpPr/>
          <p:nvPr/>
        </p:nvGrpSpPr>
        <p:grpSpPr>
          <a:xfrm>
            <a:off x="0" y="0"/>
            <a:ext cx="18288000" cy="1564155"/>
            <a:chOff x="0" y="0"/>
            <a:chExt cx="4816593" cy="41195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844902E5-F9BA-A6E9-48CB-8B8B1CF6824F}"/>
                </a:ext>
              </a:extLst>
            </p:cNvPr>
            <p:cNvSpPr/>
            <p:nvPr/>
          </p:nvSpPr>
          <p:spPr>
            <a:xfrm>
              <a:off x="0" y="0"/>
              <a:ext cx="4816592" cy="411959"/>
            </a:xfrm>
            <a:custGeom>
              <a:avLst/>
              <a:gdLst/>
              <a:ahLst/>
              <a:cxnLst/>
              <a:rect l="l" t="t" r="r" b="b"/>
              <a:pathLst>
                <a:path w="4816592" h="411959">
                  <a:moveTo>
                    <a:pt x="0" y="0"/>
                  </a:moveTo>
                  <a:lnTo>
                    <a:pt x="4816592" y="0"/>
                  </a:lnTo>
                  <a:lnTo>
                    <a:pt x="4816592" y="411959"/>
                  </a:lnTo>
                  <a:lnTo>
                    <a:pt x="0" y="411959"/>
                  </a:lnTo>
                  <a:close/>
                </a:path>
              </a:pathLst>
            </a:custGeom>
            <a:solidFill>
              <a:srgbClr val="AEB2D5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AC8A2A-CDE1-5A03-E80A-6E73518CDCAB}"/>
                </a:ext>
              </a:extLst>
            </p:cNvPr>
            <p:cNvSpPr txBox="1"/>
            <p:nvPr/>
          </p:nvSpPr>
          <p:spPr>
            <a:xfrm>
              <a:off x="0" y="-38100"/>
              <a:ext cx="4816593" cy="4500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3002C486-0359-C7D1-4CF0-50298877DD87}"/>
              </a:ext>
            </a:extLst>
          </p:cNvPr>
          <p:cNvSpPr txBox="1"/>
          <p:nvPr/>
        </p:nvSpPr>
        <p:spPr>
          <a:xfrm>
            <a:off x="2819400" y="140010"/>
            <a:ext cx="12311696" cy="1284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48"/>
              </a:lnSpc>
            </a:pP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Xem</a:t>
            </a:r>
            <a:r>
              <a:rPr lang="en-US" sz="7749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lớp</a:t>
            </a:r>
            <a:r>
              <a:rPr lang="en-US" sz="7749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đã</a:t>
            </a:r>
            <a:r>
              <a:rPr lang="en-US" sz="7749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xoá</a:t>
            </a:r>
            <a:endParaRPr lang="en-US" sz="7749" b="1" dirty="0">
              <a:solidFill>
                <a:srgbClr val="000000"/>
              </a:solidFill>
              <a:latin typeface="Cabin Bold"/>
              <a:ea typeface="Cabin Bold"/>
              <a:cs typeface="Cabin Bold"/>
              <a:sym typeface="Cabin 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DD6F1B-E263-87A9-D3A9-37BBA7FE4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648" y="2144770"/>
            <a:ext cx="14570703" cy="59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20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86400" y="3314700"/>
            <a:ext cx="6429375" cy="4114800"/>
          </a:xfrm>
          <a:custGeom>
            <a:avLst/>
            <a:gdLst/>
            <a:ahLst/>
            <a:cxnLst/>
            <a:rect l="l" t="t" r="r" b="b"/>
            <a:pathLst>
              <a:path w="6429375" h="4114800">
                <a:moveTo>
                  <a:pt x="0" y="0"/>
                </a:moveTo>
                <a:lnTo>
                  <a:pt x="6429376" y="0"/>
                </a:lnTo>
                <a:lnTo>
                  <a:pt x="64293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TextBox 3"/>
          <p:cNvSpPr txBox="1"/>
          <p:nvPr/>
        </p:nvSpPr>
        <p:spPr>
          <a:xfrm>
            <a:off x="7086600" y="4457700"/>
            <a:ext cx="2918329" cy="10947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95654" y="4112722"/>
            <a:ext cx="7315200" cy="2061556"/>
          </a:xfrm>
          <a:custGeom>
            <a:avLst/>
            <a:gdLst/>
            <a:ahLst/>
            <a:cxnLst/>
            <a:rect l="l" t="t" r="r" b="b"/>
            <a:pathLst>
              <a:path w="7315200" h="2061556">
                <a:moveTo>
                  <a:pt x="0" y="0"/>
                </a:moveTo>
                <a:lnTo>
                  <a:pt x="7315200" y="0"/>
                </a:lnTo>
                <a:lnTo>
                  <a:pt x="7315200" y="2061556"/>
                </a:lnTo>
                <a:lnTo>
                  <a:pt x="0" y="2061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D63EE7-771D-C2A6-0D7D-2BE637222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2476500"/>
            <a:ext cx="4876800" cy="487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006694" y="1256801"/>
            <a:ext cx="6922885" cy="1116992"/>
            <a:chOff x="0" y="0"/>
            <a:chExt cx="1447188" cy="2335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47188" cy="233501"/>
            </a:xfrm>
            <a:custGeom>
              <a:avLst/>
              <a:gdLst/>
              <a:ahLst/>
              <a:cxnLst/>
              <a:rect l="l" t="t" r="r" b="b"/>
              <a:pathLst>
                <a:path w="1447188" h="233501">
                  <a:moveTo>
                    <a:pt x="105121" y="0"/>
                  </a:moveTo>
                  <a:lnTo>
                    <a:pt x="1342067" y="0"/>
                  </a:lnTo>
                  <a:cubicBezTo>
                    <a:pt x="1400124" y="0"/>
                    <a:pt x="1447188" y="47064"/>
                    <a:pt x="1447188" y="105121"/>
                  </a:cubicBezTo>
                  <a:lnTo>
                    <a:pt x="1447188" y="128380"/>
                  </a:lnTo>
                  <a:cubicBezTo>
                    <a:pt x="1447188" y="186436"/>
                    <a:pt x="1400124" y="233501"/>
                    <a:pt x="1342067" y="233501"/>
                  </a:cubicBezTo>
                  <a:lnTo>
                    <a:pt x="105121" y="233501"/>
                  </a:lnTo>
                  <a:cubicBezTo>
                    <a:pt x="47064" y="233501"/>
                    <a:pt x="0" y="186436"/>
                    <a:pt x="0" y="128380"/>
                  </a:cubicBezTo>
                  <a:lnTo>
                    <a:pt x="0" y="105121"/>
                  </a:lnTo>
                  <a:cubicBezTo>
                    <a:pt x="0" y="47064"/>
                    <a:pt x="47064" y="0"/>
                    <a:pt x="105121" y="0"/>
                  </a:cubicBezTo>
                  <a:close/>
                </a:path>
              </a:pathLst>
            </a:custGeom>
            <a:solidFill>
              <a:srgbClr val="777BB3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1447188" cy="3001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Lâm Huệ Trung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006694" y="4824019"/>
            <a:ext cx="6922885" cy="1116992"/>
            <a:chOff x="0" y="0"/>
            <a:chExt cx="1447188" cy="23350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47188" cy="233501"/>
            </a:xfrm>
            <a:custGeom>
              <a:avLst/>
              <a:gdLst/>
              <a:ahLst/>
              <a:cxnLst/>
              <a:rect l="l" t="t" r="r" b="b"/>
              <a:pathLst>
                <a:path w="1447188" h="233501">
                  <a:moveTo>
                    <a:pt x="105121" y="0"/>
                  </a:moveTo>
                  <a:lnTo>
                    <a:pt x="1342067" y="0"/>
                  </a:lnTo>
                  <a:cubicBezTo>
                    <a:pt x="1400124" y="0"/>
                    <a:pt x="1447188" y="47064"/>
                    <a:pt x="1447188" y="105121"/>
                  </a:cubicBezTo>
                  <a:lnTo>
                    <a:pt x="1447188" y="128380"/>
                  </a:lnTo>
                  <a:cubicBezTo>
                    <a:pt x="1447188" y="186436"/>
                    <a:pt x="1400124" y="233501"/>
                    <a:pt x="1342067" y="233501"/>
                  </a:cubicBezTo>
                  <a:lnTo>
                    <a:pt x="105121" y="233501"/>
                  </a:lnTo>
                  <a:cubicBezTo>
                    <a:pt x="47064" y="233501"/>
                    <a:pt x="0" y="186436"/>
                    <a:pt x="0" y="128380"/>
                  </a:cubicBezTo>
                  <a:lnTo>
                    <a:pt x="0" y="105121"/>
                  </a:lnTo>
                  <a:cubicBezTo>
                    <a:pt x="0" y="47064"/>
                    <a:pt x="47064" y="0"/>
                    <a:pt x="105121" y="0"/>
                  </a:cubicBezTo>
                  <a:close/>
                </a:path>
              </a:pathLst>
            </a:custGeom>
            <a:solidFill>
              <a:srgbClr val="777BB3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1447188" cy="3001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La Tấn Đạt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134061" y="3040277"/>
            <a:ext cx="6922885" cy="1116992"/>
            <a:chOff x="0" y="0"/>
            <a:chExt cx="1447188" cy="23350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47188" cy="233501"/>
            </a:xfrm>
            <a:custGeom>
              <a:avLst/>
              <a:gdLst/>
              <a:ahLst/>
              <a:cxnLst/>
              <a:rect l="l" t="t" r="r" b="b"/>
              <a:pathLst>
                <a:path w="1447188" h="233501">
                  <a:moveTo>
                    <a:pt x="105121" y="0"/>
                  </a:moveTo>
                  <a:lnTo>
                    <a:pt x="1342067" y="0"/>
                  </a:lnTo>
                  <a:cubicBezTo>
                    <a:pt x="1400124" y="0"/>
                    <a:pt x="1447188" y="47064"/>
                    <a:pt x="1447188" y="105121"/>
                  </a:cubicBezTo>
                  <a:lnTo>
                    <a:pt x="1447188" y="128380"/>
                  </a:lnTo>
                  <a:cubicBezTo>
                    <a:pt x="1447188" y="186436"/>
                    <a:pt x="1400124" y="233501"/>
                    <a:pt x="1342067" y="233501"/>
                  </a:cubicBezTo>
                  <a:lnTo>
                    <a:pt x="105121" y="233501"/>
                  </a:lnTo>
                  <a:cubicBezTo>
                    <a:pt x="47064" y="233501"/>
                    <a:pt x="0" y="186436"/>
                    <a:pt x="0" y="128380"/>
                  </a:cubicBezTo>
                  <a:lnTo>
                    <a:pt x="0" y="105121"/>
                  </a:lnTo>
                  <a:cubicBezTo>
                    <a:pt x="0" y="47064"/>
                    <a:pt x="47064" y="0"/>
                    <a:pt x="105121" y="0"/>
                  </a:cubicBezTo>
                  <a:close/>
                </a:path>
              </a:pathLst>
            </a:custGeom>
            <a:solidFill>
              <a:srgbClr val="AEB2D5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1447188" cy="3001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Nguyễn Hoàng Nhựt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134061" y="6607761"/>
            <a:ext cx="6922885" cy="1116992"/>
            <a:chOff x="0" y="0"/>
            <a:chExt cx="1447188" cy="23350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447188" cy="233501"/>
            </a:xfrm>
            <a:custGeom>
              <a:avLst/>
              <a:gdLst/>
              <a:ahLst/>
              <a:cxnLst/>
              <a:rect l="l" t="t" r="r" b="b"/>
              <a:pathLst>
                <a:path w="1447188" h="233501">
                  <a:moveTo>
                    <a:pt x="105121" y="0"/>
                  </a:moveTo>
                  <a:lnTo>
                    <a:pt x="1342067" y="0"/>
                  </a:lnTo>
                  <a:cubicBezTo>
                    <a:pt x="1400124" y="0"/>
                    <a:pt x="1447188" y="47064"/>
                    <a:pt x="1447188" y="105121"/>
                  </a:cubicBezTo>
                  <a:lnTo>
                    <a:pt x="1447188" y="128380"/>
                  </a:lnTo>
                  <a:cubicBezTo>
                    <a:pt x="1447188" y="186436"/>
                    <a:pt x="1400124" y="233501"/>
                    <a:pt x="1342067" y="233501"/>
                  </a:cubicBezTo>
                  <a:lnTo>
                    <a:pt x="105121" y="233501"/>
                  </a:lnTo>
                  <a:cubicBezTo>
                    <a:pt x="47064" y="233501"/>
                    <a:pt x="0" y="186436"/>
                    <a:pt x="0" y="128380"/>
                  </a:cubicBezTo>
                  <a:lnTo>
                    <a:pt x="0" y="105121"/>
                  </a:lnTo>
                  <a:cubicBezTo>
                    <a:pt x="0" y="47064"/>
                    <a:pt x="47064" y="0"/>
                    <a:pt x="105121" y="0"/>
                  </a:cubicBezTo>
                  <a:close/>
                </a:path>
              </a:pathLst>
            </a:custGeom>
            <a:solidFill>
              <a:srgbClr val="AEB2D5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66675"/>
              <a:ext cx="1447188" cy="3001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Mã Đại Phú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98935" y="334808"/>
            <a:ext cx="6166216" cy="1288387"/>
            <a:chOff x="0" y="0"/>
            <a:chExt cx="1409906" cy="29459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09906" cy="294590"/>
            </a:xfrm>
            <a:custGeom>
              <a:avLst/>
              <a:gdLst/>
              <a:ahLst/>
              <a:cxnLst/>
              <a:rect l="l" t="t" r="r" b="b"/>
              <a:pathLst>
                <a:path w="1409906" h="294590">
                  <a:moveTo>
                    <a:pt x="118021" y="0"/>
                  </a:moveTo>
                  <a:lnTo>
                    <a:pt x="1291885" y="0"/>
                  </a:lnTo>
                  <a:cubicBezTo>
                    <a:pt x="1357066" y="0"/>
                    <a:pt x="1409906" y="52840"/>
                    <a:pt x="1409906" y="118021"/>
                  </a:cubicBezTo>
                  <a:lnTo>
                    <a:pt x="1409906" y="176569"/>
                  </a:lnTo>
                  <a:cubicBezTo>
                    <a:pt x="1409906" y="241750"/>
                    <a:pt x="1357066" y="294590"/>
                    <a:pt x="1291885" y="294590"/>
                  </a:cubicBezTo>
                  <a:lnTo>
                    <a:pt x="118021" y="294590"/>
                  </a:lnTo>
                  <a:cubicBezTo>
                    <a:pt x="52840" y="294590"/>
                    <a:pt x="0" y="241750"/>
                    <a:pt x="0" y="176569"/>
                  </a:cubicBezTo>
                  <a:lnTo>
                    <a:pt x="0" y="118021"/>
                  </a:lnTo>
                  <a:cubicBezTo>
                    <a:pt x="0" y="52840"/>
                    <a:pt x="52840" y="0"/>
                    <a:pt x="11802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1409906" cy="3707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80"/>
                </a:lnSpc>
              </a:pPr>
              <a:r>
                <a:rPr lang="en-US" sz="4200" b="1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Các thành viên nhóm</a:t>
              </a:r>
            </a:p>
          </p:txBody>
        </p:sp>
      </p:grpSp>
      <p:sp>
        <p:nvSpPr>
          <p:cNvPr id="17" name="Freeform 17"/>
          <p:cNvSpPr/>
          <p:nvPr/>
        </p:nvSpPr>
        <p:spPr>
          <a:xfrm>
            <a:off x="-91012" y="3598773"/>
            <a:ext cx="10097706" cy="5397157"/>
          </a:xfrm>
          <a:custGeom>
            <a:avLst/>
            <a:gdLst/>
            <a:ahLst/>
            <a:cxnLst/>
            <a:rect l="l" t="t" r="r" b="b"/>
            <a:pathLst>
              <a:path w="10097706" h="5397157">
                <a:moveTo>
                  <a:pt x="0" y="0"/>
                </a:moveTo>
                <a:lnTo>
                  <a:pt x="10097706" y="0"/>
                </a:lnTo>
                <a:lnTo>
                  <a:pt x="10097706" y="5397158"/>
                </a:lnTo>
                <a:lnTo>
                  <a:pt x="0" y="53971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92" t="-992" b="-992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32638"/>
            <a:ext cx="18288000" cy="1564155"/>
            <a:chOff x="0" y="0"/>
            <a:chExt cx="4816593" cy="4119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411959"/>
            </a:xfrm>
            <a:custGeom>
              <a:avLst/>
              <a:gdLst/>
              <a:ahLst/>
              <a:cxnLst/>
              <a:rect l="l" t="t" r="r" b="b"/>
              <a:pathLst>
                <a:path w="4816592" h="411959">
                  <a:moveTo>
                    <a:pt x="0" y="0"/>
                  </a:moveTo>
                  <a:lnTo>
                    <a:pt x="4816592" y="0"/>
                  </a:lnTo>
                  <a:lnTo>
                    <a:pt x="4816592" y="411959"/>
                  </a:lnTo>
                  <a:lnTo>
                    <a:pt x="0" y="411959"/>
                  </a:lnTo>
                  <a:close/>
                </a:path>
              </a:pathLst>
            </a:custGeom>
            <a:solidFill>
              <a:srgbClr val="AEB2D5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4500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37504" y="16661"/>
            <a:ext cx="16350295" cy="1284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48"/>
              </a:lnSpc>
            </a:pPr>
            <a:r>
              <a:rPr lang="en-US" sz="7749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Giao </a:t>
            </a: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diện</a:t>
            </a:r>
            <a:r>
              <a:rPr lang="en-US" sz="7749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đăng</a:t>
            </a:r>
            <a:r>
              <a:rPr lang="en-US" sz="7749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nhập</a:t>
            </a:r>
            <a:endParaRPr lang="en-US" sz="7749" b="1" dirty="0">
              <a:solidFill>
                <a:srgbClr val="000000"/>
              </a:solidFill>
              <a:latin typeface="Cabin Bold"/>
              <a:ea typeface="Cabin Bold"/>
              <a:cs typeface="Cabin Bold"/>
              <a:sym typeface="Cabin Bol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85D6E0-4282-73C2-BF9E-6EFA48353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741454"/>
            <a:ext cx="8777838" cy="819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B1D294C2-ADC5-E8AF-669B-65BFBDAF5DCE}"/>
              </a:ext>
            </a:extLst>
          </p:cNvPr>
          <p:cNvGrpSpPr/>
          <p:nvPr/>
        </p:nvGrpSpPr>
        <p:grpSpPr>
          <a:xfrm>
            <a:off x="0" y="32638"/>
            <a:ext cx="18288000" cy="1564155"/>
            <a:chOff x="0" y="0"/>
            <a:chExt cx="4816593" cy="411959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F8D8BBD0-F5D6-5A69-C267-B604646EA140}"/>
                </a:ext>
              </a:extLst>
            </p:cNvPr>
            <p:cNvSpPr/>
            <p:nvPr/>
          </p:nvSpPr>
          <p:spPr>
            <a:xfrm>
              <a:off x="0" y="0"/>
              <a:ext cx="4816592" cy="411959"/>
            </a:xfrm>
            <a:custGeom>
              <a:avLst/>
              <a:gdLst/>
              <a:ahLst/>
              <a:cxnLst/>
              <a:rect l="l" t="t" r="r" b="b"/>
              <a:pathLst>
                <a:path w="4816592" h="411959">
                  <a:moveTo>
                    <a:pt x="0" y="0"/>
                  </a:moveTo>
                  <a:lnTo>
                    <a:pt x="4816592" y="0"/>
                  </a:lnTo>
                  <a:lnTo>
                    <a:pt x="4816592" y="411959"/>
                  </a:lnTo>
                  <a:lnTo>
                    <a:pt x="0" y="411959"/>
                  </a:lnTo>
                  <a:close/>
                </a:path>
              </a:pathLst>
            </a:custGeom>
            <a:solidFill>
              <a:srgbClr val="AEB2D5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A0AD75BB-1283-9939-E101-2F17753EC401}"/>
                </a:ext>
              </a:extLst>
            </p:cNvPr>
            <p:cNvSpPr txBox="1"/>
            <p:nvPr/>
          </p:nvSpPr>
          <p:spPr>
            <a:xfrm>
              <a:off x="0" y="-38100"/>
              <a:ext cx="4816593" cy="4500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13DDAA3D-BCB8-9B86-BE74-246806C597B4}"/>
              </a:ext>
            </a:extLst>
          </p:cNvPr>
          <p:cNvSpPr txBox="1"/>
          <p:nvPr/>
        </p:nvSpPr>
        <p:spPr>
          <a:xfrm>
            <a:off x="337504" y="16661"/>
            <a:ext cx="16350295" cy="1284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48"/>
              </a:lnSpc>
            </a:pP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Thêm</a:t>
            </a:r>
            <a:r>
              <a:rPr lang="en-US" sz="7749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Lớp</a:t>
            </a:r>
            <a:endParaRPr lang="en-US" sz="7749" b="1" dirty="0">
              <a:solidFill>
                <a:srgbClr val="000000"/>
              </a:solidFill>
              <a:latin typeface="Cabin Bold"/>
              <a:ea typeface="Cabin Bold"/>
              <a:cs typeface="Cabin Bold"/>
              <a:sym typeface="Cabin Bol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E9CC9D-6558-3015-2489-F1A87FBC6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943100"/>
            <a:ext cx="146316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8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1160238B-3E0A-F31C-553C-6CB448949436}"/>
              </a:ext>
            </a:extLst>
          </p:cNvPr>
          <p:cNvGrpSpPr/>
          <p:nvPr/>
        </p:nvGrpSpPr>
        <p:grpSpPr>
          <a:xfrm>
            <a:off x="0" y="32638"/>
            <a:ext cx="18288000" cy="1564155"/>
            <a:chOff x="0" y="0"/>
            <a:chExt cx="4816593" cy="411959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374C80D-796B-B89B-4FB1-9510070201B9}"/>
                </a:ext>
              </a:extLst>
            </p:cNvPr>
            <p:cNvSpPr/>
            <p:nvPr/>
          </p:nvSpPr>
          <p:spPr>
            <a:xfrm>
              <a:off x="0" y="0"/>
              <a:ext cx="4816592" cy="411959"/>
            </a:xfrm>
            <a:custGeom>
              <a:avLst/>
              <a:gdLst/>
              <a:ahLst/>
              <a:cxnLst/>
              <a:rect l="l" t="t" r="r" b="b"/>
              <a:pathLst>
                <a:path w="4816592" h="411959">
                  <a:moveTo>
                    <a:pt x="0" y="0"/>
                  </a:moveTo>
                  <a:lnTo>
                    <a:pt x="4816592" y="0"/>
                  </a:lnTo>
                  <a:lnTo>
                    <a:pt x="4816592" y="411959"/>
                  </a:lnTo>
                  <a:lnTo>
                    <a:pt x="0" y="411959"/>
                  </a:lnTo>
                  <a:close/>
                </a:path>
              </a:pathLst>
            </a:custGeom>
            <a:solidFill>
              <a:srgbClr val="AEB2D5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1A2BA7EC-9D26-BED0-CD36-347F9511FE4B}"/>
                </a:ext>
              </a:extLst>
            </p:cNvPr>
            <p:cNvSpPr txBox="1"/>
            <p:nvPr/>
          </p:nvSpPr>
          <p:spPr>
            <a:xfrm>
              <a:off x="0" y="-38100"/>
              <a:ext cx="4816593" cy="4500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F3DE5B1-4661-2B74-8669-ECEFF27C4EF6}"/>
              </a:ext>
            </a:extLst>
          </p:cNvPr>
          <p:cNvSpPr txBox="1"/>
          <p:nvPr/>
        </p:nvSpPr>
        <p:spPr>
          <a:xfrm>
            <a:off x="337504" y="16661"/>
            <a:ext cx="16350295" cy="1284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48"/>
              </a:lnSpc>
            </a:pP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Hiển</a:t>
            </a:r>
            <a:r>
              <a:rPr lang="en-US" sz="7749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thị</a:t>
            </a:r>
            <a:r>
              <a:rPr lang="en-US" sz="7749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Lớp</a:t>
            </a:r>
            <a:endParaRPr lang="en-US" sz="7749" b="1" dirty="0">
              <a:solidFill>
                <a:srgbClr val="000000"/>
              </a:solidFill>
              <a:latin typeface="Cabin Bold"/>
              <a:ea typeface="Cabin Bold"/>
              <a:cs typeface="Cabin Bold"/>
              <a:sym typeface="Cabin Bol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E1D1A2-2531-F98D-C572-0788F79BD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71700"/>
            <a:ext cx="14631668" cy="643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34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05D5EB43-1D39-DF72-8F88-5F80395E55D2}"/>
              </a:ext>
            </a:extLst>
          </p:cNvPr>
          <p:cNvGrpSpPr/>
          <p:nvPr/>
        </p:nvGrpSpPr>
        <p:grpSpPr>
          <a:xfrm>
            <a:off x="0" y="32638"/>
            <a:ext cx="18288000" cy="1564155"/>
            <a:chOff x="0" y="0"/>
            <a:chExt cx="4816593" cy="411959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2CC0FE7A-8293-AC09-500F-0B4997FA2906}"/>
                </a:ext>
              </a:extLst>
            </p:cNvPr>
            <p:cNvSpPr/>
            <p:nvPr/>
          </p:nvSpPr>
          <p:spPr>
            <a:xfrm>
              <a:off x="0" y="0"/>
              <a:ext cx="4816592" cy="411959"/>
            </a:xfrm>
            <a:custGeom>
              <a:avLst/>
              <a:gdLst/>
              <a:ahLst/>
              <a:cxnLst/>
              <a:rect l="l" t="t" r="r" b="b"/>
              <a:pathLst>
                <a:path w="4816592" h="411959">
                  <a:moveTo>
                    <a:pt x="0" y="0"/>
                  </a:moveTo>
                  <a:lnTo>
                    <a:pt x="4816592" y="0"/>
                  </a:lnTo>
                  <a:lnTo>
                    <a:pt x="4816592" y="411959"/>
                  </a:lnTo>
                  <a:lnTo>
                    <a:pt x="0" y="411959"/>
                  </a:lnTo>
                  <a:close/>
                </a:path>
              </a:pathLst>
            </a:custGeom>
            <a:solidFill>
              <a:srgbClr val="AEB2D5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168371-3852-AFF5-F0BD-1D86163FB8AC}"/>
                </a:ext>
              </a:extLst>
            </p:cNvPr>
            <p:cNvSpPr txBox="1"/>
            <p:nvPr/>
          </p:nvSpPr>
          <p:spPr>
            <a:xfrm>
              <a:off x="0" y="-38100"/>
              <a:ext cx="4816593" cy="4500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1D5D0B0-D2A9-8E05-D340-A5E2DA99C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166" y="2163822"/>
            <a:ext cx="14631668" cy="59593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FD6223-9964-8BBA-2AAA-621657AC7EB2}"/>
              </a:ext>
            </a:extLst>
          </p:cNvPr>
          <p:cNvSpPr txBox="1"/>
          <p:nvPr/>
        </p:nvSpPr>
        <p:spPr>
          <a:xfrm>
            <a:off x="337504" y="16661"/>
            <a:ext cx="16350295" cy="1284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48"/>
              </a:lnSpc>
            </a:pP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Cập</a:t>
            </a:r>
            <a:r>
              <a:rPr lang="en-US" sz="7749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nhật</a:t>
            </a:r>
            <a:r>
              <a:rPr lang="en-US" sz="7749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thông</a:t>
            </a:r>
            <a:r>
              <a:rPr lang="en-US" sz="7749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Lớp</a:t>
            </a:r>
            <a:endParaRPr lang="en-US" sz="7749" b="1" dirty="0">
              <a:solidFill>
                <a:srgbClr val="000000"/>
              </a:solidFill>
              <a:latin typeface="Cabin Bold"/>
              <a:ea typeface="Cabin Bold"/>
              <a:cs typeface="Cabin Bold"/>
              <a:sym typeface="Cabin Bold"/>
            </a:endParaRPr>
          </a:p>
        </p:txBody>
      </p:sp>
    </p:spTree>
    <p:extLst>
      <p:ext uri="{BB962C8B-B14F-4D97-AF65-F5344CB8AC3E}">
        <p14:creationId xmlns:p14="http://schemas.microsoft.com/office/powerpoint/2010/main" val="3219390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A0287E15-99FA-EC70-E8A1-078CB7A2B4BE}"/>
              </a:ext>
            </a:extLst>
          </p:cNvPr>
          <p:cNvGrpSpPr/>
          <p:nvPr/>
        </p:nvGrpSpPr>
        <p:grpSpPr>
          <a:xfrm>
            <a:off x="0" y="32638"/>
            <a:ext cx="18288000" cy="1564155"/>
            <a:chOff x="0" y="0"/>
            <a:chExt cx="4816593" cy="411959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4739A423-247C-B5D9-1626-52E15A04AFB4}"/>
                </a:ext>
              </a:extLst>
            </p:cNvPr>
            <p:cNvSpPr/>
            <p:nvPr/>
          </p:nvSpPr>
          <p:spPr>
            <a:xfrm>
              <a:off x="0" y="0"/>
              <a:ext cx="4816592" cy="411959"/>
            </a:xfrm>
            <a:custGeom>
              <a:avLst/>
              <a:gdLst/>
              <a:ahLst/>
              <a:cxnLst/>
              <a:rect l="l" t="t" r="r" b="b"/>
              <a:pathLst>
                <a:path w="4816592" h="411959">
                  <a:moveTo>
                    <a:pt x="0" y="0"/>
                  </a:moveTo>
                  <a:lnTo>
                    <a:pt x="4816592" y="0"/>
                  </a:lnTo>
                  <a:lnTo>
                    <a:pt x="4816592" y="411959"/>
                  </a:lnTo>
                  <a:lnTo>
                    <a:pt x="0" y="411959"/>
                  </a:lnTo>
                  <a:close/>
                </a:path>
              </a:pathLst>
            </a:custGeom>
            <a:solidFill>
              <a:srgbClr val="AEB2D5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196307-14CA-4EF2-0117-01D87F86516A}"/>
                </a:ext>
              </a:extLst>
            </p:cNvPr>
            <p:cNvSpPr txBox="1"/>
            <p:nvPr/>
          </p:nvSpPr>
          <p:spPr>
            <a:xfrm>
              <a:off x="0" y="-38100"/>
              <a:ext cx="4816593" cy="4500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995F078-026F-587E-A24E-A0C16FD67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45" y="1702772"/>
            <a:ext cx="14425910" cy="68814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AA65D6-0C55-1D8D-77F8-6058A8A4DA0F}"/>
              </a:ext>
            </a:extLst>
          </p:cNvPr>
          <p:cNvSpPr txBox="1"/>
          <p:nvPr/>
        </p:nvSpPr>
        <p:spPr>
          <a:xfrm>
            <a:off x="337504" y="16661"/>
            <a:ext cx="16350295" cy="1284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48"/>
              </a:lnSpc>
            </a:pP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Thêm</a:t>
            </a:r>
            <a:r>
              <a:rPr lang="en-US" sz="7749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sinh</a:t>
            </a:r>
            <a:r>
              <a:rPr lang="en-US" sz="7749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viên</a:t>
            </a:r>
            <a:endParaRPr lang="en-US" sz="7749" b="1" dirty="0">
              <a:solidFill>
                <a:srgbClr val="000000"/>
              </a:solidFill>
              <a:latin typeface="Cabin Bold"/>
              <a:ea typeface="Cabin Bold"/>
              <a:cs typeface="Cabin Bold"/>
              <a:sym typeface="Cabin Bold"/>
            </a:endParaRPr>
          </a:p>
        </p:txBody>
      </p:sp>
    </p:spTree>
    <p:extLst>
      <p:ext uri="{BB962C8B-B14F-4D97-AF65-F5344CB8AC3E}">
        <p14:creationId xmlns:p14="http://schemas.microsoft.com/office/powerpoint/2010/main" val="2231343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564155"/>
            <a:chOff x="0" y="0"/>
            <a:chExt cx="4816593" cy="4119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411959"/>
            </a:xfrm>
            <a:custGeom>
              <a:avLst/>
              <a:gdLst/>
              <a:ahLst/>
              <a:cxnLst/>
              <a:rect l="l" t="t" r="r" b="b"/>
              <a:pathLst>
                <a:path w="4816592" h="411959">
                  <a:moveTo>
                    <a:pt x="0" y="0"/>
                  </a:moveTo>
                  <a:lnTo>
                    <a:pt x="4816592" y="0"/>
                  </a:lnTo>
                  <a:lnTo>
                    <a:pt x="4816592" y="411959"/>
                  </a:lnTo>
                  <a:lnTo>
                    <a:pt x="0" y="411959"/>
                  </a:lnTo>
                  <a:close/>
                </a:path>
              </a:pathLst>
            </a:custGeom>
            <a:solidFill>
              <a:srgbClr val="AEB2D5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4500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819400" y="140010"/>
            <a:ext cx="12311696" cy="1284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48"/>
              </a:lnSpc>
            </a:pP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Hiển</a:t>
            </a:r>
            <a:r>
              <a:rPr lang="en-US" sz="7749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thị</a:t>
            </a:r>
            <a:r>
              <a:rPr lang="en-US" sz="7749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sinh</a:t>
            </a:r>
            <a:r>
              <a:rPr lang="en-US" sz="7749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viên</a:t>
            </a:r>
            <a:endParaRPr lang="en-US" sz="7749" b="1" dirty="0">
              <a:solidFill>
                <a:srgbClr val="000000"/>
              </a:solidFill>
              <a:latin typeface="Cabin Bold"/>
              <a:ea typeface="Cabin Bold"/>
              <a:cs typeface="Cabin Bold"/>
              <a:sym typeface="Cabin Bol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8E445A-DCFF-DA5A-686A-BBA869B58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648" y="1824702"/>
            <a:ext cx="14570703" cy="6637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399DDA5-0BC7-A52C-DAD1-64B2B0AD09DE}"/>
              </a:ext>
            </a:extLst>
          </p:cNvPr>
          <p:cNvGrpSpPr/>
          <p:nvPr/>
        </p:nvGrpSpPr>
        <p:grpSpPr>
          <a:xfrm>
            <a:off x="0" y="0"/>
            <a:ext cx="18288000" cy="1564155"/>
            <a:chOff x="0" y="0"/>
            <a:chExt cx="4816593" cy="411959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72F3793-B787-4472-7A33-28EDF4A9B7C2}"/>
                </a:ext>
              </a:extLst>
            </p:cNvPr>
            <p:cNvSpPr/>
            <p:nvPr/>
          </p:nvSpPr>
          <p:spPr>
            <a:xfrm>
              <a:off x="0" y="0"/>
              <a:ext cx="4816592" cy="411959"/>
            </a:xfrm>
            <a:custGeom>
              <a:avLst/>
              <a:gdLst/>
              <a:ahLst/>
              <a:cxnLst/>
              <a:rect l="l" t="t" r="r" b="b"/>
              <a:pathLst>
                <a:path w="4816592" h="411959">
                  <a:moveTo>
                    <a:pt x="0" y="0"/>
                  </a:moveTo>
                  <a:lnTo>
                    <a:pt x="4816592" y="0"/>
                  </a:lnTo>
                  <a:lnTo>
                    <a:pt x="4816592" y="411959"/>
                  </a:lnTo>
                  <a:lnTo>
                    <a:pt x="0" y="411959"/>
                  </a:lnTo>
                  <a:close/>
                </a:path>
              </a:pathLst>
            </a:custGeom>
            <a:solidFill>
              <a:srgbClr val="AEB2D5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1AD9273-5813-E1C4-9652-B0C42FB80FEC}"/>
                </a:ext>
              </a:extLst>
            </p:cNvPr>
            <p:cNvSpPr txBox="1"/>
            <p:nvPr/>
          </p:nvSpPr>
          <p:spPr>
            <a:xfrm>
              <a:off x="0" y="-38100"/>
              <a:ext cx="4816593" cy="4500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6">
            <a:extLst>
              <a:ext uri="{FF2B5EF4-FFF2-40B4-BE49-F238E27FC236}">
                <a16:creationId xmlns:a16="http://schemas.microsoft.com/office/drawing/2014/main" id="{F68A6FD3-7CAF-A0C0-FAF1-48F585F3DDA4}"/>
              </a:ext>
            </a:extLst>
          </p:cNvPr>
          <p:cNvSpPr txBox="1"/>
          <p:nvPr/>
        </p:nvSpPr>
        <p:spPr>
          <a:xfrm>
            <a:off x="2819400" y="140010"/>
            <a:ext cx="12311696" cy="1284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48"/>
              </a:lnSpc>
            </a:pP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Cập</a:t>
            </a:r>
            <a:r>
              <a:rPr lang="en-US" sz="7749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nhật</a:t>
            </a:r>
            <a:r>
              <a:rPr lang="en-US" sz="7749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sinh</a:t>
            </a:r>
            <a:r>
              <a:rPr lang="en-US" sz="7749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7749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viên</a:t>
            </a:r>
            <a:endParaRPr lang="en-US" sz="7749" b="1" dirty="0">
              <a:solidFill>
                <a:srgbClr val="000000"/>
              </a:solidFill>
              <a:latin typeface="Cabin Bold"/>
              <a:ea typeface="Cabin Bold"/>
              <a:cs typeface="Cabin Bold"/>
              <a:sym typeface="Cabin Bol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1CCCB5-61BE-515F-C73E-0260A0636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03" y="1748496"/>
            <a:ext cx="14456393" cy="67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99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65</Words>
  <Application>Microsoft Office PowerPoint</Application>
  <PresentationFormat>Custom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Cabin</vt:lpstr>
      <vt:lpstr>Wingdings 3</vt:lpstr>
      <vt:lpstr>Trebuchet MS</vt:lpstr>
      <vt:lpstr>Cabin Bold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Uw</dc:title>
  <dc:creator>Nhựt Nguyễn</dc:creator>
  <cp:lastModifiedBy>Lam Hue Trung</cp:lastModifiedBy>
  <cp:revision>16</cp:revision>
  <dcterms:created xsi:type="dcterms:W3CDTF">2006-08-16T00:00:00Z</dcterms:created>
  <dcterms:modified xsi:type="dcterms:W3CDTF">2024-10-11T06:23:07Z</dcterms:modified>
  <dc:identifier>DAGSggbSH1w</dc:identifier>
</cp:coreProperties>
</file>