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6"/>
  </p:notesMasterIdLst>
  <p:sldIdLst>
    <p:sldId id="256" r:id="rId2"/>
    <p:sldId id="276" r:id="rId3"/>
    <p:sldId id="257" r:id="rId4"/>
    <p:sldId id="258" r:id="rId5"/>
    <p:sldId id="259" r:id="rId6"/>
    <p:sldId id="263" r:id="rId7"/>
    <p:sldId id="262" r:id="rId8"/>
    <p:sldId id="333" r:id="rId9"/>
    <p:sldId id="334" r:id="rId10"/>
    <p:sldId id="335" r:id="rId11"/>
    <p:sldId id="336" r:id="rId12"/>
    <p:sldId id="337" r:id="rId13"/>
    <p:sldId id="264" r:id="rId14"/>
    <p:sldId id="261" r:id="rId15"/>
  </p:sldIdLst>
  <p:sldSz cx="9144000" cy="5143500" type="screen16x9"/>
  <p:notesSz cx="6858000" cy="9144000"/>
  <p:embeddedFontLst>
    <p:embeddedFont>
      <p:font typeface="Darker Grotesque" panose="020B0604020202020204" charset="0"/>
      <p:regular r:id="rId17"/>
      <p:bold r:id="rId18"/>
    </p:embeddedFont>
    <p:embeddedFont>
      <p:font typeface="Darker Grotesque Medium" panose="020B0604020202020204" charset="0"/>
      <p:regular r:id="rId19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21EDE5-FC6D-41A4-AB1C-66F65B5AA2FB}">
  <a:tblStyle styleId="{A821EDE5-FC6D-41A4-AB1C-66F65B5AA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>
          <a:extLst>
            <a:ext uri="{FF2B5EF4-FFF2-40B4-BE49-F238E27FC236}">
              <a16:creationId xmlns:a16="http://schemas.microsoft.com/office/drawing/2014/main" id="{B021D772-98D5-230B-CCE3-E956130D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>
            <a:extLst>
              <a:ext uri="{FF2B5EF4-FFF2-40B4-BE49-F238E27FC236}">
                <a16:creationId xmlns:a16="http://schemas.microsoft.com/office/drawing/2014/main" id="{44D0C275-B57F-D23E-7F79-FD5A54D97D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>
            <a:extLst>
              <a:ext uri="{FF2B5EF4-FFF2-40B4-BE49-F238E27FC236}">
                <a16:creationId xmlns:a16="http://schemas.microsoft.com/office/drawing/2014/main" id="{133083E3-41C3-C975-1B1E-FA4B7EF7E7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96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>
          <a:extLst>
            <a:ext uri="{FF2B5EF4-FFF2-40B4-BE49-F238E27FC236}">
              <a16:creationId xmlns:a16="http://schemas.microsoft.com/office/drawing/2014/main" id="{E68C1F33-A5E3-EC8E-992C-49F427F11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>
            <a:extLst>
              <a:ext uri="{FF2B5EF4-FFF2-40B4-BE49-F238E27FC236}">
                <a16:creationId xmlns:a16="http://schemas.microsoft.com/office/drawing/2014/main" id="{593702EB-1FB1-1157-3EC3-FE5B062C04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>
            <a:extLst>
              <a:ext uri="{FF2B5EF4-FFF2-40B4-BE49-F238E27FC236}">
                <a16:creationId xmlns:a16="http://schemas.microsoft.com/office/drawing/2014/main" id="{DC1CDF7A-1D0F-6F94-DDB6-E0CEA050F0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86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>
          <a:extLst>
            <a:ext uri="{FF2B5EF4-FFF2-40B4-BE49-F238E27FC236}">
              <a16:creationId xmlns:a16="http://schemas.microsoft.com/office/drawing/2014/main" id="{37F8C641-2CEF-4709-9A1B-7FF30AFA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>
            <a:extLst>
              <a:ext uri="{FF2B5EF4-FFF2-40B4-BE49-F238E27FC236}">
                <a16:creationId xmlns:a16="http://schemas.microsoft.com/office/drawing/2014/main" id="{588685E8-4FFE-B535-F68F-DFD904FFB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>
            <a:extLst>
              <a:ext uri="{FF2B5EF4-FFF2-40B4-BE49-F238E27FC236}">
                <a16:creationId xmlns:a16="http://schemas.microsoft.com/office/drawing/2014/main" id="{1C04C1F1-C40B-4BFC-665C-93875BC327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8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110297dab3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110297dab3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>
          <a:extLst>
            <a:ext uri="{FF2B5EF4-FFF2-40B4-BE49-F238E27FC236}">
              <a16:creationId xmlns:a16="http://schemas.microsoft.com/office/drawing/2014/main" id="{7050EB0D-0E38-2FAC-EA83-EFC2A87E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>
            <a:extLst>
              <a:ext uri="{FF2B5EF4-FFF2-40B4-BE49-F238E27FC236}">
                <a16:creationId xmlns:a16="http://schemas.microsoft.com/office/drawing/2014/main" id="{E590071D-7B07-5749-2FCB-543F8043F5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>
            <a:extLst>
              <a:ext uri="{FF2B5EF4-FFF2-40B4-BE49-F238E27FC236}">
                <a16:creationId xmlns:a16="http://schemas.microsoft.com/office/drawing/2014/main" id="{B9CA09E7-824E-77F7-AD24-0F990ED664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37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>
          <a:extLst>
            <a:ext uri="{FF2B5EF4-FFF2-40B4-BE49-F238E27FC236}">
              <a16:creationId xmlns:a16="http://schemas.microsoft.com/office/drawing/2014/main" id="{EB3F5348-1322-7D17-CE3A-753AEFB0B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>
            <a:extLst>
              <a:ext uri="{FF2B5EF4-FFF2-40B4-BE49-F238E27FC236}">
                <a16:creationId xmlns:a16="http://schemas.microsoft.com/office/drawing/2014/main" id="{D107DC8F-B06C-2AC7-6767-E1CF92A8B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>
            <a:extLst>
              <a:ext uri="{FF2B5EF4-FFF2-40B4-BE49-F238E27FC236}">
                <a16:creationId xmlns:a16="http://schemas.microsoft.com/office/drawing/2014/main" id="{9014135E-DEAA-50E6-B229-05441ED25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20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41"/>
          <p:cNvSpPr txBox="1">
            <a:spLocks noGrp="1"/>
          </p:cNvSpPr>
          <p:nvPr>
            <p:ph type="title" idx="2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6" name="Google Shape;666;p41"/>
          <p:cNvSpPr txBox="1">
            <a:spLocks noGrp="1"/>
          </p:cNvSpPr>
          <p:nvPr>
            <p:ph type="subTitle" idx="1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41"/>
          <p:cNvSpPr txBox="1">
            <a:spLocks noGrp="1"/>
          </p:cNvSpPr>
          <p:nvPr>
            <p:ph type="title" idx="3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8" name="Google Shape;668;p41"/>
          <p:cNvSpPr txBox="1">
            <a:spLocks noGrp="1"/>
          </p:cNvSpPr>
          <p:nvPr>
            <p:ph type="subTitle" idx="4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41"/>
          <p:cNvSpPr txBox="1">
            <a:spLocks noGrp="1"/>
          </p:cNvSpPr>
          <p:nvPr>
            <p:ph type="title" idx="5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0" name="Google Shape;670;p41"/>
          <p:cNvSpPr txBox="1">
            <a:spLocks noGrp="1"/>
          </p:cNvSpPr>
          <p:nvPr>
            <p:ph type="subTitle" idx="6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41"/>
          <p:cNvSpPr txBox="1">
            <a:spLocks noGrp="1"/>
          </p:cNvSpPr>
          <p:nvPr>
            <p:ph type="title" idx="7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2" name="Google Shape;672;p41"/>
          <p:cNvSpPr txBox="1">
            <a:spLocks noGrp="1"/>
          </p:cNvSpPr>
          <p:nvPr>
            <p:ph type="subTitle" idx="8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41"/>
          <p:cNvSpPr txBox="1">
            <a:spLocks noGrp="1"/>
          </p:cNvSpPr>
          <p:nvPr>
            <p:ph type="title" idx="9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4" name="Google Shape;674;p41"/>
          <p:cNvSpPr txBox="1">
            <a:spLocks noGrp="1"/>
          </p:cNvSpPr>
          <p:nvPr>
            <p:ph type="subTitle" idx="13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41"/>
          <p:cNvSpPr txBox="1">
            <a:spLocks noGrp="1"/>
          </p:cNvSpPr>
          <p:nvPr>
            <p:ph type="title" idx="14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6" name="Google Shape;676;p41"/>
          <p:cNvSpPr txBox="1">
            <a:spLocks noGrp="1"/>
          </p:cNvSpPr>
          <p:nvPr>
            <p:ph type="subTitle" idx="15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41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79" name="Google Shape;679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41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83" name="Google Shape;6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61" name="Google Shape;261;p1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62" name="Google Shape;262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1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68" name="Google Shape;268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  <p:sldLayoutId id="2147483660" r:id="rId6"/>
    <p:sldLayoutId id="2147483661" r:id="rId7"/>
    <p:sldLayoutId id="2147483663" r:id="rId8"/>
    <p:sldLayoutId id="2147483676" r:id="rId9"/>
    <p:sldLayoutId id="2147483687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40443" y="1423765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893996" y="940445"/>
            <a:ext cx="324267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PHÁT TRIỂN ỨNG DỤNG WEB BẰNG MÃ NGUỒN MỞ</a:t>
            </a:r>
            <a:endParaRPr sz="1500" b="1" dirty="0">
              <a:solidFill>
                <a:schemeClr val="accent6"/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465353" y="3230365"/>
            <a:ext cx="7501875" cy="1249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Aptos" panose="020B0004020202020204" pitchFamily="34" charset="0"/>
              </a:rPr>
              <a:t>Nhóm 2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Aptos" panose="020B0004020202020204" pitchFamily="34" charset="0"/>
              </a:rPr>
              <a:t>Lâm H</a:t>
            </a:r>
            <a:r>
              <a:rPr lang="en-US" sz="1500" b="1" dirty="0">
                <a:latin typeface="Aptos" panose="020B0004020202020204" pitchFamily="34" charset="0"/>
              </a:rPr>
              <a:t>u</a:t>
            </a:r>
            <a:r>
              <a:rPr lang="en" sz="1500" b="1" dirty="0">
                <a:latin typeface="Aptos" panose="020B0004020202020204" pitchFamily="34" charset="0"/>
              </a:rPr>
              <a:t>ệ Trung – 110121255		Mã Đại Phú – 110121266</a:t>
            </a:r>
          </a:p>
          <a:p>
            <a:pPr marL="0" indent="0">
              <a:lnSpc>
                <a:spcPct val="150000"/>
              </a:lnSpc>
            </a:pPr>
            <a:r>
              <a:rPr lang="en" sz="1500" b="1" dirty="0">
                <a:latin typeface="Aptos" panose="020B0004020202020204" pitchFamily="34" charset="0"/>
              </a:rPr>
              <a:t>Nguyễn Hoàng Nhựt – 110121269	La Tấn Đạt - 110121206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500" b="1" dirty="0">
              <a:latin typeface="Aptos" panose="020B0004020202020204" pitchFamily="34" charset="0"/>
            </a:endParaRP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C3A7FA41-3898-7433-3550-04D324D5143F}"/>
              </a:ext>
            </a:extLst>
          </p:cNvPr>
          <p:cNvSpPr txBox="1">
            <a:spLocks/>
          </p:cNvSpPr>
          <p:nvPr/>
        </p:nvSpPr>
        <p:spPr>
          <a:xfrm>
            <a:off x="618891" y="1941497"/>
            <a:ext cx="4449190" cy="16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000" dirty="0">
                <a:solidFill>
                  <a:schemeClr val="bg1"/>
                </a:solidFill>
              </a:rPr>
              <a:t>HỆ THỐNG QUẢN LÝ SINH VIÊN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>
          <a:extLst>
            <a:ext uri="{FF2B5EF4-FFF2-40B4-BE49-F238E27FC236}">
              <a16:creationId xmlns:a16="http://schemas.microsoft.com/office/drawing/2014/main" id="{0FD83EE5-898D-FADE-9786-8BC1797E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>
            <a:extLst>
              <a:ext uri="{FF2B5EF4-FFF2-40B4-BE49-F238E27FC236}">
                <a16:creationId xmlns:a16="http://schemas.microsoft.com/office/drawing/2014/main" id="{5A0A6E8B-99F7-B95C-D9FE-15FB23D3124F}"/>
              </a:ext>
            </a:extLst>
          </p:cNvPr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D5DC3A-48A6-8B50-6AC8-15A212A5EEB9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63DFC3-1C73-2E10-FE6E-818ED5604FF3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  <a:extLst>
              <a:ext uri="{FF2B5EF4-FFF2-40B4-BE49-F238E27FC236}">
                <a16:creationId xmlns:a16="http://schemas.microsoft.com/office/drawing/2014/main" id="{16A03E67-F36F-DD7B-29C9-C3DFDF4AA3F3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3;p71">
            <a:extLst>
              <a:ext uri="{FF2B5EF4-FFF2-40B4-BE49-F238E27FC236}">
                <a16:creationId xmlns:a16="http://schemas.microsoft.com/office/drawing/2014/main" id="{56BDF0E5-FA7D-A5F1-E13A-7E5A3445C1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838845" y="551602"/>
            <a:ext cx="3867754" cy="867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Aptos" panose="020B0004020202020204" pitchFamily="34" charset="0"/>
              </a:rPr>
              <a:t>DANH SÁCH L</a:t>
            </a:r>
            <a:r>
              <a:rPr lang="en-US" sz="3200" dirty="0">
                <a:latin typeface="Aptos" panose="020B0004020202020204" pitchFamily="34" charset="0"/>
              </a:rPr>
              <a:t>Ớ</a:t>
            </a:r>
            <a:r>
              <a:rPr lang="vi-VN" sz="3200" dirty="0">
                <a:latin typeface="Aptos" panose="020B0004020202020204" pitchFamily="34" charset="0"/>
              </a:rPr>
              <a:t>P</a:t>
            </a:r>
            <a:endParaRPr sz="3200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654EE-C88E-1124-F4D7-366A3CBE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32" y="1479395"/>
            <a:ext cx="7697278" cy="3112503"/>
          </a:xfrm>
          <a:prstGeom prst="rect">
            <a:avLst/>
          </a:prstGeom>
        </p:spPr>
      </p:pic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B6F64464-49D9-7033-5DBE-3EA7735DB66C}"/>
              </a:ext>
            </a:extLst>
          </p:cNvPr>
          <p:cNvSpPr txBox="1">
            <a:spLocks/>
          </p:cNvSpPr>
          <p:nvPr/>
        </p:nvSpPr>
        <p:spPr>
          <a:xfrm>
            <a:off x="8471636" y="4538001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105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>
          <a:extLst>
            <a:ext uri="{FF2B5EF4-FFF2-40B4-BE49-F238E27FC236}">
              <a16:creationId xmlns:a16="http://schemas.microsoft.com/office/drawing/2014/main" id="{0BE1987A-7A15-B8CA-3F20-7658FF02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>
            <a:extLst>
              <a:ext uri="{FF2B5EF4-FFF2-40B4-BE49-F238E27FC236}">
                <a16:creationId xmlns:a16="http://schemas.microsoft.com/office/drawing/2014/main" id="{A669007E-E58A-D14E-8271-08BF0A54B9AB}"/>
              </a:ext>
            </a:extLst>
          </p:cNvPr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5E7AB8-1286-406A-5D31-07380B4E51A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8AE8D4-D2C0-09DC-EA8B-99F9C6C9E298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  <a:extLst>
              <a:ext uri="{FF2B5EF4-FFF2-40B4-BE49-F238E27FC236}">
                <a16:creationId xmlns:a16="http://schemas.microsoft.com/office/drawing/2014/main" id="{8833F56D-2B04-A186-1BDB-E1E8823B970A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3;p71">
            <a:extLst>
              <a:ext uri="{FF2B5EF4-FFF2-40B4-BE49-F238E27FC236}">
                <a16:creationId xmlns:a16="http://schemas.microsoft.com/office/drawing/2014/main" id="{8A06D3BA-9AD3-0EAF-C4F3-9F84A8C0E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838845" y="551602"/>
            <a:ext cx="3495048" cy="867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Aptos" panose="020B0004020202020204" pitchFamily="34" charset="0"/>
              </a:rPr>
              <a:t>DANH SÁCH XÓA</a:t>
            </a:r>
            <a:endParaRPr sz="3200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A820D-247A-355B-75E7-2DDB64C7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027" y="1551564"/>
            <a:ext cx="7171387" cy="3117315"/>
          </a:xfrm>
          <a:prstGeom prst="rect">
            <a:avLst/>
          </a:prstGeom>
        </p:spPr>
      </p:pic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999DADF8-C767-1E2A-AE04-BC929385F0DA}"/>
              </a:ext>
            </a:extLst>
          </p:cNvPr>
          <p:cNvSpPr txBox="1">
            <a:spLocks/>
          </p:cNvSpPr>
          <p:nvPr/>
        </p:nvSpPr>
        <p:spPr>
          <a:xfrm>
            <a:off x="8412431" y="4526389"/>
            <a:ext cx="421830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499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>
          <a:extLst>
            <a:ext uri="{FF2B5EF4-FFF2-40B4-BE49-F238E27FC236}">
              <a16:creationId xmlns:a16="http://schemas.microsoft.com/office/drawing/2014/main" id="{FED5FF86-9598-6168-55D9-35CAD8A8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>
            <a:extLst>
              <a:ext uri="{FF2B5EF4-FFF2-40B4-BE49-F238E27FC236}">
                <a16:creationId xmlns:a16="http://schemas.microsoft.com/office/drawing/2014/main" id="{0237A287-7ED7-2A84-EB23-36E448A37630}"/>
              </a:ext>
            </a:extLst>
          </p:cNvPr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C9D0DF-5531-C872-8A0D-43A87D441D5E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5FBF58-5B05-27C2-B18F-4D19218F82E9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  <a:extLst>
              <a:ext uri="{FF2B5EF4-FFF2-40B4-BE49-F238E27FC236}">
                <a16:creationId xmlns:a16="http://schemas.microsoft.com/office/drawing/2014/main" id="{C2C02CCC-3B88-82CF-6562-273DB6B6340A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3;p71">
            <a:extLst>
              <a:ext uri="{FF2B5EF4-FFF2-40B4-BE49-F238E27FC236}">
                <a16:creationId xmlns:a16="http://schemas.microsoft.com/office/drawing/2014/main" id="{A2447751-463E-8DB3-A624-5E746A1A2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389819" y="551602"/>
            <a:ext cx="6364361" cy="867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Aptos" panose="020B0004020202020204" pitchFamily="34" charset="0"/>
              </a:rPr>
              <a:t>ĐĂNG NHẬP VÀ TẠO TÀI KHOẢN</a:t>
            </a:r>
            <a:endParaRPr sz="3200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23271-AAA5-6E63-ADAD-428DD2DC4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99" y="1419467"/>
            <a:ext cx="3208938" cy="3084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84171-B80A-CA8A-79E7-FD5B5D006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361" y="1442030"/>
            <a:ext cx="3445132" cy="3065852"/>
          </a:xfrm>
          <a:prstGeom prst="rect">
            <a:avLst/>
          </a:prstGeom>
        </p:spPr>
      </p:pic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B1EA95ED-F675-39C3-14AD-6118FB788EC2}"/>
              </a:ext>
            </a:extLst>
          </p:cNvPr>
          <p:cNvSpPr txBox="1">
            <a:spLocks/>
          </p:cNvSpPr>
          <p:nvPr/>
        </p:nvSpPr>
        <p:spPr>
          <a:xfrm>
            <a:off x="8471636" y="4538001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414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775783" y="1017725"/>
            <a:ext cx="3734869" cy="360057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7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4723316" y="1017726"/>
            <a:ext cx="3862772" cy="3614412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72"/>
          <p:cNvSpPr/>
          <p:nvPr/>
        </p:nvSpPr>
        <p:spPr>
          <a:xfrm>
            <a:off x="1193471" y="1510994"/>
            <a:ext cx="2731758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72"/>
          <p:cNvSpPr/>
          <p:nvPr/>
        </p:nvSpPr>
        <p:spPr>
          <a:xfrm>
            <a:off x="5175416" y="1484839"/>
            <a:ext cx="3039315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3601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ptos" panose="020B0004020202020204" pitchFamily="34" charset="0"/>
              </a:rPr>
              <a:t>KẾT LUẬN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1325" name="Google Shape;1325;p72"/>
          <p:cNvSpPr txBox="1">
            <a:spLocks noGrp="1"/>
          </p:cNvSpPr>
          <p:nvPr>
            <p:ph type="title" idx="2"/>
          </p:nvPr>
        </p:nvSpPr>
        <p:spPr>
          <a:xfrm>
            <a:off x="1844917" y="1581794"/>
            <a:ext cx="1596600" cy="1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Ư</a:t>
            </a:r>
            <a:r>
              <a:rPr lang="vi-VN" dirty="0"/>
              <a:t>U ĐIỂM</a:t>
            </a:r>
            <a:endParaRPr dirty="0"/>
          </a:p>
        </p:txBody>
      </p:sp>
      <p:sp>
        <p:nvSpPr>
          <p:cNvPr id="1326" name="Google Shape;1326;p72"/>
          <p:cNvSpPr txBox="1">
            <a:spLocks noGrp="1"/>
          </p:cNvSpPr>
          <p:nvPr>
            <p:ph type="title" idx="3"/>
          </p:nvPr>
        </p:nvSpPr>
        <p:spPr>
          <a:xfrm>
            <a:off x="5594305" y="1429720"/>
            <a:ext cx="2201536" cy="39321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NH</a:t>
            </a:r>
            <a:r>
              <a:rPr lang="en-US" dirty="0"/>
              <a:t>ƯỢ</a:t>
            </a:r>
            <a:r>
              <a:rPr lang="vi-VN" dirty="0"/>
              <a:t>C ĐIỂM</a:t>
            </a:r>
            <a:endParaRPr dirty="0"/>
          </a:p>
        </p:txBody>
      </p:sp>
      <p:sp>
        <p:nvSpPr>
          <p:cNvPr id="1327" name="Google Shape;1327;p72"/>
          <p:cNvSpPr txBox="1">
            <a:spLocks noGrp="1"/>
          </p:cNvSpPr>
          <p:nvPr>
            <p:ph type="subTitle" idx="1"/>
          </p:nvPr>
        </p:nvSpPr>
        <p:spPr>
          <a:xfrm>
            <a:off x="4882676" y="1878058"/>
            <a:ext cx="3510739" cy="1415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- </a:t>
            </a:r>
            <a:r>
              <a:rPr lang="en-US" sz="1600" dirty="0">
                <a:latin typeface="Aptos" panose="020B0004020202020204" pitchFamily="34" charset="0"/>
              </a:rPr>
              <a:t>C</a:t>
            </a:r>
            <a:r>
              <a:rPr lang="vi-VN" sz="1600" dirty="0">
                <a:latin typeface="Aptos" panose="020B0004020202020204" pitchFamily="34" charset="0"/>
              </a:rPr>
              <a:t>ấu trúc còn ch</a:t>
            </a:r>
            <a:r>
              <a:rPr lang="en-US" sz="1600" dirty="0">
                <a:latin typeface="Aptos" panose="020B0004020202020204" pitchFamily="34" charset="0"/>
              </a:rPr>
              <a:t>ư</a:t>
            </a:r>
            <a:r>
              <a:rPr lang="vi-VN" sz="1600" dirty="0">
                <a:latin typeface="Aptos" panose="020B0004020202020204" pitchFamily="34" charset="0"/>
              </a:rPr>
              <a:t>a hoàn chỉnh.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- Tính bảo mật ch</a:t>
            </a:r>
            <a:r>
              <a:rPr lang="en-US" sz="1600" dirty="0">
                <a:latin typeface="Aptos" panose="020B0004020202020204" pitchFamily="34" charset="0"/>
              </a:rPr>
              <a:t>ư</a:t>
            </a:r>
            <a:r>
              <a:rPr lang="vi-VN" sz="1600" dirty="0">
                <a:latin typeface="Aptos" panose="020B0004020202020204" pitchFamily="34" charset="0"/>
              </a:rPr>
              <a:t>a cao.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- Phân quyền ch</a:t>
            </a:r>
            <a:r>
              <a:rPr lang="en-US" sz="1600" dirty="0">
                <a:latin typeface="Aptos" panose="020B0004020202020204" pitchFamily="34" charset="0"/>
              </a:rPr>
              <a:t>ư</a:t>
            </a:r>
            <a:r>
              <a:rPr lang="vi-VN" sz="1600" dirty="0">
                <a:latin typeface="Aptos" panose="020B0004020202020204" pitchFamily="34" charset="0"/>
              </a:rPr>
              <a:t>a hoàn chỉnh.</a:t>
            </a:r>
            <a:endParaRPr sz="1600" dirty="0">
              <a:latin typeface="Aptos" panose="020B0004020202020204" pitchFamily="34" charset="0"/>
            </a:endParaRPr>
          </a:p>
        </p:txBody>
      </p:sp>
      <p:sp>
        <p:nvSpPr>
          <p:cNvPr id="1328" name="Google Shape;1328;p72"/>
          <p:cNvSpPr txBox="1">
            <a:spLocks noGrp="1"/>
          </p:cNvSpPr>
          <p:nvPr>
            <p:ph type="subTitle" idx="4"/>
          </p:nvPr>
        </p:nvSpPr>
        <p:spPr>
          <a:xfrm>
            <a:off x="928762" y="1987844"/>
            <a:ext cx="3438973" cy="2343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- Hoàn thành các ch</a:t>
            </a:r>
            <a:r>
              <a:rPr lang="en-US" sz="1600" dirty="0">
                <a:latin typeface="Aptos" panose="020B0004020202020204" pitchFamily="34" charset="0"/>
              </a:rPr>
              <a:t>ứ</a:t>
            </a:r>
            <a:r>
              <a:rPr lang="vi-VN" sz="1600" dirty="0">
                <a:latin typeface="Aptos" panose="020B0004020202020204" pitchFamily="34" charset="0"/>
              </a:rPr>
              <a:t>c n</a:t>
            </a:r>
            <a:r>
              <a:rPr lang="en-US" sz="1600" dirty="0">
                <a:latin typeface="Aptos" panose="020B0004020202020204" pitchFamily="34" charset="0"/>
              </a:rPr>
              <a:t>ă</a:t>
            </a:r>
            <a:r>
              <a:rPr lang="vi-VN" sz="1600" dirty="0">
                <a:latin typeface="Aptos" panose="020B0004020202020204" pitchFamily="34" charset="0"/>
              </a:rPr>
              <a:t>ng chính của </a:t>
            </a:r>
            <a:r>
              <a:rPr lang="en-US" sz="1600" dirty="0">
                <a:latin typeface="Aptos" panose="020B0004020202020204" pitchFamily="34" charset="0"/>
              </a:rPr>
              <a:t>w</a:t>
            </a:r>
            <a:r>
              <a:rPr lang="vi-VN" sz="1600" dirty="0">
                <a:latin typeface="Aptos" panose="020B0004020202020204" pitchFamily="34" charset="0"/>
              </a:rPr>
              <a:t>ebsite.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- Giao diện thân thiện, dễ s</a:t>
            </a:r>
            <a:r>
              <a:rPr lang="en-US" sz="1600" dirty="0">
                <a:latin typeface="Aptos" panose="020B0004020202020204" pitchFamily="34" charset="0"/>
              </a:rPr>
              <a:t>ử</a:t>
            </a:r>
            <a:r>
              <a:rPr lang="vi-VN" sz="1600" dirty="0">
                <a:latin typeface="Aptos" panose="020B0004020202020204" pitchFamily="34" charset="0"/>
              </a:rPr>
              <a:t> dụng.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- Có tích h</a:t>
            </a:r>
            <a:r>
              <a:rPr lang="en-US" sz="1600" dirty="0">
                <a:latin typeface="Aptos" panose="020B0004020202020204" pitchFamily="34" charset="0"/>
              </a:rPr>
              <a:t>ợ</a:t>
            </a:r>
            <a:r>
              <a:rPr lang="vi-VN" sz="1600" dirty="0">
                <a:latin typeface="Aptos" panose="020B0004020202020204" pitchFamily="34" charset="0"/>
              </a:rPr>
              <a:t>p API Province.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- Thêm đ</a:t>
            </a:r>
            <a:r>
              <a:rPr lang="en-US" sz="1600" dirty="0" err="1">
                <a:latin typeface="Aptos" panose="020B0004020202020204" pitchFamily="34" charset="0"/>
              </a:rPr>
              <a:t>ượ</a:t>
            </a:r>
            <a:r>
              <a:rPr lang="vi-VN" sz="1600" dirty="0">
                <a:latin typeface="Aptos" panose="020B0004020202020204" pitchFamily="34" charset="0"/>
              </a:rPr>
              <a:t>c file .CSV vói d</a:t>
            </a:r>
            <a:r>
              <a:rPr lang="en-US" sz="1600" dirty="0">
                <a:latin typeface="Aptos" panose="020B0004020202020204" pitchFamily="34" charset="0"/>
              </a:rPr>
              <a:t>ữ</a:t>
            </a:r>
            <a:r>
              <a:rPr lang="vi-VN" sz="1600" dirty="0">
                <a:latin typeface="Aptos" panose="020B0004020202020204" pitchFamily="34" charset="0"/>
              </a:rPr>
              <a:t> liệu l</a:t>
            </a:r>
            <a:r>
              <a:rPr lang="en-US" sz="1600" dirty="0">
                <a:latin typeface="Aptos" panose="020B0004020202020204" pitchFamily="34" charset="0"/>
              </a:rPr>
              <a:t>ớ</a:t>
            </a:r>
            <a:r>
              <a:rPr lang="vi-VN" sz="1600" dirty="0">
                <a:latin typeface="Aptos" panose="020B0004020202020204" pitchFamily="34" charset="0"/>
              </a:rPr>
              <a:t>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- Hoàn thành đúng tiến độ.</a:t>
            </a:r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928763" y="1143763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4882676" y="1150673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EBFDA45D-4CE7-60B3-9413-5F86CAEF948B}"/>
              </a:ext>
            </a:extLst>
          </p:cNvPr>
          <p:cNvSpPr txBox="1">
            <a:spLocks/>
          </p:cNvSpPr>
          <p:nvPr/>
        </p:nvSpPr>
        <p:spPr>
          <a:xfrm>
            <a:off x="8423148" y="4533300"/>
            <a:ext cx="488168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153;p69"/>
          <p:cNvGrpSpPr/>
          <p:nvPr/>
        </p:nvGrpSpPr>
        <p:grpSpPr>
          <a:xfrm>
            <a:off x="1039496" y="1750095"/>
            <a:ext cx="1781264" cy="2440669"/>
            <a:chOff x="1039496" y="1247175"/>
            <a:chExt cx="1781264" cy="2440669"/>
          </a:xfrm>
        </p:grpSpPr>
        <p:sp>
          <p:nvSpPr>
            <p:cNvPr id="1154" name="Google Shape;1154;p69"/>
            <p:cNvSpPr/>
            <p:nvPr/>
          </p:nvSpPr>
          <p:spPr>
            <a:xfrm>
              <a:off x="1877245" y="2157024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69"/>
            <p:cNvSpPr/>
            <p:nvPr/>
          </p:nvSpPr>
          <p:spPr>
            <a:xfrm>
              <a:off x="2470590" y="20345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69"/>
            <p:cNvSpPr/>
            <p:nvPr/>
          </p:nvSpPr>
          <p:spPr>
            <a:xfrm>
              <a:off x="1039496" y="2919089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69"/>
            <p:cNvSpPr/>
            <p:nvPr/>
          </p:nvSpPr>
          <p:spPr>
            <a:xfrm>
              <a:off x="1231447" y="1358016"/>
              <a:ext cx="1196796" cy="2329827"/>
            </a:xfrm>
            <a:custGeom>
              <a:avLst/>
              <a:gdLst/>
              <a:ahLst/>
              <a:cxnLst/>
              <a:rect l="l" t="t" r="r" b="b"/>
              <a:pathLst>
                <a:path w="29993" h="58388" extrusionOk="0">
                  <a:moveTo>
                    <a:pt x="3082" y="1"/>
                  </a:moveTo>
                  <a:cubicBezTo>
                    <a:pt x="1392" y="1"/>
                    <a:pt x="23" y="1576"/>
                    <a:pt x="0" y="3516"/>
                  </a:cubicBezTo>
                  <a:lnTo>
                    <a:pt x="0" y="54850"/>
                  </a:lnTo>
                  <a:cubicBezTo>
                    <a:pt x="0" y="56813"/>
                    <a:pt x="1370" y="58388"/>
                    <a:pt x="3082" y="58388"/>
                  </a:cubicBezTo>
                  <a:lnTo>
                    <a:pt x="26934" y="58388"/>
                  </a:lnTo>
                  <a:cubicBezTo>
                    <a:pt x="28623" y="58388"/>
                    <a:pt x="29993" y="56813"/>
                    <a:pt x="29993" y="54850"/>
                  </a:cubicBezTo>
                  <a:lnTo>
                    <a:pt x="29993" y="3516"/>
                  </a:lnTo>
                  <a:cubicBezTo>
                    <a:pt x="29993" y="1576"/>
                    <a:pt x="28623" y="1"/>
                    <a:pt x="26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1291540" y="1418150"/>
              <a:ext cx="1077487" cy="2209601"/>
            </a:xfrm>
            <a:custGeom>
              <a:avLst/>
              <a:gdLst/>
              <a:ahLst/>
              <a:cxnLst/>
              <a:rect l="l" t="t" r="r" b="b"/>
              <a:pathLst>
                <a:path w="27003" h="55375" extrusionOk="0">
                  <a:moveTo>
                    <a:pt x="2192" y="0"/>
                  </a:moveTo>
                  <a:cubicBezTo>
                    <a:pt x="982" y="0"/>
                    <a:pt x="1" y="982"/>
                    <a:pt x="1" y="2191"/>
                  </a:cubicBezTo>
                  <a:lnTo>
                    <a:pt x="1" y="53183"/>
                  </a:lnTo>
                  <a:cubicBezTo>
                    <a:pt x="1" y="54393"/>
                    <a:pt x="982" y="55374"/>
                    <a:pt x="2192" y="55374"/>
                  </a:cubicBezTo>
                  <a:lnTo>
                    <a:pt x="24812" y="55374"/>
                  </a:lnTo>
                  <a:cubicBezTo>
                    <a:pt x="26021" y="55374"/>
                    <a:pt x="27003" y="54393"/>
                    <a:pt x="27003" y="53183"/>
                  </a:cubicBezTo>
                  <a:lnTo>
                    <a:pt x="27003" y="2191"/>
                  </a:lnTo>
                  <a:cubicBezTo>
                    <a:pt x="27003" y="982"/>
                    <a:pt x="26021" y="0"/>
                    <a:pt x="248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1397202" y="1683182"/>
              <a:ext cx="866203" cy="1885353"/>
            </a:xfrm>
            <a:custGeom>
              <a:avLst/>
              <a:gdLst/>
              <a:ahLst/>
              <a:cxnLst/>
              <a:rect l="l" t="t" r="r" b="b"/>
              <a:pathLst>
                <a:path w="21708" h="47249" extrusionOk="0">
                  <a:moveTo>
                    <a:pt x="0" y="0"/>
                  </a:moveTo>
                  <a:lnTo>
                    <a:pt x="0" y="47249"/>
                  </a:lnTo>
                  <a:lnTo>
                    <a:pt x="21707" y="47249"/>
                  </a:lnTo>
                  <a:lnTo>
                    <a:pt x="21707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1598470" y="1407216"/>
              <a:ext cx="487329" cy="84753"/>
            </a:xfrm>
            <a:custGeom>
              <a:avLst/>
              <a:gdLst/>
              <a:ahLst/>
              <a:cxnLst/>
              <a:rect l="l" t="t" r="r" b="b"/>
              <a:pathLst>
                <a:path w="12213" h="2124" extrusionOk="0">
                  <a:moveTo>
                    <a:pt x="1" y="0"/>
                  </a:moveTo>
                  <a:cubicBezTo>
                    <a:pt x="1" y="1164"/>
                    <a:pt x="959" y="2123"/>
                    <a:pt x="2123" y="2123"/>
                  </a:cubicBezTo>
                  <a:lnTo>
                    <a:pt x="10067" y="2123"/>
                  </a:lnTo>
                  <a:cubicBezTo>
                    <a:pt x="11254" y="2123"/>
                    <a:pt x="12212" y="1164"/>
                    <a:pt x="1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9"/>
            <p:cNvSpPr/>
            <p:nvPr/>
          </p:nvSpPr>
          <p:spPr>
            <a:xfrm>
              <a:off x="1073872" y="2093938"/>
              <a:ext cx="1048358" cy="757828"/>
            </a:xfrm>
            <a:custGeom>
              <a:avLst/>
              <a:gdLst/>
              <a:ahLst/>
              <a:cxnLst/>
              <a:rect l="l" t="t" r="r" b="b"/>
              <a:pathLst>
                <a:path w="26273" h="18992" extrusionOk="0">
                  <a:moveTo>
                    <a:pt x="2443" y="1"/>
                  </a:moveTo>
                  <a:cubicBezTo>
                    <a:pt x="1096" y="1"/>
                    <a:pt x="0" y="1073"/>
                    <a:pt x="0" y="2420"/>
                  </a:cubicBezTo>
                  <a:lnTo>
                    <a:pt x="0" y="16549"/>
                  </a:lnTo>
                  <a:cubicBezTo>
                    <a:pt x="0" y="17896"/>
                    <a:pt x="1096" y="18991"/>
                    <a:pt x="2443" y="18991"/>
                  </a:cubicBezTo>
                  <a:lnTo>
                    <a:pt x="23830" y="18991"/>
                  </a:lnTo>
                  <a:cubicBezTo>
                    <a:pt x="25177" y="18991"/>
                    <a:pt x="26272" y="17896"/>
                    <a:pt x="26272" y="16549"/>
                  </a:cubicBezTo>
                  <a:lnTo>
                    <a:pt x="26272" y="2420"/>
                  </a:lnTo>
                  <a:cubicBezTo>
                    <a:pt x="26272" y="1073"/>
                    <a:pt x="25177" y="1"/>
                    <a:pt x="23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9"/>
            <p:cNvSpPr/>
            <p:nvPr/>
          </p:nvSpPr>
          <p:spPr>
            <a:xfrm>
              <a:off x="1269674" y="2437299"/>
              <a:ext cx="123019" cy="303339"/>
            </a:xfrm>
            <a:custGeom>
              <a:avLst/>
              <a:gdLst/>
              <a:ahLst/>
              <a:cxnLst/>
              <a:rect l="l" t="t" r="r" b="b"/>
              <a:pathLst>
                <a:path w="3083" h="7602" extrusionOk="0">
                  <a:moveTo>
                    <a:pt x="1530" y="1"/>
                  </a:moveTo>
                  <a:cubicBezTo>
                    <a:pt x="686" y="1"/>
                    <a:pt x="1" y="708"/>
                    <a:pt x="1" y="1553"/>
                  </a:cubicBezTo>
                  <a:lnTo>
                    <a:pt x="1" y="6049"/>
                  </a:lnTo>
                  <a:cubicBezTo>
                    <a:pt x="1" y="6917"/>
                    <a:pt x="686" y="7602"/>
                    <a:pt x="1530" y="7602"/>
                  </a:cubicBezTo>
                  <a:cubicBezTo>
                    <a:pt x="2397" y="7602"/>
                    <a:pt x="3082" y="6917"/>
                    <a:pt x="3082" y="6049"/>
                  </a:cubicBezTo>
                  <a:lnTo>
                    <a:pt x="3082" y="1553"/>
                  </a:lnTo>
                  <a:cubicBezTo>
                    <a:pt x="3082" y="708"/>
                    <a:pt x="2397" y="1"/>
                    <a:pt x="15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9"/>
            <p:cNvSpPr/>
            <p:nvPr/>
          </p:nvSpPr>
          <p:spPr>
            <a:xfrm>
              <a:off x="1447280" y="2307975"/>
              <a:ext cx="123897" cy="432663"/>
            </a:xfrm>
            <a:custGeom>
              <a:avLst/>
              <a:gdLst/>
              <a:ahLst/>
              <a:cxnLst/>
              <a:rect l="l" t="t" r="r" b="b"/>
              <a:pathLst>
                <a:path w="3105" h="10843" extrusionOk="0">
                  <a:moveTo>
                    <a:pt x="1553" y="1"/>
                  </a:moveTo>
                  <a:cubicBezTo>
                    <a:pt x="686" y="1"/>
                    <a:pt x="1" y="685"/>
                    <a:pt x="1" y="1530"/>
                  </a:cubicBezTo>
                  <a:lnTo>
                    <a:pt x="1" y="9290"/>
                  </a:lnTo>
                  <a:cubicBezTo>
                    <a:pt x="1" y="10158"/>
                    <a:pt x="686" y="10843"/>
                    <a:pt x="1553" y="10843"/>
                  </a:cubicBezTo>
                  <a:cubicBezTo>
                    <a:pt x="2397" y="10843"/>
                    <a:pt x="3105" y="10158"/>
                    <a:pt x="3105" y="9290"/>
                  </a:cubicBezTo>
                  <a:lnTo>
                    <a:pt x="3105" y="1530"/>
                  </a:lnTo>
                  <a:cubicBezTo>
                    <a:pt x="3105" y="685"/>
                    <a:pt x="2397" y="1"/>
                    <a:pt x="15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9"/>
            <p:cNvSpPr/>
            <p:nvPr/>
          </p:nvSpPr>
          <p:spPr>
            <a:xfrm>
              <a:off x="1625803" y="2204149"/>
              <a:ext cx="122980" cy="536489"/>
            </a:xfrm>
            <a:custGeom>
              <a:avLst/>
              <a:gdLst/>
              <a:ahLst/>
              <a:cxnLst/>
              <a:rect l="l" t="t" r="r" b="b"/>
              <a:pathLst>
                <a:path w="3082" h="13445" extrusionOk="0">
                  <a:moveTo>
                    <a:pt x="1530" y="0"/>
                  </a:moveTo>
                  <a:cubicBezTo>
                    <a:pt x="685" y="0"/>
                    <a:pt x="1" y="685"/>
                    <a:pt x="1" y="1553"/>
                  </a:cubicBezTo>
                  <a:lnTo>
                    <a:pt x="1" y="11892"/>
                  </a:lnTo>
                  <a:cubicBezTo>
                    <a:pt x="1" y="12760"/>
                    <a:pt x="685" y="13445"/>
                    <a:pt x="1530" y="13445"/>
                  </a:cubicBezTo>
                  <a:cubicBezTo>
                    <a:pt x="2397" y="13445"/>
                    <a:pt x="3082" y="12760"/>
                    <a:pt x="3082" y="11892"/>
                  </a:cubicBezTo>
                  <a:lnTo>
                    <a:pt x="3082" y="1553"/>
                  </a:lnTo>
                  <a:cubicBezTo>
                    <a:pt x="3082" y="685"/>
                    <a:pt x="2397" y="0"/>
                    <a:pt x="1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9"/>
            <p:cNvSpPr/>
            <p:nvPr/>
          </p:nvSpPr>
          <p:spPr>
            <a:xfrm>
              <a:off x="1803409" y="2403622"/>
              <a:ext cx="123897" cy="337017"/>
            </a:xfrm>
            <a:custGeom>
              <a:avLst/>
              <a:gdLst/>
              <a:ahLst/>
              <a:cxnLst/>
              <a:rect l="l" t="t" r="r" b="b"/>
              <a:pathLst>
                <a:path w="3105" h="8446" extrusionOk="0">
                  <a:moveTo>
                    <a:pt x="1553" y="0"/>
                  </a:moveTo>
                  <a:cubicBezTo>
                    <a:pt x="685" y="0"/>
                    <a:pt x="0" y="708"/>
                    <a:pt x="0" y="1552"/>
                  </a:cubicBezTo>
                  <a:lnTo>
                    <a:pt x="0" y="6893"/>
                  </a:lnTo>
                  <a:cubicBezTo>
                    <a:pt x="0" y="7761"/>
                    <a:pt x="685" y="8446"/>
                    <a:pt x="1553" y="8446"/>
                  </a:cubicBezTo>
                  <a:cubicBezTo>
                    <a:pt x="2397" y="8446"/>
                    <a:pt x="3105" y="7761"/>
                    <a:pt x="3105" y="6893"/>
                  </a:cubicBezTo>
                  <a:lnTo>
                    <a:pt x="3105" y="1552"/>
                  </a:lnTo>
                  <a:cubicBezTo>
                    <a:pt x="3105" y="708"/>
                    <a:pt x="2397" y="0"/>
                    <a:pt x="1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9"/>
            <p:cNvSpPr/>
            <p:nvPr/>
          </p:nvSpPr>
          <p:spPr>
            <a:xfrm>
              <a:off x="2178288" y="1247175"/>
              <a:ext cx="452525" cy="452525"/>
            </a:xfrm>
            <a:custGeom>
              <a:avLst/>
              <a:gdLst/>
              <a:ahLst/>
              <a:cxnLst/>
              <a:rect l="l" t="t" r="r" b="b"/>
              <a:pathLst>
                <a:path w="18101" h="18101" extrusionOk="0">
                  <a:moveTo>
                    <a:pt x="9062" y="1"/>
                  </a:moveTo>
                  <a:cubicBezTo>
                    <a:pt x="4063" y="1"/>
                    <a:pt x="0" y="4041"/>
                    <a:pt x="0" y="9039"/>
                  </a:cubicBezTo>
                  <a:cubicBezTo>
                    <a:pt x="0" y="14038"/>
                    <a:pt x="4063" y="18101"/>
                    <a:pt x="9062" y="18101"/>
                  </a:cubicBezTo>
                  <a:cubicBezTo>
                    <a:pt x="14061" y="18101"/>
                    <a:pt x="18101" y="14038"/>
                    <a:pt x="18101" y="9039"/>
                  </a:cubicBezTo>
                  <a:cubicBezTo>
                    <a:pt x="18101" y="4041"/>
                    <a:pt x="14061" y="1"/>
                    <a:pt x="9062" y="1"/>
                  </a:cubicBezTo>
                  <a:close/>
                </a:path>
              </a:pathLst>
            </a:custGeom>
            <a:gradFill>
              <a:gsLst>
                <a:gs pos="0">
                  <a:srgbClr val="5352EE"/>
                </a:gs>
                <a:gs pos="100000">
                  <a:srgbClr val="7882F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9"/>
            <p:cNvSpPr/>
            <p:nvPr/>
          </p:nvSpPr>
          <p:spPr>
            <a:xfrm>
              <a:off x="2339188" y="1337325"/>
              <a:ext cx="130700" cy="131275"/>
            </a:xfrm>
            <a:custGeom>
              <a:avLst/>
              <a:gdLst/>
              <a:ahLst/>
              <a:cxnLst/>
              <a:rect l="l" t="t" r="r" b="b"/>
              <a:pathLst>
                <a:path w="5228" h="5251" extrusionOk="0">
                  <a:moveTo>
                    <a:pt x="2626" y="1"/>
                  </a:moveTo>
                  <a:cubicBezTo>
                    <a:pt x="1165" y="1"/>
                    <a:pt x="1" y="1188"/>
                    <a:pt x="1" y="2626"/>
                  </a:cubicBezTo>
                  <a:cubicBezTo>
                    <a:pt x="1" y="4087"/>
                    <a:pt x="1165" y="5251"/>
                    <a:pt x="2626" y="5251"/>
                  </a:cubicBezTo>
                  <a:cubicBezTo>
                    <a:pt x="4064" y="5251"/>
                    <a:pt x="5228" y="4087"/>
                    <a:pt x="5228" y="2626"/>
                  </a:cubicBezTo>
                  <a:cubicBezTo>
                    <a:pt x="5228" y="1188"/>
                    <a:pt x="4064" y="1"/>
                    <a:pt x="2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2294688" y="1490825"/>
              <a:ext cx="219725" cy="118150"/>
            </a:xfrm>
            <a:custGeom>
              <a:avLst/>
              <a:gdLst/>
              <a:ahLst/>
              <a:cxnLst/>
              <a:rect l="l" t="t" r="r" b="b"/>
              <a:pathLst>
                <a:path w="8789" h="4726" extrusionOk="0">
                  <a:moveTo>
                    <a:pt x="4406" y="1"/>
                  </a:moveTo>
                  <a:cubicBezTo>
                    <a:pt x="2397" y="1"/>
                    <a:pt x="708" y="1256"/>
                    <a:pt x="1" y="2991"/>
                  </a:cubicBezTo>
                  <a:cubicBezTo>
                    <a:pt x="1165" y="4064"/>
                    <a:pt x="2694" y="4726"/>
                    <a:pt x="4406" y="4726"/>
                  </a:cubicBezTo>
                  <a:cubicBezTo>
                    <a:pt x="6095" y="4726"/>
                    <a:pt x="7647" y="4064"/>
                    <a:pt x="8788" y="2991"/>
                  </a:cubicBezTo>
                  <a:cubicBezTo>
                    <a:pt x="8104" y="1256"/>
                    <a:pt x="6392" y="1"/>
                    <a:pt x="4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1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69"/>
          <p:cNvSpPr/>
          <p:nvPr/>
        </p:nvSpPr>
        <p:spPr>
          <a:xfrm flipH="1">
            <a:off x="2695624" y="1860949"/>
            <a:ext cx="5982714" cy="2329800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69"/>
          <p:cNvSpPr txBox="1">
            <a:spLocks noGrp="1"/>
          </p:cNvSpPr>
          <p:nvPr>
            <p:ph type="subTitle" idx="1"/>
          </p:nvPr>
        </p:nvSpPr>
        <p:spPr>
          <a:xfrm flipH="1">
            <a:off x="2820756" y="2057097"/>
            <a:ext cx="5840121" cy="2010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vi-VN" sz="1700" dirty="0">
                <a:latin typeface="Aptos" panose="020B0004020202020204" pitchFamily="34" charset="0"/>
              </a:rPr>
              <a:t>  Sẽ hoàn thiện hệ thống vói nhiều ch</a:t>
            </a:r>
            <a:r>
              <a:rPr lang="en-US" sz="1700" dirty="0" err="1">
                <a:latin typeface="Aptos" panose="020B0004020202020204" pitchFamily="34" charset="0"/>
              </a:rPr>
              <a:t>ức</a:t>
            </a:r>
            <a:r>
              <a:rPr lang="vi-VN" sz="1700" dirty="0">
                <a:latin typeface="Aptos" panose="020B0004020202020204" pitchFamily="34" charset="0"/>
              </a:rPr>
              <a:t> n</a:t>
            </a:r>
            <a:r>
              <a:rPr lang="en-US" sz="1700" dirty="0">
                <a:latin typeface="Aptos" panose="020B0004020202020204" pitchFamily="34" charset="0"/>
              </a:rPr>
              <a:t>ă</a:t>
            </a:r>
            <a:r>
              <a:rPr lang="vi-VN" sz="1700" dirty="0">
                <a:latin typeface="Aptos" panose="020B0004020202020204" pitchFamily="34" charset="0"/>
              </a:rPr>
              <a:t>ng h</a:t>
            </a:r>
            <a:r>
              <a:rPr lang="en-US" sz="1700" dirty="0">
                <a:latin typeface="Aptos" panose="020B0004020202020204" pitchFamily="34" charset="0"/>
              </a:rPr>
              <a:t>ơ</a:t>
            </a:r>
            <a:r>
              <a:rPr lang="vi-VN" sz="1700" dirty="0">
                <a:latin typeface="Aptos" panose="020B0004020202020204" pitchFamily="34" charset="0"/>
              </a:rPr>
              <a:t>n. Cải thiện và nâng cao tính bảo mật.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vi-VN" sz="1700" dirty="0">
                <a:latin typeface="Aptos" panose="020B0004020202020204" pitchFamily="34" charset="0"/>
              </a:rPr>
              <a:t>  Tích h</a:t>
            </a:r>
            <a:r>
              <a:rPr lang="en-US" sz="1700" dirty="0">
                <a:latin typeface="Aptos" panose="020B0004020202020204" pitchFamily="34" charset="0"/>
              </a:rPr>
              <a:t>ợ</a:t>
            </a:r>
            <a:r>
              <a:rPr lang="vi-VN" sz="1700" dirty="0">
                <a:latin typeface="Aptos" panose="020B0004020202020204" pitchFamily="34" charset="0"/>
              </a:rPr>
              <a:t>p thêm các API nh</a:t>
            </a:r>
            <a:r>
              <a:rPr lang="en-US" sz="1700" dirty="0">
                <a:latin typeface="Aptos" panose="020B0004020202020204" pitchFamily="34" charset="0"/>
              </a:rPr>
              <a:t>ư</a:t>
            </a:r>
            <a:r>
              <a:rPr lang="vi-VN" sz="1700" dirty="0">
                <a:latin typeface="Aptos" panose="020B0004020202020204" pitchFamily="34" charset="0"/>
              </a:rPr>
              <a:t> Google Maps, Chatbot, xác minh b</a:t>
            </a:r>
            <a:r>
              <a:rPr lang="en-US" sz="1700" dirty="0">
                <a:latin typeface="Aptos" panose="020B0004020202020204" pitchFamily="34" charset="0"/>
              </a:rPr>
              <a:t>ằ</a:t>
            </a:r>
            <a:r>
              <a:rPr lang="vi-VN" sz="1700" dirty="0">
                <a:latin typeface="Aptos" panose="020B0004020202020204" pitchFamily="34" charset="0"/>
              </a:rPr>
              <a:t>ng tài khoản Google.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vi-VN" sz="1700" dirty="0">
                <a:latin typeface="Aptos" panose="020B0004020202020204" pitchFamily="34" charset="0"/>
              </a:rPr>
              <a:t>  Đ</a:t>
            </a:r>
            <a:r>
              <a:rPr lang="en-US" sz="1700" dirty="0">
                <a:latin typeface="Aptos" panose="020B0004020202020204" pitchFamily="34" charset="0"/>
              </a:rPr>
              <a:t>ư</a:t>
            </a:r>
            <a:r>
              <a:rPr lang="vi-VN" sz="1700" dirty="0">
                <a:latin typeface="Aptos" panose="020B0004020202020204" pitchFamily="34" charset="0"/>
              </a:rPr>
              <a:t>a </a:t>
            </a:r>
            <a:r>
              <a:rPr lang="en-US" sz="1700" dirty="0">
                <a:latin typeface="Aptos" panose="020B0004020202020204" pitchFamily="34" charset="0"/>
              </a:rPr>
              <a:t>ứ</a:t>
            </a:r>
            <a:r>
              <a:rPr lang="vi-VN" sz="1700" dirty="0">
                <a:latin typeface="Aptos" panose="020B0004020202020204" pitchFamily="34" charset="0"/>
              </a:rPr>
              <a:t>ng dụng </a:t>
            </a:r>
            <a:r>
              <a:rPr lang="en-US" sz="1700" dirty="0">
                <a:latin typeface="Aptos" panose="020B0004020202020204" pitchFamily="34" charset="0"/>
              </a:rPr>
              <a:t>w</a:t>
            </a:r>
            <a:r>
              <a:rPr lang="vi-VN" sz="1700" dirty="0">
                <a:latin typeface="Aptos" panose="020B0004020202020204" pitchFamily="34" charset="0"/>
              </a:rPr>
              <a:t>eb lên thiết bị di động b</a:t>
            </a:r>
            <a:r>
              <a:rPr lang="en-US" sz="1700" dirty="0">
                <a:latin typeface="Aptos" panose="020B0004020202020204" pitchFamily="34" charset="0"/>
              </a:rPr>
              <a:t>ằ</a:t>
            </a:r>
            <a:r>
              <a:rPr lang="vi-VN" sz="1700" dirty="0">
                <a:latin typeface="Aptos" panose="020B0004020202020204" pitchFamily="34" charset="0"/>
              </a:rPr>
              <a:t>ng responsive.</a:t>
            </a:r>
          </a:p>
        </p:txBody>
      </p:sp>
      <p:grpSp>
        <p:nvGrpSpPr>
          <p:cNvPr id="1174" name="Google Shape;1174;p69"/>
          <p:cNvGrpSpPr/>
          <p:nvPr/>
        </p:nvGrpSpPr>
        <p:grpSpPr>
          <a:xfrm flipH="1">
            <a:off x="6587267" y="1971708"/>
            <a:ext cx="2008800" cy="146100"/>
            <a:chOff x="847125" y="3296850"/>
            <a:chExt cx="2008800" cy="146100"/>
          </a:xfrm>
        </p:grpSpPr>
        <p:sp>
          <p:nvSpPr>
            <p:cNvPr id="1175" name="Google Shape;1175;p69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6" name="Google Shape;1176;p69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77" name="Google Shape;1177;p69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69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69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80" name="Google Shape;1180;p6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6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6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4" name="Google Shape;1184;p69"/>
          <p:cNvGrpSpPr/>
          <p:nvPr/>
        </p:nvGrpSpPr>
        <p:grpSpPr>
          <a:xfrm>
            <a:off x="3951888" y="1457833"/>
            <a:ext cx="891300" cy="486300"/>
            <a:chOff x="6930163" y="1358338"/>
            <a:chExt cx="891300" cy="486300"/>
          </a:xfrm>
        </p:grpSpPr>
        <p:sp>
          <p:nvSpPr>
            <p:cNvPr id="1185" name="Google Shape;1185;p69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6" name="Google Shape;1186;p69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1187" name="Google Shape;1187;p69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69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69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0" name="Google Shape;1190;p69"/>
          <p:cNvGrpSpPr/>
          <p:nvPr/>
        </p:nvGrpSpPr>
        <p:grpSpPr>
          <a:xfrm>
            <a:off x="3110689" y="4100812"/>
            <a:ext cx="627083" cy="436814"/>
            <a:chOff x="5779976" y="1418876"/>
            <a:chExt cx="421200" cy="293400"/>
          </a:xfrm>
        </p:grpSpPr>
        <p:sp>
          <p:nvSpPr>
            <p:cNvPr id="1191" name="Google Shape;1191;p69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9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1038;p66">
            <a:extLst>
              <a:ext uri="{FF2B5EF4-FFF2-40B4-BE49-F238E27FC236}">
                <a16:creationId xmlns:a16="http://schemas.microsoft.com/office/drawing/2014/main" id="{F59CEDB4-3F9E-F8C4-5F89-0CF7FFDEC523}"/>
              </a:ext>
            </a:extLst>
          </p:cNvPr>
          <p:cNvSpPr txBox="1">
            <a:spLocks/>
          </p:cNvSpPr>
          <p:nvPr/>
        </p:nvSpPr>
        <p:spPr>
          <a:xfrm>
            <a:off x="2500090" y="711311"/>
            <a:ext cx="41438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3000" dirty="0">
                <a:solidFill>
                  <a:schemeClr val="bg1"/>
                </a:solidFill>
                <a:latin typeface="Aptos" panose="020B0004020202020204" pitchFamily="34" charset="0"/>
              </a:rPr>
              <a:t>HƯỚNG PHÁT TRIỂN</a:t>
            </a:r>
            <a:endParaRPr lang="vi-VN" sz="30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3" name="Google Shape;962;p64">
            <a:extLst>
              <a:ext uri="{FF2B5EF4-FFF2-40B4-BE49-F238E27FC236}">
                <a16:creationId xmlns:a16="http://schemas.microsoft.com/office/drawing/2014/main" id="{21D7EFB9-BA47-4004-3967-1A6AA4B6AE76}"/>
              </a:ext>
            </a:extLst>
          </p:cNvPr>
          <p:cNvSpPr txBox="1">
            <a:spLocks/>
          </p:cNvSpPr>
          <p:nvPr/>
        </p:nvSpPr>
        <p:spPr>
          <a:xfrm>
            <a:off x="8397317" y="4537626"/>
            <a:ext cx="50132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84"/>
          <p:cNvSpPr/>
          <p:nvPr/>
        </p:nvSpPr>
        <p:spPr>
          <a:xfrm>
            <a:off x="2034453" y="1345488"/>
            <a:ext cx="4116369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84"/>
          <p:cNvSpPr/>
          <p:nvPr/>
        </p:nvSpPr>
        <p:spPr>
          <a:xfrm>
            <a:off x="870074" y="2049378"/>
            <a:ext cx="4135561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84"/>
          <p:cNvSpPr/>
          <p:nvPr/>
        </p:nvSpPr>
        <p:spPr>
          <a:xfrm>
            <a:off x="2933974" y="4058179"/>
            <a:ext cx="4609822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84"/>
          <p:cNvSpPr/>
          <p:nvPr/>
        </p:nvSpPr>
        <p:spPr>
          <a:xfrm>
            <a:off x="870073" y="3358479"/>
            <a:ext cx="4067517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84"/>
          <p:cNvSpPr/>
          <p:nvPr/>
        </p:nvSpPr>
        <p:spPr>
          <a:xfrm>
            <a:off x="3409340" y="2689869"/>
            <a:ext cx="4135560" cy="338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5352EE">
                <a:alpha val="1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84"/>
          <p:cNvSpPr txBox="1">
            <a:spLocks noGrp="1"/>
          </p:cNvSpPr>
          <p:nvPr>
            <p:ph type="title" idx="9"/>
          </p:nvPr>
        </p:nvSpPr>
        <p:spPr>
          <a:xfrm>
            <a:off x="1051173" y="3409743"/>
            <a:ext cx="3541427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ptos" panose="020B0004020202020204" pitchFamily="34" charset="0"/>
              </a:rPr>
              <a:t>TỔNG QUAN VỀ SẢN PHẨM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 idx="14"/>
          </p:nvPr>
        </p:nvSpPr>
        <p:spPr>
          <a:xfrm>
            <a:off x="3262894" y="4099019"/>
            <a:ext cx="3734441" cy="26957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KẾT LUẬN VÀ HƯỚNG PHÁT TRIỂN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2013" name="Google Shape;2013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CHÍNH</a:t>
            </a:r>
            <a:endParaRPr dirty="0"/>
          </a:p>
        </p:txBody>
      </p:sp>
      <p:sp>
        <p:nvSpPr>
          <p:cNvPr id="2014" name="Google Shape;2014;p84"/>
          <p:cNvSpPr txBox="1">
            <a:spLocks noGrp="1"/>
          </p:cNvSpPr>
          <p:nvPr>
            <p:ph type="title" idx="2"/>
          </p:nvPr>
        </p:nvSpPr>
        <p:spPr>
          <a:xfrm>
            <a:off x="2130919" y="1367419"/>
            <a:ext cx="3388372" cy="30062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LÝ DO CHỌN ĐỀ TÀI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2016" name="Google Shape;2016;p84"/>
          <p:cNvSpPr txBox="1">
            <a:spLocks noGrp="1"/>
          </p:cNvSpPr>
          <p:nvPr>
            <p:ph type="title" idx="3"/>
          </p:nvPr>
        </p:nvSpPr>
        <p:spPr>
          <a:xfrm>
            <a:off x="966541" y="2128372"/>
            <a:ext cx="3509925" cy="186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CƠ SỞ LÝ THUYẾT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2018" name="Google Shape;2018;p84"/>
          <p:cNvSpPr txBox="1">
            <a:spLocks noGrp="1"/>
          </p:cNvSpPr>
          <p:nvPr>
            <p:ph type="title" idx="5"/>
          </p:nvPr>
        </p:nvSpPr>
        <p:spPr>
          <a:xfrm>
            <a:off x="3972939" y="2737050"/>
            <a:ext cx="2894272" cy="270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ptos" panose="020B0004020202020204" pitchFamily="34" charset="0"/>
              </a:rPr>
              <a:t>ĐỐI T</a:t>
            </a:r>
            <a:r>
              <a:rPr lang="en-US" dirty="0">
                <a:latin typeface="Aptos" panose="020B0004020202020204" pitchFamily="34" charset="0"/>
              </a:rPr>
              <a:t>ƯỢ</a:t>
            </a:r>
            <a:r>
              <a:rPr lang="vi-VN" dirty="0">
                <a:latin typeface="Aptos" panose="020B0004020202020204" pitchFamily="34" charset="0"/>
              </a:rPr>
              <a:t>NG NGHIÊN C</a:t>
            </a:r>
            <a:r>
              <a:rPr lang="en-US" dirty="0">
                <a:latin typeface="Aptos" panose="020B0004020202020204" pitchFamily="34" charset="0"/>
              </a:rPr>
              <a:t>Ứ</a:t>
            </a:r>
            <a:r>
              <a:rPr lang="vi-VN" dirty="0">
                <a:latin typeface="Aptos" panose="020B0004020202020204" pitchFamily="34" charset="0"/>
              </a:rPr>
              <a:t>U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2022" name="Google Shape;2022;p84"/>
          <p:cNvSpPr/>
          <p:nvPr/>
        </p:nvSpPr>
        <p:spPr>
          <a:xfrm>
            <a:off x="5812722" y="1349203"/>
            <a:ext cx="338100" cy="3381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84"/>
          <p:cNvSpPr/>
          <p:nvPr/>
        </p:nvSpPr>
        <p:spPr>
          <a:xfrm>
            <a:off x="4667535" y="2054160"/>
            <a:ext cx="338100" cy="33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84"/>
          <p:cNvSpPr/>
          <p:nvPr/>
        </p:nvSpPr>
        <p:spPr>
          <a:xfrm>
            <a:off x="4596045" y="3358479"/>
            <a:ext cx="338100" cy="338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84"/>
          <p:cNvSpPr/>
          <p:nvPr/>
        </p:nvSpPr>
        <p:spPr>
          <a:xfrm>
            <a:off x="7242406" y="4059042"/>
            <a:ext cx="338100" cy="3381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84"/>
          <p:cNvSpPr/>
          <p:nvPr/>
        </p:nvSpPr>
        <p:spPr>
          <a:xfrm>
            <a:off x="7205696" y="2689869"/>
            <a:ext cx="338100" cy="3381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5352EE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8" name="Google Shape;2028;p84"/>
          <p:cNvGrpSpPr/>
          <p:nvPr/>
        </p:nvGrpSpPr>
        <p:grpSpPr>
          <a:xfrm>
            <a:off x="5891709" y="1419259"/>
            <a:ext cx="198994" cy="197916"/>
            <a:chOff x="2378697" y="1566649"/>
            <a:chExt cx="373207" cy="371185"/>
          </a:xfrm>
        </p:grpSpPr>
        <p:sp>
          <p:nvSpPr>
            <p:cNvPr id="2029" name="Google Shape;2029;p84"/>
            <p:cNvSpPr/>
            <p:nvPr/>
          </p:nvSpPr>
          <p:spPr>
            <a:xfrm>
              <a:off x="2523930" y="1725254"/>
              <a:ext cx="88833" cy="87997"/>
            </a:xfrm>
            <a:custGeom>
              <a:avLst/>
              <a:gdLst/>
              <a:ahLst/>
              <a:cxnLst/>
              <a:rect l="l" t="t" r="r" b="b"/>
              <a:pathLst>
                <a:path w="3295" h="3264" extrusionOk="0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84"/>
            <p:cNvSpPr/>
            <p:nvPr/>
          </p:nvSpPr>
          <p:spPr>
            <a:xfrm>
              <a:off x="2697094" y="1588244"/>
              <a:ext cx="54810" cy="52653"/>
            </a:xfrm>
            <a:custGeom>
              <a:avLst/>
              <a:gdLst/>
              <a:ahLst/>
              <a:cxnLst/>
              <a:rect l="l" t="t" r="r" b="b"/>
              <a:pathLst>
                <a:path w="2033" h="1953" extrusionOk="0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84"/>
            <p:cNvSpPr/>
            <p:nvPr/>
          </p:nvSpPr>
          <p:spPr>
            <a:xfrm>
              <a:off x="2597315" y="1625475"/>
              <a:ext cx="115227" cy="115227"/>
            </a:xfrm>
            <a:custGeom>
              <a:avLst/>
              <a:gdLst/>
              <a:ahLst/>
              <a:cxnLst/>
              <a:rect l="l" t="t" r="r" b="b"/>
              <a:pathLst>
                <a:path w="4274" h="4274" extrusionOk="0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84"/>
            <p:cNvSpPr/>
            <p:nvPr/>
          </p:nvSpPr>
          <p:spPr>
            <a:xfrm>
              <a:off x="2384763" y="1572742"/>
              <a:ext cx="59689" cy="59231"/>
            </a:xfrm>
            <a:custGeom>
              <a:avLst/>
              <a:gdLst/>
              <a:ahLst/>
              <a:cxnLst/>
              <a:rect l="l" t="t" r="r" b="b"/>
              <a:pathLst>
                <a:path w="2214" h="2197" extrusionOk="0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84"/>
            <p:cNvSpPr/>
            <p:nvPr/>
          </p:nvSpPr>
          <p:spPr>
            <a:xfrm>
              <a:off x="2378697" y="1566649"/>
              <a:ext cx="284509" cy="371185"/>
            </a:xfrm>
            <a:custGeom>
              <a:avLst/>
              <a:gdLst/>
              <a:ahLst/>
              <a:cxnLst/>
              <a:rect l="l" t="t" r="r" b="b"/>
              <a:pathLst>
                <a:path w="10553" h="13768" extrusionOk="0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84"/>
            <p:cNvSpPr/>
            <p:nvPr/>
          </p:nvSpPr>
          <p:spPr>
            <a:xfrm>
              <a:off x="2471196" y="1872483"/>
              <a:ext cx="235280" cy="65351"/>
            </a:xfrm>
            <a:custGeom>
              <a:avLst/>
              <a:gdLst/>
              <a:ahLst/>
              <a:cxnLst/>
              <a:rect l="l" t="t" r="r" b="b"/>
              <a:pathLst>
                <a:path w="8727" h="2424" extrusionOk="0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84"/>
          <p:cNvGrpSpPr/>
          <p:nvPr/>
        </p:nvGrpSpPr>
        <p:grpSpPr>
          <a:xfrm>
            <a:off x="7292338" y="2763558"/>
            <a:ext cx="199014" cy="199177"/>
            <a:chOff x="3934666" y="2113020"/>
            <a:chExt cx="374016" cy="374394"/>
          </a:xfrm>
        </p:grpSpPr>
        <p:sp>
          <p:nvSpPr>
            <p:cNvPr id="2036" name="Google Shape;2036;p84"/>
            <p:cNvSpPr/>
            <p:nvPr/>
          </p:nvSpPr>
          <p:spPr>
            <a:xfrm>
              <a:off x="4175608" y="2246068"/>
              <a:ext cx="133075" cy="65728"/>
            </a:xfrm>
            <a:custGeom>
              <a:avLst/>
              <a:gdLst/>
              <a:ahLst/>
              <a:cxnLst/>
              <a:rect l="l" t="t" r="r" b="b"/>
              <a:pathLst>
                <a:path w="4936" h="2438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5"/>
                  </a:lnTo>
                  <a:lnTo>
                    <a:pt x="888" y="1625"/>
                  </a:lnTo>
                  <a:cubicBezTo>
                    <a:pt x="1054" y="2107"/>
                    <a:pt x="1505" y="2438"/>
                    <a:pt x="2031" y="2438"/>
                  </a:cubicBezTo>
                  <a:lnTo>
                    <a:pt x="3716" y="2438"/>
                  </a:lnTo>
                  <a:cubicBezTo>
                    <a:pt x="4394" y="2438"/>
                    <a:pt x="4936" y="1896"/>
                    <a:pt x="4936" y="1219"/>
                  </a:cubicBezTo>
                  <a:cubicBezTo>
                    <a:pt x="4936" y="542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84"/>
            <p:cNvSpPr/>
            <p:nvPr/>
          </p:nvSpPr>
          <p:spPr>
            <a:xfrm>
              <a:off x="4175608" y="2355579"/>
              <a:ext cx="133075" cy="66133"/>
            </a:xfrm>
            <a:custGeom>
              <a:avLst/>
              <a:gdLst/>
              <a:ahLst/>
              <a:cxnLst/>
              <a:rect l="l" t="t" r="r" b="b"/>
              <a:pathLst>
                <a:path w="4936" h="2453" extrusionOk="0">
                  <a:moveTo>
                    <a:pt x="2031" y="1"/>
                  </a:moveTo>
                  <a:cubicBezTo>
                    <a:pt x="1505" y="1"/>
                    <a:pt x="1054" y="346"/>
                    <a:pt x="888" y="813"/>
                  </a:cubicBezTo>
                  <a:lnTo>
                    <a:pt x="1" y="813"/>
                  </a:lnTo>
                  <a:lnTo>
                    <a:pt x="1" y="1626"/>
                  </a:lnTo>
                  <a:lnTo>
                    <a:pt x="888" y="1626"/>
                  </a:lnTo>
                  <a:cubicBezTo>
                    <a:pt x="1054" y="2107"/>
                    <a:pt x="1505" y="2453"/>
                    <a:pt x="2031" y="2453"/>
                  </a:cubicBezTo>
                  <a:lnTo>
                    <a:pt x="3716" y="2453"/>
                  </a:lnTo>
                  <a:cubicBezTo>
                    <a:pt x="4394" y="2453"/>
                    <a:pt x="4936" y="1897"/>
                    <a:pt x="4936" y="1219"/>
                  </a:cubicBezTo>
                  <a:cubicBezTo>
                    <a:pt x="4936" y="557"/>
                    <a:pt x="4394" y="1"/>
                    <a:pt x="3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84"/>
            <p:cNvSpPr/>
            <p:nvPr/>
          </p:nvSpPr>
          <p:spPr>
            <a:xfrm>
              <a:off x="4044204" y="2267986"/>
              <a:ext cx="21918" cy="21918"/>
            </a:xfrm>
            <a:custGeom>
              <a:avLst/>
              <a:gdLst/>
              <a:ahLst/>
              <a:cxnLst/>
              <a:rect l="l" t="t" r="r" b="b"/>
              <a:pathLst>
                <a:path w="813" h="813" extrusionOk="0">
                  <a:moveTo>
                    <a:pt x="406" y="0"/>
                  </a:moveTo>
                  <a:cubicBezTo>
                    <a:pt x="181" y="0"/>
                    <a:pt x="0" y="181"/>
                    <a:pt x="0" y="406"/>
                  </a:cubicBezTo>
                  <a:cubicBezTo>
                    <a:pt x="0" y="632"/>
                    <a:pt x="181" y="812"/>
                    <a:pt x="406" y="812"/>
                  </a:cubicBezTo>
                  <a:cubicBezTo>
                    <a:pt x="632" y="812"/>
                    <a:pt x="813" y="632"/>
                    <a:pt x="813" y="406"/>
                  </a:cubicBezTo>
                  <a:cubicBezTo>
                    <a:pt x="813" y="181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84"/>
            <p:cNvSpPr/>
            <p:nvPr/>
          </p:nvSpPr>
          <p:spPr>
            <a:xfrm>
              <a:off x="4027975" y="2311769"/>
              <a:ext cx="54378" cy="21945"/>
            </a:xfrm>
            <a:custGeom>
              <a:avLst/>
              <a:gdLst/>
              <a:ahLst/>
              <a:cxnLst/>
              <a:rect l="l" t="t" r="r" b="b"/>
              <a:pathLst>
                <a:path w="2017" h="814" extrusionOk="0">
                  <a:moveTo>
                    <a:pt x="1008" y="1"/>
                  </a:moveTo>
                  <a:cubicBezTo>
                    <a:pt x="602" y="1"/>
                    <a:pt x="225" y="212"/>
                    <a:pt x="0" y="543"/>
                  </a:cubicBezTo>
                  <a:cubicBezTo>
                    <a:pt x="301" y="707"/>
                    <a:pt x="647" y="813"/>
                    <a:pt x="1008" y="813"/>
                  </a:cubicBezTo>
                  <a:cubicBezTo>
                    <a:pt x="1369" y="813"/>
                    <a:pt x="1715" y="707"/>
                    <a:pt x="2016" y="543"/>
                  </a:cubicBezTo>
                  <a:cubicBezTo>
                    <a:pt x="1790" y="212"/>
                    <a:pt x="1415" y="1"/>
                    <a:pt x="10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84"/>
            <p:cNvSpPr/>
            <p:nvPr/>
          </p:nvSpPr>
          <p:spPr>
            <a:xfrm>
              <a:off x="4000394" y="2224176"/>
              <a:ext cx="109538" cy="87620"/>
            </a:xfrm>
            <a:custGeom>
              <a:avLst/>
              <a:gdLst/>
              <a:ahLst/>
              <a:cxnLst/>
              <a:rect l="l" t="t" r="r" b="b"/>
              <a:pathLst>
                <a:path w="4063" h="3250" extrusionOk="0">
                  <a:moveTo>
                    <a:pt x="2031" y="0"/>
                  </a:moveTo>
                  <a:cubicBezTo>
                    <a:pt x="917" y="0"/>
                    <a:pt x="0" y="917"/>
                    <a:pt x="0" y="2031"/>
                  </a:cubicBezTo>
                  <a:cubicBezTo>
                    <a:pt x="0" y="2498"/>
                    <a:pt x="151" y="2903"/>
                    <a:pt x="406" y="3250"/>
                  </a:cubicBezTo>
                  <a:cubicBezTo>
                    <a:pt x="572" y="3024"/>
                    <a:pt x="783" y="2859"/>
                    <a:pt x="1023" y="2723"/>
                  </a:cubicBezTo>
                  <a:cubicBezTo>
                    <a:pt x="887" y="2528"/>
                    <a:pt x="813" y="2287"/>
                    <a:pt x="813" y="2031"/>
                  </a:cubicBezTo>
                  <a:cubicBezTo>
                    <a:pt x="813" y="1369"/>
                    <a:pt x="1354" y="813"/>
                    <a:pt x="2031" y="813"/>
                  </a:cubicBezTo>
                  <a:cubicBezTo>
                    <a:pt x="2708" y="813"/>
                    <a:pt x="3250" y="1369"/>
                    <a:pt x="3250" y="2031"/>
                  </a:cubicBezTo>
                  <a:cubicBezTo>
                    <a:pt x="3250" y="2287"/>
                    <a:pt x="3174" y="2528"/>
                    <a:pt x="3039" y="2723"/>
                  </a:cubicBezTo>
                  <a:cubicBezTo>
                    <a:pt x="3280" y="2859"/>
                    <a:pt x="3491" y="3024"/>
                    <a:pt x="3656" y="3250"/>
                  </a:cubicBezTo>
                  <a:cubicBezTo>
                    <a:pt x="3912" y="2903"/>
                    <a:pt x="4062" y="2498"/>
                    <a:pt x="4062" y="2031"/>
                  </a:cubicBezTo>
                  <a:cubicBezTo>
                    <a:pt x="4062" y="917"/>
                    <a:pt x="3160" y="0"/>
                    <a:pt x="20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84"/>
            <p:cNvSpPr/>
            <p:nvPr/>
          </p:nvSpPr>
          <p:spPr>
            <a:xfrm>
              <a:off x="3934666" y="2178748"/>
              <a:ext cx="240968" cy="242964"/>
            </a:xfrm>
            <a:custGeom>
              <a:avLst/>
              <a:gdLst/>
              <a:ahLst/>
              <a:cxnLst/>
              <a:rect l="l" t="t" r="r" b="b"/>
              <a:pathLst>
                <a:path w="8938" h="9012" extrusionOk="0">
                  <a:moveTo>
                    <a:pt x="2844" y="7372"/>
                  </a:moveTo>
                  <a:cubicBezTo>
                    <a:pt x="3070" y="7372"/>
                    <a:pt x="3251" y="7553"/>
                    <a:pt x="3251" y="7778"/>
                  </a:cubicBezTo>
                  <a:cubicBezTo>
                    <a:pt x="3251" y="8019"/>
                    <a:pt x="3070" y="8185"/>
                    <a:pt x="2844" y="8185"/>
                  </a:cubicBezTo>
                  <a:cubicBezTo>
                    <a:pt x="2619" y="8185"/>
                    <a:pt x="2438" y="8019"/>
                    <a:pt x="2438" y="7778"/>
                  </a:cubicBezTo>
                  <a:cubicBezTo>
                    <a:pt x="2438" y="7553"/>
                    <a:pt x="2619" y="7372"/>
                    <a:pt x="2844" y="7372"/>
                  </a:cubicBezTo>
                  <a:close/>
                  <a:moveTo>
                    <a:pt x="4469" y="7372"/>
                  </a:moveTo>
                  <a:cubicBezTo>
                    <a:pt x="4695" y="7372"/>
                    <a:pt x="4876" y="7553"/>
                    <a:pt x="4876" y="7778"/>
                  </a:cubicBezTo>
                  <a:cubicBezTo>
                    <a:pt x="4876" y="8019"/>
                    <a:pt x="4695" y="8185"/>
                    <a:pt x="4469" y="8185"/>
                  </a:cubicBezTo>
                  <a:cubicBezTo>
                    <a:pt x="4244" y="8185"/>
                    <a:pt x="4063" y="8019"/>
                    <a:pt x="4063" y="7778"/>
                  </a:cubicBezTo>
                  <a:cubicBezTo>
                    <a:pt x="4063" y="7553"/>
                    <a:pt x="4244" y="7372"/>
                    <a:pt x="4469" y="7372"/>
                  </a:cubicBezTo>
                  <a:close/>
                  <a:moveTo>
                    <a:pt x="6094" y="7372"/>
                  </a:moveTo>
                  <a:cubicBezTo>
                    <a:pt x="6320" y="7372"/>
                    <a:pt x="6500" y="7553"/>
                    <a:pt x="6500" y="7778"/>
                  </a:cubicBezTo>
                  <a:cubicBezTo>
                    <a:pt x="6500" y="8019"/>
                    <a:pt x="6320" y="8185"/>
                    <a:pt x="6094" y="8185"/>
                  </a:cubicBezTo>
                  <a:cubicBezTo>
                    <a:pt x="5869" y="8185"/>
                    <a:pt x="5688" y="8019"/>
                    <a:pt x="5688" y="7778"/>
                  </a:cubicBezTo>
                  <a:cubicBezTo>
                    <a:pt x="5688" y="7553"/>
                    <a:pt x="5869" y="7372"/>
                    <a:pt x="6094" y="7372"/>
                  </a:cubicBezTo>
                  <a:close/>
                  <a:moveTo>
                    <a:pt x="1" y="0"/>
                  </a:moveTo>
                  <a:lnTo>
                    <a:pt x="1" y="9012"/>
                  </a:lnTo>
                  <a:lnTo>
                    <a:pt x="8938" y="9012"/>
                  </a:lnTo>
                  <a:lnTo>
                    <a:pt x="8938" y="8185"/>
                  </a:lnTo>
                  <a:lnTo>
                    <a:pt x="7719" y="8185"/>
                  </a:lnTo>
                  <a:cubicBezTo>
                    <a:pt x="7493" y="8185"/>
                    <a:pt x="7313" y="8019"/>
                    <a:pt x="7313" y="7778"/>
                  </a:cubicBezTo>
                  <a:cubicBezTo>
                    <a:pt x="7313" y="7553"/>
                    <a:pt x="7493" y="7372"/>
                    <a:pt x="7719" y="7372"/>
                  </a:cubicBezTo>
                  <a:lnTo>
                    <a:pt x="8938" y="7372"/>
                  </a:lnTo>
                  <a:lnTo>
                    <a:pt x="8938" y="4122"/>
                  </a:lnTo>
                  <a:lnTo>
                    <a:pt x="7283" y="4122"/>
                  </a:lnTo>
                  <a:cubicBezTo>
                    <a:pt x="7087" y="5477"/>
                    <a:pt x="5883" y="6560"/>
                    <a:pt x="4469" y="6560"/>
                  </a:cubicBezTo>
                  <a:cubicBezTo>
                    <a:pt x="2920" y="6560"/>
                    <a:pt x="1626" y="5266"/>
                    <a:pt x="1626" y="3716"/>
                  </a:cubicBezTo>
                  <a:cubicBezTo>
                    <a:pt x="1626" y="2151"/>
                    <a:pt x="2904" y="873"/>
                    <a:pt x="4469" y="873"/>
                  </a:cubicBezTo>
                  <a:cubicBezTo>
                    <a:pt x="5899" y="873"/>
                    <a:pt x="7087" y="1940"/>
                    <a:pt x="7283" y="3310"/>
                  </a:cubicBezTo>
                  <a:lnTo>
                    <a:pt x="8938" y="3310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84"/>
            <p:cNvSpPr/>
            <p:nvPr/>
          </p:nvSpPr>
          <p:spPr>
            <a:xfrm>
              <a:off x="3934666" y="2443603"/>
              <a:ext cx="240968" cy="43810"/>
            </a:xfrm>
            <a:custGeom>
              <a:avLst/>
              <a:gdLst/>
              <a:ahLst/>
              <a:cxnLst/>
              <a:rect l="l" t="t" r="r" b="b"/>
              <a:pathLst>
                <a:path w="8938" h="1625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1069"/>
                    <a:pt x="542" y="1625"/>
                    <a:pt x="1219" y="1625"/>
                  </a:cubicBezTo>
                  <a:lnTo>
                    <a:pt x="7719" y="1625"/>
                  </a:lnTo>
                  <a:cubicBezTo>
                    <a:pt x="8396" y="1625"/>
                    <a:pt x="8938" y="1069"/>
                    <a:pt x="8938" y="407"/>
                  </a:cubicBezTo>
                  <a:lnTo>
                    <a:pt x="89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84"/>
            <p:cNvSpPr/>
            <p:nvPr/>
          </p:nvSpPr>
          <p:spPr>
            <a:xfrm>
              <a:off x="3934666" y="2113020"/>
              <a:ext cx="240968" cy="43837"/>
            </a:xfrm>
            <a:custGeom>
              <a:avLst/>
              <a:gdLst/>
              <a:ahLst/>
              <a:cxnLst/>
              <a:rect l="l" t="t" r="r" b="b"/>
              <a:pathLst>
                <a:path w="8938" h="1626" extrusionOk="0">
                  <a:moveTo>
                    <a:pt x="1219" y="1"/>
                  </a:moveTo>
                  <a:cubicBezTo>
                    <a:pt x="542" y="1"/>
                    <a:pt x="1" y="557"/>
                    <a:pt x="1" y="1219"/>
                  </a:cubicBezTo>
                  <a:lnTo>
                    <a:pt x="1" y="1626"/>
                  </a:lnTo>
                  <a:lnTo>
                    <a:pt x="8938" y="1626"/>
                  </a:lnTo>
                  <a:lnTo>
                    <a:pt x="8938" y="1219"/>
                  </a:lnTo>
                  <a:cubicBezTo>
                    <a:pt x="8938" y="557"/>
                    <a:pt x="8396" y="1"/>
                    <a:pt x="77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84"/>
          <p:cNvGrpSpPr/>
          <p:nvPr/>
        </p:nvGrpSpPr>
        <p:grpSpPr>
          <a:xfrm>
            <a:off x="7315017" y="4131836"/>
            <a:ext cx="198977" cy="199140"/>
            <a:chOff x="4813643" y="2113020"/>
            <a:chExt cx="374016" cy="374394"/>
          </a:xfrm>
        </p:grpSpPr>
        <p:sp>
          <p:nvSpPr>
            <p:cNvPr id="2045" name="Google Shape;2045;p84"/>
            <p:cNvSpPr/>
            <p:nvPr/>
          </p:nvSpPr>
          <p:spPr>
            <a:xfrm>
              <a:off x="4813643" y="2244827"/>
              <a:ext cx="374016" cy="110779"/>
            </a:xfrm>
            <a:custGeom>
              <a:avLst/>
              <a:gdLst/>
              <a:ahLst/>
              <a:cxnLst/>
              <a:rect l="l" t="t" r="r" b="b"/>
              <a:pathLst>
                <a:path w="13873" h="4109" extrusionOk="0">
                  <a:moveTo>
                    <a:pt x="2062" y="1641"/>
                  </a:moveTo>
                  <a:cubicBezTo>
                    <a:pt x="2287" y="1641"/>
                    <a:pt x="2468" y="1836"/>
                    <a:pt x="2468" y="2063"/>
                  </a:cubicBezTo>
                  <a:cubicBezTo>
                    <a:pt x="2468" y="2273"/>
                    <a:pt x="2287" y="2468"/>
                    <a:pt x="2062" y="2468"/>
                  </a:cubicBezTo>
                  <a:cubicBezTo>
                    <a:pt x="1836" y="2468"/>
                    <a:pt x="1656" y="2273"/>
                    <a:pt x="1656" y="2063"/>
                  </a:cubicBezTo>
                  <a:cubicBezTo>
                    <a:pt x="1656" y="1836"/>
                    <a:pt x="1836" y="1641"/>
                    <a:pt x="2062" y="1641"/>
                  </a:cubicBezTo>
                  <a:close/>
                  <a:moveTo>
                    <a:pt x="3687" y="1641"/>
                  </a:moveTo>
                  <a:cubicBezTo>
                    <a:pt x="3912" y="1641"/>
                    <a:pt x="4093" y="1836"/>
                    <a:pt x="4093" y="2063"/>
                  </a:cubicBezTo>
                  <a:cubicBezTo>
                    <a:pt x="4093" y="2273"/>
                    <a:pt x="3912" y="2468"/>
                    <a:pt x="3687" y="2468"/>
                  </a:cubicBezTo>
                  <a:cubicBezTo>
                    <a:pt x="3461" y="2468"/>
                    <a:pt x="3280" y="2273"/>
                    <a:pt x="3280" y="2063"/>
                  </a:cubicBezTo>
                  <a:cubicBezTo>
                    <a:pt x="3280" y="1836"/>
                    <a:pt x="3461" y="1641"/>
                    <a:pt x="3687" y="1641"/>
                  </a:cubicBezTo>
                  <a:close/>
                  <a:moveTo>
                    <a:pt x="10187" y="1641"/>
                  </a:moveTo>
                  <a:cubicBezTo>
                    <a:pt x="10412" y="1641"/>
                    <a:pt x="10592" y="1836"/>
                    <a:pt x="10592" y="2063"/>
                  </a:cubicBezTo>
                  <a:cubicBezTo>
                    <a:pt x="10592" y="2273"/>
                    <a:pt x="10412" y="2468"/>
                    <a:pt x="10187" y="2468"/>
                  </a:cubicBezTo>
                  <a:cubicBezTo>
                    <a:pt x="9961" y="2468"/>
                    <a:pt x="9780" y="2273"/>
                    <a:pt x="9780" y="2063"/>
                  </a:cubicBezTo>
                  <a:cubicBezTo>
                    <a:pt x="9780" y="1836"/>
                    <a:pt x="9961" y="1641"/>
                    <a:pt x="10187" y="1641"/>
                  </a:cubicBezTo>
                  <a:close/>
                  <a:moveTo>
                    <a:pt x="11812" y="1641"/>
                  </a:moveTo>
                  <a:cubicBezTo>
                    <a:pt x="12037" y="1641"/>
                    <a:pt x="12217" y="1836"/>
                    <a:pt x="12217" y="2063"/>
                  </a:cubicBezTo>
                  <a:cubicBezTo>
                    <a:pt x="12217" y="2273"/>
                    <a:pt x="12037" y="2468"/>
                    <a:pt x="11812" y="2468"/>
                  </a:cubicBezTo>
                  <a:cubicBezTo>
                    <a:pt x="11585" y="2468"/>
                    <a:pt x="11405" y="2273"/>
                    <a:pt x="11405" y="2063"/>
                  </a:cubicBezTo>
                  <a:cubicBezTo>
                    <a:pt x="11405" y="1836"/>
                    <a:pt x="11585" y="1641"/>
                    <a:pt x="11812" y="1641"/>
                  </a:cubicBezTo>
                  <a:close/>
                  <a:moveTo>
                    <a:pt x="8569" y="836"/>
                  </a:moveTo>
                  <a:cubicBezTo>
                    <a:pt x="8628" y="836"/>
                    <a:pt x="8687" y="848"/>
                    <a:pt x="8743" y="873"/>
                  </a:cubicBezTo>
                  <a:cubicBezTo>
                    <a:pt x="8953" y="979"/>
                    <a:pt x="9028" y="1220"/>
                    <a:pt x="8923" y="1431"/>
                  </a:cubicBezTo>
                  <a:lnTo>
                    <a:pt x="8111" y="3056"/>
                  </a:lnTo>
                  <a:cubicBezTo>
                    <a:pt x="8050" y="3190"/>
                    <a:pt x="7900" y="3281"/>
                    <a:pt x="7750" y="3281"/>
                  </a:cubicBezTo>
                  <a:cubicBezTo>
                    <a:pt x="7599" y="3281"/>
                    <a:pt x="7463" y="3190"/>
                    <a:pt x="7388" y="3056"/>
                  </a:cubicBezTo>
                  <a:lnTo>
                    <a:pt x="6937" y="2153"/>
                  </a:lnTo>
                  <a:lnTo>
                    <a:pt x="6486" y="3056"/>
                  </a:lnTo>
                  <a:cubicBezTo>
                    <a:pt x="6418" y="3191"/>
                    <a:pt x="6271" y="3259"/>
                    <a:pt x="6124" y="3259"/>
                  </a:cubicBezTo>
                  <a:cubicBezTo>
                    <a:pt x="5977" y="3259"/>
                    <a:pt x="5831" y="3191"/>
                    <a:pt x="5764" y="3056"/>
                  </a:cubicBezTo>
                  <a:lnTo>
                    <a:pt x="4951" y="1431"/>
                  </a:lnTo>
                  <a:cubicBezTo>
                    <a:pt x="4845" y="1220"/>
                    <a:pt x="4935" y="979"/>
                    <a:pt x="5132" y="873"/>
                  </a:cubicBezTo>
                  <a:cubicBezTo>
                    <a:pt x="5187" y="848"/>
                    <a:pt x="5247" y="836"/>
                    <a:pt x="5307" y="836"/>
                  </a:cubicBezTo>
                  <a:cubicBezTo>
                    <a:pt x="5458" y="836"/>
                    <a:pt x="5609" y="914"/>
                    <a:pt x="5673" y="1054"/>
                  </a:cubicBezTo>
                  <a:lnTo>
                    <a:pt x="6125" y="1957"/>
                  </a:lnTo>
                  <a:lnTo>
                    <a:pt x="6576" y="1054"/>
                  </a:lnTo>
                  <a:cubicBezTo>
                    <a:pt x="6643" y="919"/>
                    <a:pt x="6790" y="851"/>
                    <a:pt x="6937" y="851"/>
                  </a:cubicBezTo>
                  <a:cubicBezTo>
                    <a:pt x="7083" y="851"/>
                    <a:pt x="7230" y="919"/>
                    <a:pt x="7298" y="1054"/>
                  </a:cubicBezTo>
                  <a:lnTo>
                    <a:pt x="7750" y="1957"/>
                  </a:lnTo>
                  <a:lnTo>
                    <a:pt x="8201" y="1054"/>
                  </a:lnTo>
                  <a:cubicBezTo>
                    <a:pt x="8276" y="914"/>
                    <a:pt x="8421" y="836"/>
                    <a:pt x="8569" y="836"/>
                  </a:cubicBezTo>
                  <a:close/>
                  <a:moveTo>
                    <a:pt x="407" y="1"/>
                  </a:moveTo>
                  <a:cubicBezTo>
                    <a:pt x="181" y="1"/>
                    <a:pt x="1" y="181"/>
                    <a:pt x="1" y="408"/>
                  </a:cubicBezTo>
                  <a:lnTo>
                    <a:pt x="1" y="3702"/>
                  </a:lnTo>
                  <a:cubicBezTo>
                    <a:pt x="1" y="3928"/>
                    <a:pt x="181" y="4109"/>
                    <a:pt x="407" y="4109"/>
                  </a:cubicBezTo>
                  <a:lnTo>
                    <a:pt x="13467" y="4109"/>
                  </a:lnTo>
                  <a:cubicBezTo>
                    <a:pt x="13692" y="4109"/>
                    <a:pt x="13872" y="3928"/>
                    <a:pt x="13872" y="3702"/>
                  </a:cubicBezTo>
                  <a:lnTo>
                    <a:pt x="13872" y="408"/>
                  </a:lnTo>
                  <a:cubicBezTo>
                    <a:pt x="13872" y="181"/>
                    <a:pt x="13692" y="1"/>
                    <a:pt x="13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84"/>
            <p:cNvSpPr/>
            <p:nvPr/>
          </p:nvSpPr>
          <p:spPr>
            <a:xfrm>
              <a:off x="4878158" y="2117468"/>
              <a:ext cx="74248" cy="54810"/>
            </a:xfrm>
            <a:custGeom>
              <a:avLst/>
              <a:gdLst/>
              <a:ahLst/>
              <a:cxnLst/>
              <a:rect l="l" t="t" r="r" b="b"/>
              <a:pathLst>
                <a:path w="2754" h="2033" extrusionOk="0">
                  <a:moveTo>
                    <a:pt x="2753" y="1"/>
                  </a:moveTo>
                  <a:lnTo>
                    <a:pt x="2753" y="1"/>
                  </a:lnTo>
                  <a:cubicBezTo>
                    <a:pt x="1716" y="271"/>
                    <a:pt x="783" y="873"/>
                    <a:pt x="0" y="1551"/>
                  </a:cubicBezTo>
                  <a:cubicBezTo>
                    <a:pt x="496" y="1746"/>
                    <a:pt x="1068" y="1912"/>
                    <a:pt x="1716" y="2032"/>
                  </a:cubicBezTo>
                  <a:cubicBezTo>
                    <a:pt x="2001" y="1264"/>
                    <a:pt x="2347" y="498"/>
                    <a:pt x="27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84"/>
            <p:cNvSpPr/>
            <p:nvPr/>
          </p:nvSpPr>
          <p:spPr>
            <a:xfrm>
              <a:off x="4932078" y="2196596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242" y="0"/>
                  </a:moveTo>
                  <a:cubicBezTo>
                    <a:pt x="151" y="315"/>
                    <a:pt x="77" y="632"/>
                    <a:pt x="1" y="977"/>
                  </a:cubicBezTo>
                  <a:lnTo>
                    <a:pt x="2137" y="977"/>
                  </a:lnTo>
                  <a:lnTo>
                    <a:pt x="2137" y="150"/>
                  </a:lnTo>
                  <a:cubicBezTo>
                    <a:pt x="1475" y="135"/>
                    <a:pt x="843" y="90"/>
                    <a:pt x="2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4"/>
            <p:cNvSpPr/>
            <p:nvPr/>
          </p:nvSpPr>
          <p:spPr>
            <a:xfrm>
              <a:off x="4945882" y="2113020"/>
              <a:ext cx="43837" cy="65755"/>
            </a:xfrm>
            <a:custGeom>
              <a:avLst/>
              <a:gdLst/>
              <a:ahLst/>
              <a:cxnLst/>
              <a:rect l="l" t="t" r="r" b="b"/>
              <a:pathLst>
                <a:path w="1626" h="2439" extrusionOk="0">
                  <a:moveTo>
                    <a:pt x="1625" y="1"/>
                  </a:moveTo>
                  <a:cubicBezTo>
                    <a:pt x="993" y="271"/>
                    <a:pt x="437" y="1189"/>
                    <a:pt x="0" y="2318"/>
                  </a:cubicBezTo>
                  <a:cubicBezTo>
                    <a:pt x="528" y="2378"/>
                    <a:pt x="1069" y="2422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84"/>
            <p:cNvSpPr/>
            <p:nvPr/>
          </p:nvSpPr>
          <p:spPr>
            <a:xfrm>
              <a:off x="5011583" y="2196596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896" y="0"/>
                  </a:moveTo>
                  <a:cubicBezTo>
                    <a:pt x="1295" y="90"/>
                    <a:pt x="663" y="135"/>
                    <a:pt x="1" y="150"/>
                  </a:cubicBezTo>
                  <a:lnTo>
                    <a:pt x="1" y="977"/>
                  </a:lnTo>
                  <a:lnTo>
                    <a:pt x="2137" y="977"/>
                  </a:lnTo>
                  <a:cubicBezTo>
                    <a:pt x="2063" y="632"/>
                    <a:pt x="1987" y="315"/>
                    <a:pt x="1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84"/>
            <p:cNvSpPr/>
            <p:nvPr/>
          </p:nvSpPr>
          <p:spPr>
            <a:xfrm>
              <a:off x="5084213" y="2176295"/>
              <a:ext cx="86029" cy="46668"/>
            </a:xfrm>
            <a:custGeom>
              <a:avLst/>
              <a:gdLst/>
              <a:ahLst/>
              <a:cxnLst/>
              <a:rect l="l" t="t" r="r" b="b"/>
              <a:pathLst>
                <a:path w="3191" h="1731" extrusionOk="0">
                  <a:moveTo>
                    <a:pt x="2061" y="1"/>
                  </a:moveTo>
                  <a:cubicBezTo>
                    <a:pt x="1489" y="256"/>
                    <a:pt x="783" y="467"/>
                    <a:pt x="0" y="617"/>
                  </a:cubicBezTo>
                  <a:cubicBezTo>
                    <a:pt x="105" y="978"/>
                    <a:pt x="195" y="1339"/>
                    <a:pt x="271" y="1730"/>
                  </a:cubicBezTo>
                  <a:lnTo>
                    <a:pt x="3190" y="1730"/>
                  </a:lnTo>
                  <a:cubicBezTo>
                    <a:pt x="2904" y="1084"/>
                    <a:pt x="2528" y="512"/>
                    <a:pt x="20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4"/>
            <p:cNvSpPr/>
            <p:nvPr/>
          </p:nvSpPr>
          <p:spPr>
            <a:xfrm>
              <a:off x="4831113" y="2176295"/>
              <a:ext cx="86002" cy="46668"/>
            </a:xfrm>
            <a:custGeom>
              <a:avLst/>
              <a:gdLst/>
              <a:ahLst/>
              <a:cxnLst/>
              <a:rect l="l" t="t" r="r" b="b"/>
              <a:pathLst>
                <a:path w="3190" h="1731" extrusionOk="0">
                  <a:moveTo>
                    <a:pt x="1128" y="1"/>
                  </a:moveTo>
                  <a:cubicBezTo>
                    <a:pt x="677" y="512"/>
                    <a:pt x="285" y="1084"/>
                    <a:pt x="0" y="1730"/>
                  </a:cubicBezTo>
                  <a:lnTo>
                    <a:pt x="2919" y="1730"/>
                  </a:lnTo>
                  <a:cubicBezTo>
                    <a:pt x="2994" y="1339"/>
                    <a:pt x="3084" y="978"/>
                    <a:pt x="3190" y="617"/>
                  </a:cubicBezTo>
                  <a:cubicBezTo>
                    <a:pt x="2407" y="467"/>
                    <a:pt x="1700" y="256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84"/>
            <p:cNvSpPr/>
            <p:nvPr/>
          </p:nvSpPr>
          <p:spPr>
            <a:xfrm>
              <a:off x="5011583" y="2113020"/>
              <a:ext cx="43837" cy="65755"/>
            </a:xfrm>
            <a:custGeom>
              <a:avLst/>
              <a:gdLst/>
              <a:ahLst/>
              <a:cxnLst/>
              <a:rect l="l" t="t" r="r" b="b"/>
              <a:pathLst>
                <a:path w="1626" h="2439" extrusionOk="0">
                  <a:moveTo>
                    <a:pt x="1" y="1"/>
                  </a:moveTo>
                  <a:lnTo>
                    <a:pt x="1" y="2438"/>
                  </a:lnTo>
                  <a:cubicBezTo>
                    <a:pt x="572" y="2422"/>
                    <a:pt x="1114" y="2378"/>
                    <a:pt x="1626" y="2318"/>
                  </a:cubicBezTo>
                  <a:cubicBezTo>
                    <a:pt x="1204" y="1189"/>
                    <a:pt x="633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84"/>
            <p:cNvSpPr/>
            <p:nvPr/>
          </p:nvSpPr>
          <p:spPr>
            <a:xfrm>
              <a:off x="5048896" y="2117468"/>
              <a:ext cx="74275" cy="54810"/>
            </a:xfrm>
            <a:custGeom>
              <a:avLst/>
              <a:gdLst/>
              <a:ahLst/>
              <a:cxnLst/>
              <a:rect l="l" t="t" r="r" b="b"/>
              <a:pathLst>
                <a:path w="2755" h="2033" extrusionOk="0">
                  <a:moveTo>
                    <a:pt x="1" y="1"/>
                  </a:moveTo>
                  <a:lnTo>
                    <a:pt x="1" y="1"/>
                  </a:lnTo>
                  <a:cubicBezTo>
                    <a:pt x="408" y="498"/>
                    <a:pt x="753" y="1264"/>
                    <a:pt x="1054" y="2032"/>
                  </a:cubicBezTo>
                  <a:cubicBezTo>
                    <a:pt x="1686" y="1912"/>
                    <a:pt x="2273" y="1746"/>
                    <a:pt x="2755" y="1551"/>
                  </a:cubicBezTo>
                  <a:cubicBezTo>
                    <a:pt x="1972" y="873"/>
                    <a:pt x="1040" y="271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4"/>
            <p:cNvSpPr/>
            <p:nvPr/>
          </p:nvSpPr>
          <p:spPr>
            <a:xfrm>
              <a:off x="5011583" y="2377498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" y="0"/>
                  </a:moveTo>
                  <a:lnTo>
                    <a:pt x="1" y="827"/>
                  </a:lnTo>
                  <a:cubicBezTo>
                    <a:pt x="663" y="843"/>
                    <a:pt x="1310" y="887"/>
                    <a:pt x="1896" y="978"/>
                  </a:cubicBezTo>
                  <a:cubicBezTo>
                    <a:pt x="1987" y="662"/>
                    <a:pt x="2077" y="346"/>
                    <a:pt x="2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84"/>
            <p:cNvSpPr/>
            <p:nvPr/>
          </p:nvSpPr>
          <p:spPr>
            <a:xfrm>
              <a:off x="5084213" y="2377498"/>
              <a:ext cx="86029" cy="46641"/>
            </a:xfrm>
            <a:custGeom>
              <a:avLst/>
              <a:gdLst/>
              <a:ahLst/>
              <a:cxnLst/>
              <a:rect l="l" t="t" r="r" b="b"/>
              <a:pathLst>
                <a:path w="3191" h="1730" extrusionOk="0">
                  <a:moveTo>
                    <a:pt x="271" y="0"/>
                  </a:moveTo>
                  <a:cubicBezTo>
                    <a:pt x="195" y="391"/>
                    <a:pt x="105" y="753"/>
                    <a:pt x="0" y="1114"/>
                  </a:cubicBezTo>
                  <a:cubicBezTo>
                    <a:pt x="783" y="1264"/>
                    <a:pt x="1489" y="1475"/>
                    <a:pt x="2061" y="1730"/>
                  </a:cubicBezTo>
                  <a:cubicBezTo>
                    <a:pt x="2528" y="1218"/>
                    <a:pt x="2904" y="647"/>
                    <a:pt x="3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84"/>
            <p:cNvSpPr/>
            <p:nvPr/>
          </p:nvSpPr>
          <p:spPr>
            <a:xfrm>
              <a:off x="4932078" y="2377498"/>
              <a:ext cx="57640" cy="26367"/>
            </a:xfrm>
            <a:custGeom>
              <a:avLst/>
              <a:gdLst/>
              <a:ahLst/>
              <a:cxnLst/>
              <a:rect l="l" t="t" r="r" b="b"/>
              <a:pathLst>
                <a:path w="2138" h="978" extrusionOk="0">
                  <a:moveTo>
                    <a:pt x="1" y="0"/>
                  </a:moveTo>
                  <a:cubicBezTo>
                    <a:pt x="77" y="346"/>
                    <a:pt x="151" y="662"/>
                    <a:pt x="242" y="978"/>
                  </a:cubicBezTo>
                  <a:cubicBezTo>
                    <a:pt x="843" y="887"/>
                    <a:pt x="1491" y="843"/>
                    <a:pt x="2137" y="827"/>
                  </a:cubicBezTo>
                  <a:lnTo>
                    <a:pt x="21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84"/>
            <p:cNvSpPr/>
            <p:nvPr/>
          </p:nvSpPr>
          <p:spPr>
            <a:xfrm>
              <a:off x="5011583" y="2421685"/>
              <a:ext cx="43837" cy="65728"/>
            </a:xfrm>
            <a:custGeom>
              <a:avLst/>
              <a:gdLst/>
              <a:ahLst/>
              <a:cxnLst/>
              <a:rect l="l" t="t" r="r" b="b"/>
              <a:pathLst>
                <a:path w="1626" h="2438" extrusionOk="0">
                  <a:moveTo>
                    <a:pt x="1" y="1"/>
                  </a:moveTo>
                  <a:lnTo>
                    <a:pt x="1" y="2438"/>
                  </a:lnTo>
                  <a:cubicBezTo>
                    <a:pt x="633" y="2167"/>
                    <a:pt x="1204" y="1250"/>
                    <a:pt x="1626" y="121"/>
                  </a:cubicBezTo>
                  <a:cubicBezTo>
                    <a:pt x="1130" y="61"/>
                    <a:pt x="572" y="1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84"/>
            <p:cNvSpPr/>
            <p:nvPr/>
          </p:nvSpPr>
          <p:spPr>
            <a:xfrm>
              <a:off x="4878158" y="2428182"/>
              <a:ext cx="74248" cy="54810"/>
            </a:xfrm>
            <a:custGeom>
              <a:avLst/>
              <a:gdLst/>
              <a:ahLst/>
              <a:cxnLst/>
              <a:rect l="l" t="t" r="r" b="b"/>
              <a:pathLst>
                <a:path w="2754" h="2033" extrusionOk="0">
                  <a:moveTo>
                    <a:pt x="1700" y="0"/>
                  </a:moveTo>
                  <a:cubicBezTo>
                    <a:pt x="1068" y="121"/>
                    <a:pt x="496" y="287"/>
                    <a:pt x="0" y="482"/>
                  </a:cubicBezTo>
                  <a:cubicBezTo>
                    <a:pt x="783" y="1159"/>
                    <a:pt x="1716" y="1761"/>
                    <a:pt x="2753" y="2032"/>
                  </a:cubicBezTo>
                  <a:cubicBezTo>
                    <a:pt x="2347" y="1520"/>
                    <a:pt x="2001" y="768"/>
                    <a:pt x="1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84"/>
            <p:cNvSpPr/>
            <p:nvPr/>
          </p:nvSpPr>
          <p:spPr>
            <a:xfrm>
              <a:off x="4831113" y="2377498"/>
              <a:ext cx="86002" cy="46641"/>
            </a:xfrm>
            <a:custGeom>
              <a:avLst/>
              <a:gdLst/>
              <a:ahLst/>
              <a:cxnLst/>
              <a:rect l="l" t="t" r="r" b="b"/>
              <a:pathLst>
                <a:path w="3190" h="1730" extrusionOk="0">
                  <a:moveTo>
                    <a:pt x="0" y="0"/>
                  </a:moveTo>
                  <a:cubicBezTo>
                    <a:pt x="285" y="647"/>
                    <a:pt x="677" y="1218"/>
                    <a:pt x="1128" y="1730"/>
                  </a:cubicBezTo>
                  <a:cubicBezTo>
                    <a:pt x="1715" y="1475"/>
                    <a:pt x="2407" y="1264"/>
                    <a:pt x="3190" y="1114"/>
                  </a:cubicBezTo>
                  <a:cubicBezTo>
                    <a:pt x="3084" y="753"/>
                    <a:pt x="2994" y="391"/>
                    <a:pt x="2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84"/>
            <p:cNvSpPr/>
            <p:nvPr/>
          </p:nvSpPr>
          <p:spPr>
            <a:xfrm>
              <a:off x="5048896" y="2428587"/>
              <a:ext cx="74275" cy="54405"/>
            </a:xfrm>
            <a:custGeom>
              <a:avLst/>
              <a:gdLst/>
              <a:ahLst/>
              <a:cxnLst/>
              <a:rect l="l" t="t" r="r" b="b"/>
              <a:pathLst>
                <a:path w="2755" h="2018" extrusionOk="0">
                  <a:moveTo>
                    <a:pt x="1054" y="1"/>
                  </a:moveTo>
                  <a:cubicBezTo>
                    <a:pt x="769" y="768"/>
                    <a:pt x="408" y="1505"/>
                    <a:pt x="1" y="2017"/>
                  </a:cubicBezTo>
                  <a:cubicBezTo>
                    <a:pt x="1040" y="1746"/>
                    <a:pt x="1972" y="1159"/>
                    <a:pt x="2755" y="467"/>
                  </a:cubicBezTo>
                  <a:cubicBezTo>
                    <a:pt x="2273" y="286"/>
                    <a:pt x="1702" y="121"/>
                    <a:pt x="1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84"/>
            <p:cNvSpPr/>
            <p:nvPr/>
          </p:nvSpPr>
          <p:spPr>
            <a:xfrm>
              <a:off x="4945882" y="2421685"/>
              <a:ext cx="43837" cy="65728"/>
            </a:xfrm>
            <a:custGeom>
              <a:avLst/>
              <a:gdLst/>
              <a:ahLst/>
              <a:cxnLst/>
              <a:rect l="l" t="t" r="r" b="b"/>
              <a:pathLst>
                <a:path w="1626" h="2438" extrusionOk="0">
                  <a:moveTo>
                    <a:pt x="1625" y="1"/>
                  </a:moveTo>
                  <a:cubicBezTo>
                    <a:pt x="1069" y="16"/>
                    <a:pt x="528" y="61"/>
                    <a:pt x="0" y="121"/>
                  </a:cubicBezTo>
                  <a:cubicBezTo>
                    <a:pt x="422" y="1250"/>
                    <a:pt x="993" y="2167"/>
                    <a:pt x="1625" y="2438"/>
                  </a:cubicBezTo>
                  <a:lnTo>
                    <a:pt x="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84"/>
          <p:cNvGrpSpPr/>
          <p:nvPr/>
        </p:nvGrpSpPr>
        <p:grpSpPr>
          <a:xfrm>
            <a:off x="4665833" y="3416838"/>
            <a:ext cx="198988" cy="221465"/>
            <a:chOff x="5614355" y="2113128"/>
            <a:chExt cx="336299" cy="374286"/>
          </a:xfrm>
        </p:grpSpPr>
        <p:sp>
          <p:nvSpPr>
            <p:cNvPr id="2063" name="Google Shape;2063;p84"/>
            <p:cNvSpPr/>
            <p:nvPr/>
          </p:nvSpPr>
          <p:spPr>
            <a:xfrm>
              <a:off x="5729151" y="2222612"/>
              <a:ext cx="67373" cy="87970"/>
            </a:xfrm>
            <a:custGeom>
              <a:avLst/>
              <a:gdLst/>
              <a:ahLst/>
              <a:cxnLst/>
              <a:rect l="l" t="t" r="r" b="b"/>
              <a:pathLst>
                <a:path w="2499" h="3263" extrusionOk="0">
                  <a:moveTo>
                    <a:pt x="1273" y="1"/>
                  </a:moveTo>
                  <a:cubicBezTo>
                    <a:pt x="1187" y="1"/>
                    <a:pt x="1098" y="10"/>
                    <a:pt x="1008" y="28"/>
                  </a:cubicBezTo>
                  <a:cubicBezTo>
                    <a:pt x="542" y="133"/>
                    <a:pt x="196" y="524"/>
                    <a:pt x="105" y="915"/>
                  </a:cubicBezTo>
                  <a:cubicBezTo>
                    <a:pt x="1" y="1306"/>
                    <a:pt x="91" y="1713"/>
                    <a:pt x="362" y="2028"/>
                  </a:cubicBezTo>
                  <a:cubicBezTo>
                    <a:pt x="693" y="2405"/>
                    <a:pt x="873" y="2826"/>
                    <a:pt x="873" y="3262"/>
                  </a:cubicBezTo>
                  <a:lnTo>
                    <a:pt x="1686" y="3262"/>
                  </a:lnTo>
                  <a:lnTo>
                    <a:pt x="1686" y="3188"/>
                  </a:lnTo>
                  <a:cubicBezTo>
                    <a:pt x="1686" y="2781"/>
                    <a:pt x="1851" y="2390"/>
                    <a:pt x="2167" y="2059"/>
                  </a:cubicBezTo>
                  <a:cubicBezTo>
                    <a:pt x="2378" y="1833"/>
                    <a:pt x="2498" y="1533"/>
                    <a:pt x="2498" y="1232"/>
                  </a:cubicBezTo>
                  <a:cubicBezTo>
                    <a:pt x="2498" y="563"/>
                    <a:pt x="1963" y="1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4"/>
            <p:cNvSpPr/>
            <p:nvPr/>
          </p:nvSpPr>
          <p:spPr>
            <a:xfrm>
              <a:off x="5614355" y="2113128"/>
              <a:ext cx="336299" cy="374286"/>
            </a:xfrm>
            <a:custGeom>
              <a:avLst/>
              <a:gdLst/>
              <a:ahLst/>
              <a:cxnLst/>
              <a:rect l="l" t="t" r="r" b="b"/>
              <a:pathLst>
                <a:path w="12474" h="13883" extrusionOk="0">
                  <a:moveTo>
                    <a:pt x="5537" y="2434"/>
                  </a:moveTo>
                  <a:cubicBezTo>
                    <a:pt x="5763" y="2434"/>
                    <a:pt x="5944" y="2629"/>
                    <a:pt x="5944" y="2840"/>
                  </a:cubicBezTo>
                  <a:lnTo>
                    <a:pt x="5944" y="3307"/>
                  </a:lnTo>
                  <a:cubicBezTo>
                    <a:pt x="6199" y="3351"/>
                    <a:pt x="6440" y="3457"/>
                    <a:pt x="6650" y="3608"/>
                  </a:cubicBezTo>
                  <a:lnTo>
                    <a:pt x="6981" y="3277"/>
                  </a:lnTo>
                  <a:cubicBezTo>
                    <a:pt x="7056" y="3194"/>
                    <a:pt x="7158" y="3152"/>
                    <a:pt x="7262" y="3152"/>
                  </a:cubicBezTo>
                  <a:cubicBezTo>
                    <a:pt x="7365" y="3152"/>
                    <a:pt x="7470" y="3194"/>
                    <a:pt x="7553" y="3277"/>
                  </a:cubicBezTo>
                  <a:cubicBezTo>
                    <a:pt x="7703" y="3427"/>
                    <a:pt x="7703" y="3698"/>
                    <a:pt x="7553" y="3848"/>
                  </a:cubicBezTo>
                  <a:lnTo>
                    <a:pt x="7222" y="4179"/>
                  </a:lnTo>
                  <a:cubicBezTo>
                    <a:pt x="7372" y="4390"/>
                    <a:pt x="7478" y="4631"/>
                    <a:pt x="7523" y="4886"/>
                  </a:cubicBezTo>
                  <a:lnTo>
                    <a:pt x="7974" y="4886"/>
                  </a:lnTo>
                  <a:cubicBezTo>
                    <a:pt x="8200" y="4886"/>
                    <a:pt x="8381" y="5066"/>
                    <a:pt x="8381" y="5293"/>
                  </a:cubicBezTo>
                  <a:cubicBezTo>
                    <a:pt x="8381" y="5518"/>
                    <a:pt x="8200" y="5698"/>
                    <a:pt x="7974" y="5698"/>
                  </a:cubicBezTo>
                  <a:lnTo>
                    <a:pt x="7523" y="5698"/>
                  </a:lnTo>
                  <a:cubicBezTo>
                    <a:pt x="7448" y="6059"/>
                    <a:pt x="7282" y="6406"/>
                    <a:pt x="7027" y="6677"/>
                  </a:cubicBezTo>
                  <a:cubicBezTo>
                    <a:pt x="6907" y="6812"/>
                    <a:pt x="6756" y="7008"/>
                    <a:pt x="6756" y="7249"/>
                  </a:cubicBezTo>
                  <a:lnTo>
                    <a:pt x="6756" y="7730"/>
                  </a:lnTo>
                  <a:cubicBezTo>
                    <a:pt x="6756" y="7955"/>
                    <a:pt x="6576" y="8136"/>
                    <a:pt x="6349" y="8136"/>
                  </a:cubicBezTo>
                  <a:lnTo>
                    <a:pt x="4724" y="8136"/>
                  </a:lnTo>
                  <a:cubicBezTo>
                    <a:pt x="4499" y="8136"/>
                    <a:pt x="4319" y="7955"/>
                    <a:pt x="4319" y="7730"/>
                  </a:cubicBezTo>
                  <a:lnTo>
                    <a:pt x="4319" y="7339"/>
                  </a:lnTo>
                  <a:cubicBezTo>
                    <a:pt x="4319" y="7113"/>
                    <a:pt x="4213" y="6857"/>
                    <a:pt x="4002" y="6617"/>
                  </a:cubicBezTo>
                  <a:cubicBezTo>
                    <a:pt x="3761" y="6346"/>
                    <a:pt x="3627" y="6029"/>
                    <a:pt x="3551" y="5698"/>
                  </a:cubicBezTo>
                  <a:lnTo>
                    <a:pt x="3099" y="5698"/>
                  </a:lnTo>
                  <a:cubicBezTo>
                    <a:pt x="2874" y="5698"/>
                    <a:pt x="2694" y="5518"/>
                    <a:pt x="2694" y="5293"/>
                  </a:cubicBezTo>
                  <a:cubicBezTo>
                    <a:pt x="2694" y="5066"/>
                    <a:pt x="2874" y="4886"/>
                    <a:pt x="3099" y="4886"/>
                  </a:cubicBezTo>
                  <a:lnTo>
                    <a:pt x="3551" y="4886"/>
                  </a:lnTo>
                  <a:cubicBezTo>
                    <a:pt x="3566" y="4841"/>
                    <a:pt x="3566" y="4811"/>
                    <a:pt x="3566" y="4781"/>
                  </a:cubicBezTo>
                  <a:cubicBezTo>
                    <a:pt x="3627" y="4555"/>
                    <a:pt x="3731" y="4360"/>
                    <a:pt x="3852" y="4179"/>
                  </a:cubicBezTo>
                  <a:lnTo>
                    <a:pt x="3521" y="3848"/>
                  </a:lnTo>
                  <a:cubicBezTo>
                    <a:pt x="3370" y="3698"/>
                    <a:pt x="3370" y="3427"/>
                    <a:pt x="3521" y="3277"/>
                  </a:cubicBezTo>
                  <a:cubicBezTo>
                    <a:pt x="3604" y="3194"/>
                    <a:pt x="3709" y="3152"/>
                    <a:pt x="3814" y="3152"/>
                  </a:cubicBezTo>
                  <a:cubicBezTo>
                    <a:pt x="3920" y="3152"/>
                    <a:pt x="4025" y="3194"/>
                    <a:pt x="4108" y="3277"/>
                  </a:cubicBezTo>
                  <a:lnTo>
                    <a:pt x="4423" y="3608"/>
                  </a:lnTo>
                  <a:cubicBezTo>
                    <a:pt x="4634" y="3472"/>
                    <a:pt x="4860" y="3351"/>
                    <a:pt x="5101" y="3307"/>
                  </a:cubicBezTo>
                  <a:cubicBezTo>
                    <a:pt x="5108" y="3299"/>
                    <a:pt x="5112" y="3299"/>
                    <a:pt x="5116" y="3299"/>
                  </a:cubicBezTo>
                  <a:cubicBezTo>
                    <a:pt x="5119" y="3299"/>
                    <a:pt x="5123" y="3299"/>
                    <a:pt x="5131" y="3291"/>
                  </a:cubicBezTo>
                  <a:lnTo>
                    <a:pt x="5131" y="2840"/>
                  </a:lnTo>
                  <a:cubicBezTo>
                    <a:pt x="5131" y="2629"/>
                    <a:pt x="5312" y="2434"/>
                    <a:pt x="5537" y="2434"/>
                  </a:cubicBezTo>
                  <a:close/>
                  <a:moveTo>
                    <a:pt x="6349" y="8948"/>
                  </a:moveTo>
                  <a:cubicBezTo>
                    <a:pt x="6576" y="8948"/>
                    <a:pt x="6756" y="9129"/>
                    <a:pt x="6756" y="9355"/>
                  </a:cubicBezTo>
                  <a:cubicBezTo>
                    <a:pt x="6756" y="9580"/>
                    <a:pt x="6576" y="9761"/>
                    <a:pt x="6349" y="9761"/>
                  </a:cubicBezTo>
                  <a:lnTo>
                    <a:pt x="4724" y="9761"/>
                  </a:lnTo>
                  <a:cubicBezTo>
                    <a:pt x="4499" y="9761"/>
                    <a:pt x="4319" y="9580"/>
                    <a:pt x="4319" y="9355"/>
                  </a:cubicBezTo>
                  <a:cubicBezTo>
                    <a:pt x="4319" y="9129"/>
                    <a:pt x="4499" y="8948"/>
                    <a:pt x="4724" y="8948"/>
                  </a:cubicBezTo>
                  <a:close/>
                  <a:moveTo>
                    <a:pt x="5534" y="0"/>
                  </a:moveTo>
                  <a:cubicBezTo>
                    <a:pt x="5166" y="0"/>
                    <a:pt x="4789" y="38"/>
                    <a:pt x="4409" y="117"/>
                  </a:cubicBezTo>
                  <a:cubicBezTo>
                    <a:pt x="2407" y="538"/>
                    <a:pt x="782" y="2163"/>
                    <a:pt x="361" y="4179"/>
                  </a:cubicBezTo>
                  <a:cubicBezTo>
                    <a:pt x="0" y="6015"/>
                    <a:pt x="557" y="7835"/>
                    <a:pt x="1881" y="9099"/>
                  </a:cubicBezTo>
                  <a:lnTo>
                    <a:pt x="1881" y="13477"/>
                  </a:lnTo>
                  <a:cubicBezTo>
                    <a:pt x="1881" y="13702"/>
                    <a:pt x="2062" y="13883"/>
                    <a:pt x="2287" y="13883"/>
                  </a:cubicBezTo>
                  <a:lnTo>
                    <a:pt x="7162" y="13883"/>
                  </a:lnTo>
                  <a:cubicBezTo>
                    <a:pt x="7388" y="13883"/>
                    <a:pt x="7569" y="13702"/>
                    <a:pt x="7569" y="13477"/>
                  </a:cubicBezTo>
                  <a:lnTo>
                    <a:pt x="7569" y="11385"/>
                  </a:lnTo>
                  <a:lnTo>
                    <a:pt x="9599" y="11385"/>
                  </a:lnTo>
                  <a:cubicBezTo>
                    <a:pt x="10277" y="11385"/>
                    <a:pt x="10818" y="10844"/>
                    <a:pt x="10818" y="10167"/>
                  </a:cubicBezTo>
                  <a:lnTo>
                    <a:pt x="10818" y="8783"/>
                  </a:lnTo>
                  <a:lnTo>
                    <a:pt x="12233" y="8091"/>
                  </a:lnTo>
                  <a:cubicBezTo>
                    <a:pt x="12337" y="8031"/>
                    <a:pt x="12413" y="7941"/>
                    <a:pt x="12443" y="7835"/>
                  </a:cubicBezTo>
                  <a:cubicBezTo>
                    <a:pt x="12473" y="7714"/>
                    <a:pt x="12443" y="7594"/>
                    <a:pt x="12383" y="7504"/>
                  </a:cubicBezTo>
                  <a:lnTo>
                    <a:pt x="10818" y="5157"/>
                  </a:lnTo>
                  <a:cubicBezTo>
                    <a:pt x="10751" y="2266"/>
                    <a:pt x="8384" y="0"/>
                    <a:pt x="5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84"/>
          <p:cNvGrpSpPr/>
          <p:nvPr/>
        </p:nvGrpSpPr>
        <p:grpSpPr>
          <a:xfrm>
            <a:off x="4738604" y="2117390"/>
            <a:ext cx="198987" cy="199001"/>
            <a:chOff x="6428843" y="2117468"/>
            <a:chExt cx="384962" cy="384989"/>
          </a:xfrm>
        </p:grpSpPr>
        <p:sp>
          <p:nvSpPr>
            <p:cNvPr id="2066" name="Google Shape;2066;p84"/>
            <p:cNvSpPr/>
            <p:nvPr/>
          </p:nvSpPr>
          <p:spPr>
            <a:xfrm>
              <a:off x="6610176" y="2254183"/>
              <a:ext cx="22296" cy="22727"/>
            </a:xfrm>
            <a:custGeom>
              <a:avLst/>
              <a:gdLst/>
              <a:ahLst/>
              <a:cxnLst/>
              <a:rect l="l" t="t" r="r" b="b"/>
              <a:pathLst>
                <a:path w="827" h="843" extrusionOk="0">
                  <a:moveTo>
                    <a:pt x="421" y="0"/>
                  </a:moveTo>
                  <a:cubicBezTo>
                    <a:pt x="181" y="0"/>
                    <a:pt x="0" y="195"/>
                    <a:pt x="0" y="422"/>
                  </a:cubicBezTo>
                  <a:cubicBezTo>
                    <a:pt x="0" y="647"/>
                    <a:pt x="181" y="843"/>
                    <a:pt x="421" y="843"/>
                  </a:cubicBezTo>
                  <a:cubicBezTo>
                    <a:pt x="646" y="843"/>
                    <a:pt x="827" y="647"/>
                    <a:pt x="827" y="422"/>
                  </a:cubicBezTo>
                  <a:cubicBezTo>
                    <a:pt x="827" y="195"/>
                    <a:pt x="646" y="0"/>
                    <a:pt x="4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84"/>
            <p:cNvSpPr/>
            <p:nvPr/>
          </p:nvSpPr>
          <p:spPr>
            <a:xfrm>
              <a:off x="6428843" y="2254182"/>
              <a:ext cx="384962" cy="248275"/>
            </a:xfrm>
            <a:custGeom>
              <a:avLst/>
              <a:gdLst/>
              <a:ahLst/>
              <a:cxnLst/>
              <a:rect l="l" t="t" r="r" b="b"/>
              <a:pathLst>
                <a:path w="14279" h="9209" extrusionOk="0">
                  <a:moveTo>
                    <a:pt x="452" y="0"/>
                  </a:moveTo>
                  <a:cubicBezTo>
                    <a:pt x="211" y="0"/>
                    <a:pt x="0" y="195"/>
                    <a:pt x="0" y="422"/>
                  </a:cubicBezTo>
                  <a:lnTo>
                    <a:pt x="0" y="2091"/>
                  </a:lnTo>
                  <a:cubicBezTo>
                    <a:pt x="0" y="2332"/>
                    <a:pt x="211" y="2512"/>
                    <a:pt x="452" y="2512"/>
                  </a:cubicBezTo>
                  <a:lnTo>
                    <a:pt x="888" y="2512"/>
                  </a:lnTo>
                  <a:cubicBezTo>
                    <a:pt x="1023" y="4665"/>
                    <a:pt x="2257" y="6514"/>
                    <a:pt x="4018" y="7538"/>
                  </a:cubicBezTo>
                  <a:lnTo>
                    <a:pt x="2543" y="7538"/>
                  </a:lnTo>
                  <a:lnTo>
                    <a:pt x="2543" y="7116"/>
                  </a:lnTo>
                  <a:cubicBezTo>
                    <a:pt x="2543" y="6891"/>
                    <a:pt x="2347" y="6695"/>
                    <a:pt x="2122" y="6695"/>
                  </a:cubicBezTo>
                  <a:lnTo>
                    <a:pt x="452" y="6695"/>
                  </a:lnTo>
                  <a:cubicBezTo>
                    <a:pt x="211" y="6695"/>
                    <a:pt x="0" y="6891"/>
                    <a:pt x="0" y="7116"/>
                  </a:cubicBezTo>
                  <a:lnTo>
                    <a:pt x="0" y="8787"/>
                  </a:lnTo>
                  <a:cubicBezTo>
                    <a:pt x="0" y="9028"/>
                    <a:pt x="211" y="9208"/>
                    <a:pt x="452" y="9208"/>
                  </a:cubicBezTo>
                  <a:lnTo>
                    <a:pt x="2122" y="9208"/>
                  </a:lnTo>
                  <a:cubicBezTo>
                    <a:pt x="2347" y="9208"/>
                    <a:pt x="2543" y="9028"/>
                    <a:pt x="2543" y="8787"/>
                  </a:cubicBezTo>
                  <a:lnTo>
                    <a:pt x="2543" y="8380"/>
                  </a:lnTo>
                  <a:lnTo>
                    <a:pt x="11751" y="8380"/>
                  </a:lnTo>
                  <a:lnTo>
                    <a:pt x="11751" y="8787"/>
                  </a:lnTo>
                  <a:cubicBezTo>
                    <a:pt x="11751" y="9028"/>
                    <a:pt x="11932" y="9208"/>
                    <a:pt x="12157" y="9208"/>
                  </a:cubicBezTo>
                  <a:lnTo>
                    <a:pt x="13842" y="9208"/>
                  </a:lnTo>
                  <a:cubicBezTo>
                    <a:pt x="14068" y="9208"/>
                    <a:pt x="14279" y="9028"/>
                    <a:pt x="14279" y="8787"/>
                  </a:cubicBezTo>
                  <a:lnTo>
                    <a:pt x="14279" y="7116"/>
                  </a:lnTo>
                  <a:cubicBezTo>
                    <a:pt x="14279" y="6891"/>
                    <a:pt x="14068" y="6695"/>
                    <a:pt x="13842" y="6695"/>
                  </a:cubicBezTo>
                  <a:lnTo>
                    <a:pt x="12157" y="6695"/>
                  </a:lnTo>
                  <a:cubicBezTo>
                    <a:pt x="11932" y="6695"/>
                    <a:pt x="11751" y="6891"/>
                    <a:pt x="11751" y="7116"/>
                  </a:cubicBezTo>
                  <a:lnTo>
                    <a:pt x="11751" y="7538"/>
                  </a:lnTo>
                  <a:lnTo>
                    <a:pt x="10261" y="7538"/>
                  </a:lnTo>
                  <a:cubicBezTo>
                    <a:pt x="12036" y="6514"/>
                    <a:pt x="13256" y="4665"/>
                    <a:pt x="13391" y="2512"/>
                  </a:cubicBezTo>
                  <a:lnTo>
                    <a:pt x="13842" y="2512"/>
                  </a:lnTo>
                  <a:cubicBezTo>
                    <a:pt x="14068" y="2512"/>
                    <a:pt x="14279" y="2332"/>
                    <a:pt x="14279" y="2091"/>
                  </a:cubicBezTo>
                  <a:lnTo>
                    <a:pt x="14279" y="422"/>
                  </a:lnTo>
                  <a:cubicBezTo>
                    <a:pt x="14279" y="195"/>
                    <a:pt x="14068" y="0"/>
                    <a:pt x="13842" y="0"/>
                  </a:cubicBezTo>
                  <a:lnTo>
                    <a:pt x="12157" y="0"/>
                  </a:lnTo>
                  <a:cubicBezTo>
                    <a:pt x="11932" y="0"/>
                    <a:pt x="11751" y="195"/>
                    <a:pt x="11751" y="422"/>
                  </a:cubicBezTo>
                  <a:lnTo>
                    <a:pt x="11751" y="2091"/>
                  </a:lnTo>
                  <a:cubicBezTo>
                    <a:pt x="11751" y="2332"/>
                    <a:pt x="11932" y="2512"/>
                    <a:pt x="12157" y="2512"/>
                  </a:cubicBezTo>
                  <a:lnTo>
                    <a:pt x="12564" y="2512"/>
                  </a:lnTo>
                  <a:cubicBezTo>
                    <a:pt x="12353" y="5327"/>
                    <a:pt x="10006" y="7538"/>
                    <a:pt x="7147" y="7538"/>
                  </a:cubicBezTo>
                  <a:cubicBezTo>
                    <a:pt x="4289" y="7538"/>
                    <a:pt x="1942" y="5327"/>
                    <a:pt x="1715" y="2512"/>
                  </a:cubicBezTo>
                  <a:lnTo>
                    <a:pt x="2122" y="2512"/>
                  </a:lnTo>
                  <a:cubicBezTo>
                    <a:pt x="2347" y="2512"/>
                    <a:pt x="2543" y="2332"/>
                    <a:pt x="2543" y="2091"/>
                  </a:cubicBezTo>
                  <a:lnTo>
                    <a:pt x="2543" y="422"/>
                  </a:lnTo>
                  <a:cubicBezTo>
                    <a:pt x="2543" y="195"/>
                    <a:pt x="2347" y="0"/>
                    <a:pt x="21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84"/>
            <p:cNvSpPr/>
            <p:nvPr/>
          </p:nvSpPr>
          <p:spPr>
            <a:xfrm>
              <a:off x="6565126" y="2117468"/>
              <a:ext cx="112801" cy="46695"/>
            </a:xfrm>
            <a:custGeom>
              <a:avLst/>
              <a:gdLst/>
              <a:ahLst/>
              <a:cxnLst/>
              <a:rect l="l" t="t" r="r" b="b"/>
              <a:pathLst>
                <a:path w="4184" h="1732" extrusionOk="0">
                  <a:moveTo>
                    <a:pt x="407" y="1"/>
                  </a:moveTo>
                  <a:cubicBezTo>
                    <a:pt x="181" y="1"/>
                    <a:pt x="0" y="181"/>
                    <a:pt x="0" y="422"/>
                  </a:cubicBezTo>
                  <a:lnTo>
                    <a:pt x="0" y="1731"/>
                  </a:lnTo>
                  <a:lnTo>
                    <a:pt x="4183" y="1731"/>
                  </a:lnTo>
                  <a:lnTo>
                    <a:pt x="4183" y="422"/>
                  </a:lnTo>
                  <a:cubicBezTo>
                    <a:pt x="4183" y="181"/>
                    <a:pt x="3988" y="1"/>
                    <a:pt x="3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84"/>
            <p:cNvSpPr/>
            <p:nvPr/>
          </p:nvSpPr>
          <p:spPr>
            <a:xfrm>
              <a:off x="6518890" y="2186432"/>
              <a:ext cx="205273" cy="247870"/>
            </a:xfrm>
            <a:custGeom>
              <a:avLst/>
              <a:gdLst/>
              <a:ahLst/>
              <a:cxnLst/>
              <a:rect l="l" t="t" r="r" b="b"/>
              <a:pathLst>
                <a:path w="7614" h="9194" extrusionOk="0">
                  <a:moveTo>
                    <a:pt x="1294" y="0"/>
                  </a:moveTo>
                  <a:cubicBezTo>
                    <a:pt x="1053" y="0"/>
                    <a:pt x="873" y="196"/>
                    <a:pt x="873" y="422"/>
                  </a:cubicBezTo>
                  <a:cubicBezTo>
                    <a:pt x="873" y="662"/>
                    <a:pt x="1053" y="843"/>
                    <a:pt x="1294" y="843"/>
                  </a:cubicBezTo>
                  <a:lnTo>
                    <a:pt x="1581" y="843"/>
                  </a:lnTo>
                  <a:cubicBezTo>
                    <a:pt x="1370" y="1836"/>
                    <a:pt x="889" y="2739"/>
                    <a:pt x="151" y="3476"/>
                  </a:cubicBezTo>
                  <a:cubicBezTo>
                    <a:pt x="0" y="3641"/>
                    <a:pt x="0" y="3898"/>
                    <a:pt x="151" y="4063"/>
                  </a:cubicBezTo>
                  <a:cubicBezTo>
                    <a:pt x="1415" y="5326"/>
                    <a:pt x="1942" y="6771"/>
                    <a:pt x="2558" y="8441"/>
                  </a:cubicBezTo>
                  <a:cubicBezTo>
                    <a:pt x="2648" y="8652"/>
                    <a:pt x="2739" y="8877"/>
                    <a:pt x="2814" y="9103"/>
                  </a:cubicBezTo>
                  <a:cubicBezTo>
                    <a:pt x="2995" y="9148"/>
                    <a:pt x="3190" y="9178"/>
                    <a:pt x="3386" y="9194"/>
                  </a:cubicBezTo>
                  <a:lnTo>
                    <a:pt x="3386" y="4108"/>
                  </a:lnTo>
                  <a:cubicBezTo>
                    <a:pt x="2889" y="3942"/>
                    <a:pt x="2544" y="3476"/>
                    <a:pt x="2544" y="2935"/>
                  </a:cubicBezTo>
                  <a:cubicBezTo>
                    <a:pt x="2544" y="2243"/>
                    <a:pt x="3115" y="1685"/>
                    <a:pt x="3807" y="1685"/>
                  </a:cubicBezTo>
                  <a:cubicBezTo>
                    <a:pt x="4499" y="1685"/>
                    <a:pt x="5056" y="2243"/>
                    <a:pt x="5056" y="2935"/>
                  </a:cubicBezTo>
                  <a:cubicBezTo>
                    <a:pt x="5056" y="3476"/>
                    <a:pt x="4710" y="3942"/>
                    <a:pt x="4213" y="4108"/>
                  </a:cubicBezTo>
                  <a:lnTo>
                    <a:pt x="4213" y="9194"/>
                  </a:lnTo>
                  <a:cubicBezTo>
                    <a:pt x="4409" y="9178"/>
                    <a:pt x="4604" y="9148"/>
                    <a:pt x="4785" y="9103"/>
                  </a:cubicBezTo>
                  <a:cubicBezTo>
                    <a:pt x="4875" y="8877"/>
                    <a:pt x="4951" y="8652"/>
                    <a:pt x="5041" y="8441"/>
                  </a:cubicBezTo>
                  <a:cubicBezTo>
                    <a:pt x="5657" y="6771"/>
                    <a:pt x="6185" y="5326"/>
                    <a:pt x="7448" y="4063"/>
                  </a:cubicBezTo>
                  <a:cubicBezTo>
                    <a:pt x="7613" y="3898"/>
                    <a:pt x="7613" y="3641"/>
                    <a:pt x="7448" y="3476"/>
                  </a:cubicBezTo>
                  <a:cubicBezTo>
                    <a:pt x="6711" y="2739"/>
                    <a:pt x="6229" y="1836"/>
                    <a:pt x="6018" y="843"/>
                  </a:cubicBezTo>
                  <a:lnTo>
                    <a:pt x="6305" y="843"/>
                  </a:lnTo>
                  <a:cubicBezTo>
                    <a:pt x="6546" y="843"/>
                    <a:pt x="6726" y="662"/>
                    <a:pt x="6726" y="422"/>
                  </a:cubicBezTo>
                  <a:cubicBezTo>
                    <a:pt x="6726" y="196"/>
                    <a:pt x="6546" y="0"/>
                    <a:pt x="63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9" name="Google Shape;2079;p8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8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8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8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964;p64">
            <a:extLst>
              <a:ext uri="{FF2B5EF4-FFF2-40B4-BE49-F238E27FC236}">
                <a16:creationId xmlns:a16="http://schemas.microsoft.com/office/drawing/2014/main" id="{1A54E4BB-2B3D-E2B8-5FFD-59C1584AC5B0}"/>
              </a:ext>
            </a:extLst>
          </p:cNvPr>
          <p:cNvGrpSpPr/>
          <p:nvPr/>
        </p:nvGrpSpPr>
        <p:grpSpPr>
          <a:xfrm rot="10800000" flipH="1">
            <a:off x="4253038" y="4604476"/>
            <a:ext cx="825589" cy="93999"/>
            <a:chOff x="5718423" y="809024"/>
            <a:chExt cx="830071" cy="94500"/>
          </a:xfrm>
        </p:grpSpPr>
        <p:sp>
          <p:nvSpPr>
            <p:cNvPr id="17" name="Google Shape;965;p64">
              <a:extLst>
                <a:ext uri="{FF2B5EF4-FFF2-40B4-BE49-F238E27FC236}">
                  <a16:creationId xmlns:a16="http://schemas.microsoft.com/office/drawing/2014/main" id="{DB020D68-21A5-26A2-3414-2DFFAA39AC43}"/>
                </a:ext>
              </a:extLst>
            </p:cNvPr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66;p64">
              <a:extLst>
                <a:ext uri="{FF2B5EF4-FFF2-40B4-BE49-F238E27FC236}">
                  <a16:creationId xmlns:a16="http://schemas.microsoft.com/office/drawing/2014/main" id="{1E23EE80-30CB-BFB8-E942-7A5970B2A4F7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7;p64">
              <a:extLst>
                <a:ext uri="{FF2B5EF4-FFF2-40B4-BE49-F238E27FC236}">
                  <a16:creationId xmlns:a16="http://schemas.microsoft.com/office/drawing/2014/main" id="{6BEAF101-2FE2-449D-7F5C-536AA96BE019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8;p64">
              <a:extLst>
                <a:ext uri="{FF2B5EF4-FFF2-40B4-BE49-F238E27FC236}">
                  <a16:creationId xmlns:a16="http://schemas.microsoft.com/office/drawing/2014/main" id="{3648E5EC-580A-2E00-73FC-421BE16D8B55}"/>
                </a:ext>
              </a:extLst>
            </p:cNvPr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0C657680-B217-82FB-39CA-841A364F09D5}"/>
              </a:ext>
            </a:extLst>
          </p:cNvPr>
          <p:cNvSpPr txBox="1">
            <a:spLocks/>
          </p:cNvSpPr>
          <p:nvPr/>
        </p:nvSpPr>
        <p:spPr>
          <a:xfrm>
            <a:off x="8424000" y="4508986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LÝ </a:t>
            </a:r>
            <a:r>
              <a:rPr lang="en" dirty="0">
                <a:latin typeface="Aptos" panose="020B0004020202020204" pitchFamily="34" charset="0"/>
              </a:rPr>
              <a:t>DO </a:t>
            </a:r>
            <a:r>
              <a:rPr lang="en" dirty="0"/>
              <a:t>CHỌN ĐỀ TÀI</a:t>
            </a:r>
            <a:endParaRPr dirty="0"/>
          </a:p>
        </p:txBody>
      </p:sp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D41140-E1FA-88BE-A5D7-0A18FCA00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480724"/>
            <a:ext cx="758854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Tính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thực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tiễn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cao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Đề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tài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liên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trực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tiếp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đến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việc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thông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cá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nhân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điểm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số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lớp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học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hoạt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động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của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những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yêu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cầu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thiết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yếu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bất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kỳ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thống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giáo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dục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nào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Ứng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dụng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dễ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hiểu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dễ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kiểm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chứng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Với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đề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tài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trình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nghiệp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vụ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khá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ràng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dễ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hiểu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dễ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kiểm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chứng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Tăng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cường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khả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năng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giải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quyết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vấn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đề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thống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thường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đi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kèm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với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các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yêu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cầu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bảo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mật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liệu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phân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quyền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người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dùng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tối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ưu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hóa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tốc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độ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xử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thông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tin.</a:t>
            </a:r>
          </a:p>
        </p:txBody>
      </p:sp>
      <p:grpSp>
        <p:nvGrpSpPr>
          <p:cNvPr id="3" name="Google Shape;964;p64">
            <a:extLst>
              <a:ext uri="{FF2B5EF4-FFF2-40B4-BE49-F238E27FC236}">
                <a16:creationId xmlns:a16="http://schemas.microsoft.com/office/drawing/2014/main" id="{808CEE6E-CE54-9558-28B8-242E5FEA886B}"/>
              </a:ext>
            </a:extLst>
          </p:cNvPr>
          <p:cNvGrpSpPr/>
          <p:nvPr/>
        </p:nvGrpSpPr>
        <p:grpSpPr>
          <a:xfrm rot="10800000" flipH="1">
            <a:off x="4101475" y="4651475"/>
            <a:ext cx="825589" cy="93999"/>
            <a:chOff x="5718423" y="809024"/>
            <a:chExt cx="830071" cy="94500"/>
          </a:xfrm>
        </p:grpSpPr>
        <p:sp>
          <p:nvSpPr>
            <p:cNvPr id="4" name="Google Shape;965;p64">
              <a:extLst>
                <a:ext uri="{FF2B5EF4-FFF2-40B4-BE49-F238E27FC236}">
                  <a16:creationId xmlns:a16="http://schemas.microsoft.com/office/drawing/2014/main" id="{A1C2F584-7093-7943-9F2E-74B2106E1F79}"/>
                </a:ext>
              </a:extLst>
            </p:cNvPr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66;p64">
              <a:extLst>
                <a:ext uri="{FF2B5EF4-FFF2-40B4-BE49-F238E27FC236}">
                  <a16:creationId xmlns:a16="http://schemas.microsoft.com/office/drawing/2014/main" id="{3B668BCF-3CDE-FBC3-5AEE-B135061197B6}"/>
                </a:ext>
              </a:extLst>
            </p:cNvPr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67;p64">
              <a:extLst>
                <a:ext uri="{FF2B5EF4-FFF2-40B4-BE49-F238E27FC236}">
                  <a16:creationId xmlns:a16="http://schemas.microsoft.com/office/drawing/2014/main" id="{7BECEED0-278B-C2A4-C998-4AFE17C3CABD}"/>
                </a:ext>
              </a:extLst>
            </p:cNvPr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8;p64">
              <a:extLst>
                <a:ext uri="{FF2B5EF4-FFF2-40B4-BE49-F238E27FC236}">
                  <a16:creationId xmlns:a16="http://schemas.microsoft.com/office/drawing/2014/main" id="{14449BA5-6E5F-6F5A-FE9F-2A67A8A7EE6C}"/>
                </a:ext>
              </a:extLst>
            </p:cNvPr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962;p64">
            <a:extLst>
              <a:ext uri="{FF2B5EF4-FFF2-40B4-BE49-F238E27FC236}">
                <a16:creationId xmlns:a16="http://schemas.microsoft.com/office/drawing/2014/main" id="{E39283F8-BE9B-268A-FE76-CD97B2CBCC38}"/>
              </a:ext>
            </a:extLst>
          </p:cNvPr>
          <p:cNvSpPr txBox="1">
            <a:spLocks/>
          </p:cNvSpPr>
          <p:nvPr/>
        </p:nvSpPr>
        <p:spPr>
          <a:xfrm>
            <a:off x="8458416" y="4527712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6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4614057" y="368426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0" name="Google Shape;1030;p66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614061" y="2544262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31" name="Google Shape;1031;p66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4614048" y="1348651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2" name="Google Shape;1032;p66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1830905" y="2544259"/>
            <a:ext cx="2984505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CƠ SỞ DỮ LIỆU MYSQL</a:t>
            </a:r>
            <a:endParaRPr dirty="0"/>
          </a:p>
        </p:txBody>
      </p:sp>
      <p:sp>
        <p:nvSpPr>
          <p:cNvPr id="1033" name="Google Shape;1033;p66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5701881" y="1348651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$_COOKIE</a:t>
            </a:r>
            <a:endParaRPr dirty="0"/>
          </a:p>
        </p:txBody>
      </p:sp>
      <p:sp>
        <p:nvSpPr>
          <p:cNvPr id="1034" name="Google Shape;1034;p66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1830906" y="3647771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Bootstrap</a:t>
            </a:r>
            <a:endParaRPr dirty="0"/>
          </a:p>
        </p:txBody>
      </p:sp>
      <p:sp>
        <p:nvSpPr>
          <p:cNvPr id="1035" name="Google Shape;1035;p66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1830906" y="136180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NGÔN NGỮ PHP</a:t>
            </a:r>
            <a:endParaRPr dirty="0"/>
          </a:p>
        </p:txBody>
      </p:sp>
      <p:sp>
        <p:nvSpPr>
          <p:cNvPr id="1036" name="Google Shape;1036;p6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701884" y="254426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$_FILE</a:t>
            </a:r>
            <a:endParaRPr dirty="0"/>
          </a:p>
        </p:txBody>
      </p:sp>
      <p:sp>
        <p:nvSpPr>
          <p:cNvPr id="1037" name="Google Shape;1037;p6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5701881" y="3684264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CƠ SỞ LÝ THUYẾT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1039" name="Google Shape;1039;p66"/>
          <p:cNvSpPr txBox="1">
            <a:spLocks noGrp="1"/>
          </p:cNvSpPr>
          <p:nvPr>
            <p:ph type="subTitle" idx="1"/>
          </p:nvPr>
        </p:nvSpPr>
        <p:spPr>
          <a:xfrm>
            <a:off x="1830905" y="2905951"/>
            <a:ext cx="298450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Aptos" panose="020B0004020202020204" pitchFamily="34" charset="0"/>
              </a:rPr>
              <a:t>H</a:t>
            </a:r>
            <a:r>
              <a:rPr lang="vi-VN" sz="1300" dirty="0">
                <a:latin typeface="Aptos" panose="020B0004020202020204" pitchFamily="34" charset="0"/>
              </a:rPr>
              <a:t>ệ quản trị cơ sở dữ liệu quan hệ mã nguồn mở, sử dụng ngôn ngữ SQL để quản lý và truy vấn dữ liệu nhanh chóng</a:t>
            </a:r>
            <a:endParaRPr sz="1300" dirty="0">
              <a:latin typeface="Aptos" panose="020B0004020202020204" pitchFamily="34" charset="0"/>
            </a:endParaRPr>
          </a:p>
        </p:txBody>
      </p:sp>
      <p:sp>
        <p:nvSpPr>
          <p:cNvPr id="1040" name="Google Shape;1040;p66"/>
          <p:cNvSpPr txBox="1">
            <a:spLocks noGrp="1"/>
          </p:cNvSpPr>
          <p:nvPr>
            <p:ph type="subTitle" idx="4"/>
          </p:nvPr>
        </p:nvSpPr>
        <p:spPr>
          <a:xfrm>
            <a:off x="5701864" y="1834394"/>
            <a:ext cx="296192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Aptos" panose="020B0004020202020204" pitchFamily="34" charset="0"/>
              </a:rPr>
              <a:t>M</a:t>
            </a:r>
            <a:r>
              <a:rPr lang="vi-VN" sz="1300" dirty="0">
                <a:latin typeface="Aptos" panose="020B0004020202020204" pitchFamily="34" charset="0"/>
              </a:rPr>
              <a:t>ột biến toàn cục trong PHP, lưu trữ dữ liệu cookie từ trình duyệt người dùng, cho phép truy xuất thông tin giữa các phiên truy cập</a:t>
            </a:r>
            <a:endParaRPr sz="1300" dirty="0">
              <a:latin typeface="Aptos" panose="020B0004020202020204" pitchFamily="34" charset="0"/>
            </a:endParaRPr>
          </a:p>
        </p:txBody>
      </p:sp>
      <p:sp>
        <p:nvSpPr>
          <p:cNvPr id="1041" name="Google Shape;1041;p66"/>
          <p:cNvSpPr txBox="1">
            <a:spLocks noGrp="1"/>
          </p:cNvSpPr>
          <p:nvPr>
            <p:ph type="subTitle" idx="6"/>
          </p:nvPr>
        </p:nvSpPr>
        <p:spPr>
          <a:xfrm>
            <a:off x="1830905" y="4049504"/>
            <a:ext cx="298450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Aptos" panose="020B0004020202020204" pitchFamily="34" charset="0"/>
              </a:rPr>
              <a:t>Bootstrap </a:t>
            </a:r>
            <a:r>
              <a:rPr lang="en-US" sz="1300" dirty="0" err="1">
                <a:latin typeface="Aptos" panose="020B0004020202020204" pitchFamily="34" charset="0"/>
              </a:rPr>
              <a:t>là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một</a:t>
            </a:r>
            <a:r>
              <a:rPr lang="en-US" sz="1300" dirty="0">
                <a:latin typeface="Aptos" panose="020B0004020202020204" pitchFamily="34" charset="0"/>
              </a:rPr>
              <a:t> framework CSS </a:t>
            </a:r>
            <a:r>
              <a:rPr lang="en-US" sz="1300" dirty="0" err="1">
                <a:latin typeface="Aptos" panose="020B0004020202020204" pitchFamily="34" charset="0"/>
              </a:rPr>
              <a:t>mã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nguồn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mở</a:t>
            </a:r>
            <a:r>
              <a:rPr lang="en-US" sz="1300" dirty="0">
                <a:latin typeface="Aptos" panose="020B0004020202020204" pitchFamily="34" charset="0"/>
              </a:rPr>
              <a:t>, </a:t>
            </a:r>
            <a:r>
              <a:rPr lang="en-US" sz="1300" dirty="0" err="1">
                <a:latin typeface="Aptos" panose="020B0004020202020204" pitchFamily="34" charset="0"/>
              </a:rPr>
              <a:t>giúp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thiết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kế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giao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diện</a:t>
            </a:r>
            <a:r>
              <a:rPr lang="en-US" sz="1300" dirty="0">
                <a:latin typeface="Aptos" panose="020B0004020202020204" pitchFamily="34" charset="0"/>
              </a:rPr>
              <a:t> web </a:t>
            </a:r>
            <a:r>
              <a:rPr lang="en-US" sz="1300" dirty="0" err="1">
                <a:latin typeface="Aptos" panose="020B0004020202020204" pitchFamily="34" charset="0"/>
              </a:rPr>
              <a:t>nhanh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chóng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và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linh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hoạt</a:t>
            </a:r>
            <a:endParaRPr sz="1300" dirty="0">
              <a:latin typeface="Aptos" panose="020B0004020202020204" pitchFamily="34" charset="0"/>
            </a:endParaRPr>
          </a:p>
        </p:txBody>
      </p:sp>
      <p:sp>
        <p:nvSpPr>
          <p:cNvPr id="1042" name="Google Shape;1042;p66"/>
          <p:cNvSpPr txBox="1">
            <a:spLocks noGrp="1"/>
          </p:cNvSpPr>
          <p:nvPr>
            <p:ph type="subTitle" idx="8"/>
          </p:nvPr>
        </p:nvSpPr>
        <p:spPr>
          <a:xfrm>
            <a:off x="1830905" y="1729135"/>
            <a:ext cx="285293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Aptos" panose="020B0004020202020204" pitchFamily="34" charset="0"/>
              </a:rPr>
              <a:t>N</a:t>
            </a:r>
            <a:r>
              <a:rPr lang="vi-VN" sz="1300" dirty="0">
                <a:latin typeface="Aptos" panose="020B0004020202020204" pitchFamily="34" charset="0"/>
              </a:rPr>
              <a:t>gôn ngữ lập trình kịch bản phía máy chủ, chủ yếu được sử dụng để phát triển web</a:t>
            </a:r>
            <a:endParaRPr sz="1300" dirty="0">
              <a:latin typeface="Aptos" panose="020B0004020202020204" pitchFamily="34" charset="0"/>
            </a:endParaRPr>
          </a:p>
        </p:txBody>
      </p:sp>
      <p:sp>
        <p:nvSpPr>
          <p:cNvPr id="1043" name="Google Shape;1043;p66"/>
          <p:cNvSpPr txBox="1">
            <a:spLocks noGrp="1"/>
          </p:cNvSpPr>
          <p:nvPr>
            <p:ph type="subTitle" idx="13"/>
          </p:nvPr>
        </p:nvSpPr>
        <p:spPr>
          <a:xfrm>
            <a:off x="5701863" y="3015914"/>
            <a:ext cx="284521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Aptos" panose="020B0004020202020204" pitchFamily="34" charset="0"/>
              </a:rPr>
              <a:t>M</a:t>
            </a:r>
            <a:r>
              <a:rPr lang="vi-VN" sz="1300" dirty="0">
                <a:latin typeface="Aptos" panose="020B0004020202020204" pitchFamily="34" charset="0"/>
              </a:rPr>
              <a:t>ột biến toàn cục trong PHP, dùng để xử lý tệp tải lên từ biểu mẫu HTML, bao gồm thông tin như tên tệp, kích thước và lỗi tải lên</a:t>
            </a:r>
            <a:endParaRPr sz="1300" dirty="0">
              <a:latin typeface="Aptos" panose="020B0004020202020204" pitchFamily="34" charset="0"/>
            </a:endParaRPr>
          </a:p>
        </p:txBody>
      </p:sp>
      <p:sp>
        <p:nvSpPr>
          <p:cNvPr id="1044" name="Google Shape;1044;p66"/>
          <p:cNvSpPr txBox="1">
            <a:spLocks noGrp="1"/>
          </p:cNvSpPr>
          <p:nvPr>
            <p:ph type="subTitle" idx="15"/>
          </p:nvPr>
        </p:nvSpPr>
        <p:spPr>
          <a:xfrm>
            <a:off x="5701863" y="4040484"/>
            <a:ext cx="308033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Aptos" panose="020B0004020202020204" pitchFamily="34" charset="0"/>
              </a:rPr>
              <a:t>Giao </a:t>
            </a:r>
            <a:r>
              <a:rPr lang="en-US" sz="1300" dirty="0" err="1">
                <a:latin typeface="Aptos" panose="020B0004020202020204" pitchFamily="34" charset="0"/>
              </a:rPr>
              <a:t>diện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cho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phép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các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ứng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dụng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giao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tiếp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với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nhau</a:t>
            </a:r>
            <a:r>
              <a:rPr lang="en-US" sz="1300" dirty="0">
                <a:latin typeface="Aptos" panose="020B0004020202020204" pitchFamily="34" charset="0"/>
              </a:rPr>
              <a:t>, chia </a:t>
            </a:r>
            <a:r>
              <a:rPr lang="en-US" sz="1300" dirty="0" err="1">
                <a:latin typeface="Aptos" panose="020B0004020202020204" pitchFamily="34" charset="0"/>
              </a:rPr>
              <a:t>sẻ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dữ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liệu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và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chức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năng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thông</a:t>
            </a:r>
            <a:r>
              <a:rPr lang="en-US" sz="1300" dirty="0">
                <a:latin typeface="Aptos" panose="020B0004020202020204" pitchFamily="34" charset="0"/>
              </a:rPr>
              <a:t> qua </a:t>
            </a:r>
            <a:r>
              <a:rPr lang="en-US" sz="1300" dirty="0" err="1">
                <a:latin typeface="Aptos" panose="020B0004020202020204" pitchFamily="34" charset="0"/>
              </a:rPr>
              <a:t>các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yêu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cầu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và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phản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en-US" sz="1300" dirty="0" err="1">
                <a:latin typeface="Aptos" panose="020B0004020202020204" pitchFamily="34" charset="0"/>
              </a:rPr>
              <a:t>hồi</a:t>
            </a:r>
            <a:endParaRPr sz="1300" dirty="0">
              <a:latin typeface="Aptos" panose="020B0004020202020204" pitchFamily="34" charset="0"/>
            </a:endParaRPr>
          </a:p>
        </p:txBody>
      </p:sp>
      <p:sp>
        <p:nvSpPr>
          <p:cNvPr id="1045" name="Google Shape;1045;p66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741918" y="3647771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6" name="Google Shape;1046;p6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741931" y="2544259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7" name="Google Shape;1047;p6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741931" y="1361802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48" name="Google Shape;1048;p66"/>
          <p:cNvGrpSpPr/>
          <p:nvPr/>
        </p:nvGrpSpPr>
        <p:grpSpPr>
          <a:xfrm flipH="1">
            <a:off x="1444083" y="1440359"/>
            <a:ext cx="337856" cy="93999"/>
            <a:chOff x="5963614" y="809024"/>
            <a:chExt cx="339690" cy="94500"/>
          </a:xfrm>
        </p:grpSpPr>
        <p:sp>
          <p:nvSpPr>
            <p:cNvPr id="1049" name="Google Shape;1049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66"/>
          <p:cNvGrpSpPr/>
          <p:nvPr/>
        </p:nvGrpSpPr>
        <p:grpSpPr>
          <a:xfrm flipH="1">
            <a:off x="1444083" y="2664358"/>
            <a:ext cx="337856" cy="93999"/>
            <a:chOff x="5963614" y="809024"/>
            <a:chExt cx="339690" cy="94500"/>
          </a:xfrm>
        </p:grpSpPr>
        <p:sp>
          <p:nvSpPr>
            <p:cNvPr id="1052" name="Google Shape;1052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66"/>
          <p:cNvGrpSpPr/>
          <p:nvPr/>
        </p:nvGrpSpPr>
        <p:grpSpPr>
          <a:xfrm flipH="1">
            <a:off x="1444083" y="3746437"/>
            <a:ext cx="337856" cy="93999"/>
            <a:chOff x="5963614" y="809024"/>
            <a:chExt cx="339690" cy="94500"/>
          </a:xfrm>
        </p:grpSpPr>
        <p:sp>
          <p:nvSpPr>
            <p:cNvPr id="1055" name="Google Shape;1055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66"/>
          <p:cNvGrpSpPr/>
          <p:nvPr/>
        </p:nvGrpSpPr>
        <p:grpSpPr>
          <a:xfrm flipH="1">
            <a:off x="5364013" y="1427208"/>
            <a:ext cx="337856" cy="93999"/>
            <a:chOff x="5963614" y="809024"/>
            <a:chExt cx="339690" cy="94500"/>
          </a:xfrm>
        </p:grpSpPr>
        <p:sp>
          <p:nvSpPr>
            <p:cNvPr id="1058" name="Google Shape;1058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66"/>
          <p:cNvGrpSpPr/>
          <p:nvPr/>
        </p:nvGrpSpPr>
        <p:grpSpPr>
          <a:xfrm flipH="1">
            <a:off x="5364013" y="2664361"/>
            <a:ext cx="337856" cy="93999"/>
            <a:chOff x="5963614" y="809024"/>
            <a:chExt cx="339690" cy="94500"/>
          </a:xfrm>
        </p:grpSpPr>
        <p:sp>
          <p:nvSpPr>
            <p:cNvPr id="1061" name="Google Shape;1061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66"/>
          <p:cNvGrpSpPr/>
          <p:nvPr/>
        </p:nvGrpSpPr>
        <p:grpSpPr>
          <a:xfrm flipH="1">
            <a:off x="5364009" y="3782930"/>
            <a:ext cx="337856" cy="93999"/>
            <a:chOff x="5963614" y="809024"/>
            <a:chExt cx="339690" cy="94500"/>
          </a:xfrm>
        </p:grpSpPr>
        <p:sp>
          <p:nvSpPr>
            <p:cNvPr id="1064" name="Google Shape;1064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BEE1F144-F3DB-D573-0DE2-860E87E06BD7}"/>
              </a:ext>
            </a:extLst>
          </p:cNvPr>
          <p:cNvSpPr txBox="1">
            <a:spLocks/>
          </p:cNvSpPr>
          <p:nvPr/>
        </p:nvSpPr>
        <p:spPr>
          <a:xfrm>
            <a:off x="8479651" y="4534304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7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075" name="Google Shape;1075;p67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76" name="Google Shape;1076;p67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7" name="Google Shape;1077;p67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 err="1">
                <a:latin typeface="Aptos" panose="020B0004020202020204" pitchFamily="34" charset="0"/>
              </a:rPr>
              <a:t>MySQL</a:t>
            </a:r>
            <a:endParaRPr sz="1600" dirty="0">
              <a:latin typeface="Aptos" panose="020B0004020202020204" pitchFamily="34" charset="0"/>
            </a:endParaRPr>
          </a:p>
        </p:txBody>
      </p:sp>
      <p:sp>
        <p:nvSpPr>
          <p:cNvPr id="1078" name="Google Shape;1078;p67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6293087" y="1822342"/>
            <a:ext cx="2301717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1600" dirty="0"/>
              <a:t>Hệ thống quản lý</a:t>
            </a:r>
            <a:endParaRPr sz="1600" dirty="0">
              <a:latin typeface="Aptos" panose="020B0004020202020204" pitchFamily="34" charset="0"/>
            </a:endParaRPr>
          </a:p>
        </p:txBody>
      </p:sp>
      <p:sp>
        <p:nvSpPr>
          <p:cNvPr id="1079" name="Google Shape;1079;p67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1600" dirty="0">
                <a:latin typeface="Aptos" panose="020B0004020202020204" pitchFamily="34" charset="0"/>
              </a:rPr>
              <a:t>Sinh viên</a:t>
            </a:r>
            <a:endParaRPr sz="1600" dirty="0">
              <a:latin typeface="Aptos" panose="020B0004020202020204" pitchFamily="34" charset="0"/>
            </a:endParaRPr>
          </a:p>
        </p:txBody>
      </p:sp>
      <p:sp>
        <p:nvSpPr>
          <p:cNvPr id="1080" name="Google Shape;1080;p67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PHP</a:t>
            </a:r>
            <a:endParaRPr sz="1600" dirty="0">
              <a:latin typeface="Aptos" panose="020B0004020202020204" pitchFamily="34" charset="0"/>
            </a:endParaRPr>
          </a:p>
        </p:txBody>
      </p:sp>
      <p:sp>
        <p:nvSpPr>
          <p:cNvPr id="1081" name="Google Shape;1081;p67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1600" dirty="0">
                <a:latin typeface="Aptos" panose="020B0004020202020204" pitchFamily="34" charset="0"/>
              </a:rPr>
              <a:t>Quy trình quản lý</a:t>
            </a:r>
            <a:endParaRPr sz="1600" dirty="0">
              <a:latin typeface="Aptos" panose="020B0004020202020204" pitchFamily="34" charset="0"/>
            </a:endParaRPr>
          </a:p>
        </p:txBody>
      </p:sp>
      <p:sp>
        <p:nvSpPr>
          <p:cNvPr id="1082" name="Google Shape;1082;p67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latin typeface="Aptos" panose="020B0004020202020204" pitchFamily="34" charset="0"/>
              </a:rPr>
              <a:t>Giao diện</a:t>
            </a:r>
            <a:r>
              <a:rPr lang="en" sz="1600" dirty="0">
                <a:latin typeface="Aptos" panose="020B0004020202020204" pitchFamily="34" charset="0"/>
              </a:rPr>
              <a:t> </a:t>
            </a:r>
            <a:endParaRPr sz="1600" dirty="0">
              <a:latin typeface="Aptos" panose="020B0004020202020204" pitchFamily="34" charset="0"/>
            </a:endParaRPr>
          </a:p>
        </p:txBody>
      </p:sp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Aptos" panose="020B0004020202020204" pitchFamily="34" charset="0"/>
              </a:rPr>
              <a:t>ĐỐI T</a:t>
            </a:r>
            <a:r>
              <a:rPr lang="en-US" dirty="0">
                <a:latin typeface="Aptos" panose="020B0004020202020204" pitchFamily="34" charset="0"/>
              </a:rPr>
              <a:t>ƯỢ</a:t>
            </a:r>
            <a:r>
              <a:rPr lang="vi-VN" dirty="0">
                <a:latin typeface="Aptos" panose="020B0004020202020204" pitchFamily="34" charset="0"/>
              </a:rPr>
              <a:t>NG NGHIÊN C</a:t>
            </a:r>
            <a:r>
              <a:rPr lang="en-US" dirty="0">
                <a:latin typeface="Aptos" panose="020B0004020202020204" pitchFamily="34" charset="0"/>
              </a:rPr>
              <a:t>Ứ</a:t>
            </a:r>
            <a:r>
              <a:rPr lang="vi-VN" dirty="0">
                <a:latin typeface="Aptos" panose="020B0004020202020204" pitchFamily="34" charset="0"/>
              </a:rPr>
              <a:t>U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1086" name="Google Shape;1086;p67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dirty="0"/>
              <a:t>Quản lý thông tin cá nhân, kết quả học tập</a:t>
            </a:r>
            <a:endParaRPr dirty="0"/>
          </a:p>
        </p:txBody>
      </p:sp>
      <p:sp>
        <p:nvSpPr>
          <p:cNvPr id="1088" name="Google Shape;1088;p67"/>
          <p:cNvSpPr txBox="1">
            <a:spLocks noGrp="1"/>
          </p:cNvSpPr>
          <p:nvPr>
            <p:ph type="subTitle" idx="13"/>
          </p:nvPr>
        </p:nvSpPr>
        <p:spPr>
          <a:xfrm>
            <a:off x="3584297" y="3730363"/>
            <a:ext cx="22192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vi-VN" dirty="0"/>
              <a:t>Các thao tác thêm, sửa, xóa, tìm kiếm thông tin và báo cáo.</a:t>
            </a:r>
            <a:endParaRPr dirty="0"/>
          </a:p>
        </p:txBody>
      </p:sp>
      <p:sp>
        <p:nvSpPr>
          <p:cNvPr id="1089" name="Google Shape;1089;p67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Xây d</a:t>
            </a:r>
            <a:r>
              <a:rPr lang="en-US" dirty="0"/>
              <a:t>ự</a:t>
            </a:r>
            <a:r>
              <a:rPr lang="vi-VN" dirty="0"/>
              <a:t>ng giao diện phù h</a:t>
            </a:r>
            <a:r>
              <a:rPr lang="en-US" dirty="0"/>
              <a:t>ợ</a:t>
            </a:r>
            <a:r>
              <a:rPr lang="vi-VN" dirty="0"/>
              <a:t>p v</a:t>
            </a:r>
            <a:r>
              <a:rPr lang="en-US" dirty="0"/>
              <a:t>ớ</a:t>
            </a:r>
            <a:r>
              <a:rPr lang="vi-VN" dirty="0"/>
              <a:t>i ng</a:t>
            </a:r>
            <a:r>
              <a:rPr lang="en-US" dirty="0" err="1"/>
              <a:t>ườ</a:t>
            </a:r>
            <a:r>
              <a:rPr lang="vi-VN" dirty="0"/>
              <a:t>i dùng, đ</a:t>
            </a:r>
            <a:r>
              <a:rPr lang="en-US" dirty="0"/>
              <a:t>ơ</a:t>
            </a:r>
            <a:r>
              <a:rPr lang="vi-VN" dirty="0"/>
              <a:t>n giản và hiệu quả</a:t>
            </a:r>
            <a:endParaRPr dirty="0"/>
          </a:p>
        </p:txBody>
      </p:sp>
      <p:sp>
        <p:nvSpPr>
          <p:cNvPr id="1090" name="Google Shape;1090;p67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1" name="Google Shape;1091;p67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92" name="Google Shape;1092;p67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093" name="Google Shape;1093;p67"/>
          <p:cNvGrpSpPr/>
          <p:nvPr/>
        </p:nvGrpSpPr>
        <p:grpSpPr>
          <a:xfrm flipH="1">
            <a:off x="1700040" y="1596024"/>
            <a:ext cx="337856" cy="93999"/>
            <a:chOff x="5963614" y="809024"/>
            <a:chExt cx="339690" cy="94500"/>
          </a:xfrm>
        </p:grpSpPr>
        <p:sp>
          <p:nvSpPr>
            <p:cNvPr id="1094" name="Google Shape;1094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67"/>
          <p:cNvGrpSpPr/>
          <p:nvPr/>
        </p:nvGrpSpPr>
        <p:grpSpPr>
          <a:xfrm flipH="1">
            <a:off x="1700040" y="3207462"/>
            <a:ext cx="337856" cy="93999"/>
            <a:chOff x="5963614" y="809024"/>
            <a:chExt cx="339690" cy="94500"/>
          </a:xfrm>
        </p:grpSpPr>
        <p:sp>
          <p:nvSpPr>
            <p:cNvPr id="1097" name="Google Shape;1097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67"/>
          <p:cNvGrpSpPr/>
          <p:nvPr/>
        </p:nvGrpSpPr>
        <p:grpSpPr>
          <a:xfrm flipH="1">
            <a:off x="4403065" y="1596024"/>
            <a:ext cx="337856" cy="93999"/>
            <a:chOff x="5963614" y="809024"/>
            <a:chExt cx="339690" cy="94500"/>
          </a:xfrm>
        </p:grpSpPr>
        <p:sp>
          <p:nvSpPr>
            <p:cNvPr id="1100" name="Google Shape;1100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67"/>
          <p:cNvGrpSpPr/>
          <p:nvPr/>
        </p:nvGrpSpPr>
        <p:grpSpPr>
          <a:xfrm flipH="1">
            <a:off x="7106090" y="1596024"/>
            <a:ext cx="337856" cy="93999"/>
            <a:chOff x="5963614" y="809024"/>
            <a:chExt cx="339690" cy="94500"/>
          </a:xfrm>
        </p:grpSpPr>
        <p:sp>
          <p:nvSpPr>
            <p:cNvPr id="1103" name="Google Shape;1103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7"/>
          <p:cNvGrpSpPr/>
          <p:nvPr/>
        </p:nvGrpSpPr>
        <p:grpSpPr>
          <a:xfrm flipH="1">
            <a:off x="4403065" y="3207462"/>
            <a:ext cx="337856" cy="93999"/>
            <a:chOff x="5963614" y="809024"/>
            <a:chExt cx="339690" cy="94500"/>
          </a:xfrm>
        </p:grpSpPr>
        <p:sp>
          <p:nvSpPr>
            <p:cNvPr id="1106" name="Google Shape;1106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67"/>
          <p:cNvGrpSpPr/>
          <p:nvPr/>
        </p:nvGrpSpPr>
        <p:grpSpPr>
          <a:xfrm flipH="1">
            <a:off x="7106090" y="3207462"/>
            <a:ext cx="337856" cy="93999"/>
            <a:chOff x="5963614" y="809024"/>
            <a:chExt cx="339690" cy="94500"/>
          </a:xfrm>
        </p:grpSpPr>
        <p:sp>
          <p:nvSpPr>
            <p:cNvPr id="1109" name="Google Shape;1109;p6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86;p67">
            <a:extLst>
              <a:ext uri="{FF2B5EF4-FFF2-40B4-BE49-F238E27FC236}">
                <a16:creationId xmlns:a16="http://schemas.microsoft.com/office/drawing/2014/main" id="{FA702718-1007-48C9-F9F0-B06F91FF4CE9}"/>
              </a:ext>
            </a:extLst>
          </p:cNvPr>
          <p:cNvSpPr txBox="1">
            <a:spLocks/>
          </p:cNvSpPr>
          <p:nvPr/>
        </p:nvSpPr>
        <p:spPr>
          <a:xfrm>
            <a:off x="6293088" y="2096415"/>
            <a:ext cx="230171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vi-VN" dirty="0"/>
              <a:t>Cơ sở dữ liệu </a:t>
            </a:r>
            <a:r>
              <a:rPr lang="vi-VN" dirty="0" err="1"/>
              <a:t>MySQL</a:t>
            </a:r>
            <a:r>
              <a:rPr lang="vi-VN" dirty="0"/>
              <a:t> và ứng dụng PHP hỗ trợ quản lý dữ liệu.</a:t>
            </a:r>
            <a:endParaRPr lang="en-US" dirty="0"/>
          </a:p>
        </p:txBody>
      </p:sp>
      <p:sp>
        <p:nvSpPr>
          <p:cNvPr id="7" name="Google Shape;1086;p67">
            <a:extLst>
              <a:ext uri="{FF2B5EF4-FFF2-40B4-BE49-F238E27FC236}">
                <a16:creationId xmlns:a16="http://schemas.microsoft.com/office/drawing/2014/main" id="{2B3543A3-80B1-2363-2EEF-BB8F37E4AA1B}"/>
              </a:ext>
            </a:extLst>
          </p:cNvPr>
          <p:cNvSpPr txBox="1">
            <a:spLocks/>
          </p:cNvSpPr>
          <p:nvPr/>
        </p:nvSpPr>
        <p:spPr>
          <a:xfrm>
            <a:off x="1010756" y="2086946"/>
            <a:ext cx="194803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vi-VN" dirty="0"/>
              <a:t>Cú pháp, tính năng, và khả năng xây dựng </a:t>
            </a:r>
            <a:r>
              <a:rPr lang="vi-VN" dirty="0" err="1"/>
              <a:t>web</a:t>
            </a:r>
            <a:r>
              <a:rPr lang="vi-VN" dirty="0"/>
              <a:t> động</a:t>
            </a:r>
          </a:p>
        </p:txBody>
      </p:sp>
      <p:sp>
        <p:nvSpPr>
          <p:cNvPr id="9" name="Google Shape;1086;p67">
            <a:extLst>
              <a:ext uri="{FF2B5EF4-FFF2-40B4-BE49-F238E27FC236}">
                <a16:creationId xmlns:a16="http://schemas.microsoft.com/office/drawing/2014/main" id="{EAE299D0-037A-1DFC-5C41-60B20149B725}"/>
              </a:ext>
            </a:extLst>
          </p:cNvPr>
          <p:cNvSpPr txBox="1">
            <a:spLocks/>
          </p:cNvSpPr>
          <p:nvPr/>
        </p:nvSpPr>
        <p:spPr>
          <a:xfrm>
            <a:off x="3597971" y="2096500"/>
            <a:ext cx="194803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vi-VN" dirty="0"/>
              <a:t>Truy vấn, cập nhật, và lưu trữ dữ liệu</a:t>
            </a:r>
          </a:p>
        </p:txBody>
      </p:sp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DFA809CB-3D48-4C3A-8053-90CFF414178E}"/>
              </a:ext>
            </a:extLst>
          </p:cNvPr>
          <p:cNvSpPr txBox="1">
            <a:spLocks/>
          </p:cNvSpPr>
          <p:nvPr/>
        </p:nvSpPr>
        <p:spPr>
          <a:xfrm>
            <a:off x="8471636" y="4538001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1762873" y="596759"/>
            <a:ext cx="5228608" cy="867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Aptos" panose="020B0004020202020204" pitchFamily="34" charset="0"/>
              </a:rPr>
              <a:t>TỔNG QUAN VỀ HỆ THỐNG</a:t>
            </a:r>
            <a:endParaRPr sz="3200" dirty="0">
              <a:latin typeface="Aptos" panose="020B0004020202020204" pitchFamily="34" charset="0"/>
            </a:endParaRPr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8053832" y="2401661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8457369" y="2219211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8457022" y="2685011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8457008" y="2441129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9" name="Google Shape;1269;p71"/>
          <p:cNvGrpSpPr/>
          <p:nvPr/>
        </p:nvGrpSpPr>
        <p:grpSpPr>
          <a:xfrm>
            <a:off x="8071257" y="417534"/>
            <a:ext cx="692650" cy="563773"/>
            <a:chOff x="1109417" y="1193720"/>
            <a:chExt cx="3628631" cy="2517384"/>
          </a:xfrm>
        </p:grpSpPr>
        <p:grpSp>
          <p:nvGrpSpPr>
            <p:cNvPr id="1270" name="Google Shape;1270;p71"/>
            <p:cNvGrpSpPr/>
            <p:nvPr/>
          </p:nvGrpSpPr>
          <p:grpSpPr>
            <a:xfrm rot="5400000">
              <a:off x="2245108" y="1193720"/>
              <a:ext cx="801000" cy="801000"/>
              <a:chOff x="5372267" y="434783"/>
              <a:chExt cx="801000" cy="801000"/>
            </a:xfrm>
          </p:grpSpPr>
          <p:sp>
            <p:nvSpPr>
              <p:cNvPr id="1271" name="Google Shape;1271;p71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71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71"/>
            <p:cNvSpPr/>
            <p:nvPr/>
          </p:nvSpPr>
          <p:spPr>
            <a:xfrm flipH="1">
              <a:off x="4240547" y="2715949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4" name="Google Shape;1274;p71"/>
            <p:cNvGrpSpPr/>
            <p:nvPr/>
          </p:nvGrpSpPr>
          <p:grpSpPr>
            <a:xfrm flipH="1">
              <a:off x="1353013" y="1432192"/>
              <a:ext cx="903412" cy="1289407"/>
              <a:chOff x="5484390" y="2699155"/>
              <a:chExt cx="1632940" cy="2330636"/>
            </a:xfrm>
          </p:grpSpPr>
          <p:sp>
            <p:nvSpPr>
              <p:cNvPr id="1275" name="Google Shape;1275;p71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71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7" name="Google Shape;1277;p71"/>
            <p:cNvGrpSpPr/>
            <p:nvPr/>
          </p:nvGrpSpPr>
          <p:grpSpPr>
            <a:xfrm rot="-6299960">
              <a:off x="981513" y="2079961"/>
              <a:ext cx="603326" cy="198124"/>
              <a:chOff x="6872640" y="3345236"/>
              <a:chExt cx="575161" cy="188875"/>
            </a:xfrm>
          </p:grpSpPr>
          <p:sp>
            <p:nvSpPr>
              <p:cNvPr id="1278" name="Google Shape;1278;p71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7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0" name="Google Shape;1280;p71"/>
            <p:cNvSpPr/>
            <p:nvPr/>
          </p:nvSpPr>
          <p:spPr>
            <a:xfrm>
              <a:off x="1794422" y="1623401"/>
              <a:ext cx="2605157" cy="2087702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1"/>
            <p:cNvSpPr/>
            <p:nvPr/>
          </p:nvSpPr>
          <p:spPr>
            <a:xfrm>
              <a:off x="1913294" y="1729680"/>
              <a:ext cx="2366811" cy="1535902"/>
            </a:xfrm>
            <a:custGeom>
              <a:avLst/>
              <a:gdLst/>
              <a:ahLst/>
              <a:cxnLst/>
              <a:rect l="l" t="t" r="r" b="b"/>
              <a:pathLst>
                <a:path w="96483" h="62611" extrusionOk="0">
                  <a:moveTo>
                    <a:pt x="3310" y="1"/>
                  </a:moveTo>
                  <a:cubicBezTo>
                    <a:pt x="1484" y="1"/>
                    <a:pt x="0" y="1484"/>
                    <a:pt x="0" y="3310"/>
                  </a:cubicBezTo>
                  <a:lnTo>
                    <a:pt x="0" y="62610"/>
                  </a:lnTo>
                  <a:lnTo>
                    <a:pt x="96483" y="62610"/>
                  </a:lnTo>
                  <a:lnTo>
                    <a:pt x="96483" y="3310"/>
                  </a:lnTo>
                  <a:cubicBezTo>
                    <a:pt x="96483" y="1484"/>
                    <a:pt x="94999" y="1"/>
                    <a:pt x="931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9000"/>
                </a:schemeClr>
              </a:outerShdw>
              <a:reflection stA="10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1"/>
            <p:cNvSpPr/>
            <p:nvPr/>
          </p:nvSpPr>
          <p:spPr>
            <a:xfrm>
              <a:off x="2039828" y="1893748"/>
              <a:ext cx="2113751" cy="1278328"/>
            </a:xfrm>
            <a:custGeom>
              <a:avLst/>
              <a:gdLst/>
              <a:ahLst/>
              <a:cxnLst/>
              <a:rect l="l" t="t" r="r" b="b"/>
              <a:pathLst>
                <a:path w="86167" h="52111" extrusionOk="0">
                  <a:moveTo>
                    <a:pt x="1" y="1"/>
                  </a:moveTo>
                  <a:lnTo>
                    <a:pt x="1" y="52111"/>
                  </a:lnTo>
                  <a:lnTo>
                    <a:pt x="86166" y="52111"/>
                  </a:lnTo>
                  <a:lnTo>
                    <a:pt x="861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3" name="Google Shape;1283;p71"/>
            <p:cNvGrpSpPr/>
            <p:nvPr/>
          </p:nvGrpSpPr>
          <p:grpSpPr>
            <a:xfrm>
              <a:off x="3285722" y="1558914"/>
              <a:ext cx="775519" cy="540341"/>
              <a:chOff x="3476740" y="1534150"/>
              <a:chExt cx="739293" cy="515101"/>
            </a:xfrm>
          </p:grpSpPr>
          <p:sp>
            <p:nvSpPr>
              <p:cNvPr id="1284" name="Google Shape;1284;p71"/>
              <p:cNvSpPr/>
              <p:nvPr/>
            </p:nvSpPr>
            <p:spPr>
              <a:xfrm>
                <a:off x="3476740" y="1534150"/>
                <a:ext cx="739293" cy="515101"/>
              </a:xfrm>
              <a:custGeom>
                <a:avLst/>
                <a:gdLst/>
                <a:ahLst/>
                <a:cxnLst/>
                <a:rect l="l" t="t" r="r" b="b"/>
                <a:pathLst>
                  <a:path w="31614" h="22027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46"/>
                    </a:cubicBezTo>
                    <a:lnTo>
                      <a:pt x="0" y="19881"/>
                    </a:lnTo>
                    <a:cubicBezTo>
                      <a:pt x="0" y="21068"/>
                      <a:pt x="959" y="22026"/>
                      <a:pt x="2123" y="22026"/>
                    </a:cubicBezTo>
                    <a:lnTo>
                      <a:pt x="29468" y="22026"/>
                    </a:lnTo>
                    <a:cubicBezTo>
                      <a:pt x="30654" y="22026"/>
                      <a:pt x="31613" y="21068"/>
                      <a:pt x="31613" y="19881"/>
                    </a:cubicBezTo>
                    <a:lnTo>
                      <a:pt x="31613" y="2146"/>
                    </a:lnTo>
                    <a:cubicBezTo>
                      <a:pt x="31613" y="959"/>
                      <a:pt x="30654" y="0"/>
                      <a:pt x="29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71"/>
              <p:cNvSpPr/>
              <p:nvPr/>
            </p:nvSpPr>
            <p:spPr>
              <a:xfrm>
                <a:off x="3596827" y="1627015"/>
                <a:ext cx="99316" cy="99316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36"/>
                      <a:pt x="1" y="2123"/>
                    </a:cubicBezTo>
                    <a:cubicBezTo>
                      <a:pt x="1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71"/>
              <p:cNvSpPr/>
              <p:nvPr/>
            </p:nvSpPr>
            <p:spPr>
              <a:xfrm>
                <a:off x="3744695" y="1651570"/>
                <a:ext cx="281859" cy="50208"/>
              </a:xfrm>
              <a:custGeom>
                <a:avLst/>
                <a:gdLst/>
                <a:ahLst/>
                <a:cxnLst/>
                <a:rect l="l" t="t" r="r" b="b"/>
                <a:pathLst>
                  <a:path w="12053" h="2147" extrusionOk="0">
                    <a:moveTo>
                      <a:pt x="1073" y="1"/>
                    </a:moveTo>
                    <a:cubicBezTo>
                      <a:pt x="480" y="1"/>
                      <a:pt x="0" y="480"/>
                      <a:pt x="0" y="1073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10979" y="2146"/>
                    </a:lnTo>
                    <a:cubicBezTo>
                      <a:pt x="11573" y="2146"/>
                      <a:pt x="12052" y="1667"/>
                      <a:pt x="12052" y="1073"/>
                    </a:cubicBezTo>
                    <a:cubicBezTo>
                      <a:pt x="12052" y="480"/>
                      <a:pt x="11573" y="1"/>
                      <a:pt x="109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71"/>
              <p:cNvSpPr/>
              <p:nvPr/>
            </p:nvSpPr>
            <p:spPr>
              <a:xfrm>
                <a:off x="3609642" y="1811179"/>
                <a:ext cx="485753" cy="13353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71" extrusionOk="0">
                    <a:moveTo>
                      <a:pt x="1" y="0"/>
                    </a:moveTo>
                    <a:lnTo>
                      <a:pt x="1" y="571"/>
                    </a:lnTo>
                    <a:lnTo>
                      <a:pt x="20772" y="571"/>
                    </a:lnTo>
                    <a:lnTo>
                      <a:pt x="2077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71"/>
              <p:cNvSpPr/>
              <p:nvPr/>
            </p:nvSpPr>
            <p:spPr>
              <a:xfrm>
                <a:off x="3609642" y="1865621"/>
                <a:ext cx="48575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0772" y="548"/>
                    </a:lnTo>
                    <a:lnTo>
                      <a:pt x="207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71"/>
              <p:cNvSpPr/>
              <p:nvPr/>
            </p:nvSpPr>
            <p:spPr>
              <a:xfrm>
                <a:off x="3609642" y="1919525"/>
                <a:ext cx="319743" cy="12838"/>
              </a:xfrm>
              <a:custGeom>
                <a:avLst/>
                <a:gdLst/>
                <a:ahLst/>
                <a:cxnLst/>
                <a:rect l="l" t="t" r="r" b="b"/>
                <a:pathLst>
                  <a:path w="13673" h="549" extrusionOk="0">
                    <a:moveTo>
                      <a:pt x="1" y="1"/>
                    </a:moveTo>
                    <a:lnTo>
                      <a:pt x="1" y="549"/>
                    </a:lnTo>
                    <a:lnTo>
                      <a:pt x="13673" y="549"/>
                    </a:lnTo>
                    <a:lnTo>
                      <a:pt x="13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1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0" name="Google Shape;1290;p71"/>
            <p:cNvGrpSpPr/>
            <p:nvPr/>
          </p:nvGrpSpPr>
          <p:grpSpPr>
            <a:xfrm>
              <a:off x="4124359" y="2212687"/>
              <a:ext cx="350894" cy="350184"/>
              <a:chOff x="4276204" y="2157384"/>
              <a:chExt cx="334503" cy="333827"/>
            </a:xfrm>
          </p:grpSpPr>
          <p:sp>
            <p:nvSpPr>
              <p:cNvPr id="1291" name="Google Shape;1291;p71"/>
              <p:cNvSpPr/>
              <p:nvPr/>
            </p:nvSpPr>
            <p:spPr>
              <a:xfrm>
                <a:off x="4276204" y="2157384"/>
                <a:ext cx="334503" cy="333827"/>
              </a:xfrm>
              <a:custGeom>
                <a:avLst/>
                <a:gdLst/>
                <a:ahLst/>
                <a:cxnLst/>
                <a:rect l="l" t="t" r="r" b="b"/>
                <a:pathLst>
                  <a:path w="11368" h="11345" extrusionOk="0">
                    <a:moveTo>
                      <a:pt x="5684" y="1"/>
                    </a:moveTo>
                    <a:cubicBezTo>
                      <a:pt x="2534" y="1"/>
                      <a:pt x="1" y="2534"/>
                      <a:pt x="1" y="5661"/>
                    </a:cubicBezTo>
                    <a:cubicBezTo>
                      <a:pt x="1" y="8811"/>
                      <a:pt x="2534" y="11345"/>
                      <a:pt x="5684" y="11345"/>
                    </a:cubicBezTo>
                    <a:cubicBezTo>
                      <a:pt x="8811" y="11345"/>
                      <a:pt x="11368" y="8811"/>
                      <a:pt x="11368" y="5661"/>
                    </a:cubicBezTo>
                    <a:cubicBezTo>
                      <a:pt x="11368" y="2534"/>
                      <a:pt x="8811" y="1"/>
                      <a:pt x="56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71"/>
              <p:cNvSpPr/>
              <p:nvPr/>
            </p:nvSpPr>
            <p:spPr>
              <a:xfrm>
                <a:off x="4352093" y="2253346"/>
                <a:ext cx="182729" cy="141828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4820" extrusionOk="0">
                    <a:moveTo>
                      <a:pt x="5393" y="0"/>
                    </a:moveTo>
                    <a:cubicBezTo>
                      <a:pt x="5187" y="0"/>
                      <a:pt x="4981" y="88"/>
                      <a:pt x="4840" y="255"/>
                    </a:cubicBezTo>
                    <a:lnTo>
                      <a:pt x="2603" y="3062"/>
                    </a:lnTo>
                    <a:lnTo>
                      <a:pt x="1279" y="1875"/>
                    </a:lnTo>
                    <a:cubicBezTo>
                      <a:pt x="1140" y="1747"/>
                      <a:pt x="965" y="1683"/>
                      <a:pt x="790" y="1683"/>
                    </a:cubicBezTo>
                    <a:cubicBezTo>
                      <a:pt x="594" y="1683"/>
                      <a:pt x="397" y="1764"/>
                      <a:pt x="252" y="1921"/>
                    </a:cubicBezTo>
                    <a:cubicBezTo>
                      <a:pt x="1" y="2218"/>
                      <a:pt x="24" y="2674"/>
                      <a:pt x="321" y="2948"/>
                    </a:cubicBezTo>
                    <a:lnTo>
                      <a:pt x="2192" y="4637"/>
                    </a:lnTo>
                    <a:cubicBezTo>
                      <a:pt x="2329" y="4751"/>
                      <a:pt x="2489" y="4820"/>
                      <a:pt x="2672" y="4820"/>
                    </a:cubicBezTo>
                    <a:lnTo>
                      <a:pt x="2740" y="4820"/>
                    </a:lnTo>
                    <a:cubicBezTo>
                      <a:pt x="2923" y="4820"/>
                      <a:pt x="3128" y="4706"/>
                      <a:pt x="3242" y="4569"/>
                    </a:cubicBezTo>
                    <a:lnTo>
                      <a:pt x="5958" y="1168"/>
                    </a:lnTo>
                    <a:cubicBezTo>
                      <a:pt x="6209" y="871"/>
                      <a:pt x="6164" y="414"/>
                      <a:pt x="5844" y="163"/>
                    </a:cubicBezTo>
                    <a:cubicBezTo>
                      <a:pt x="5714" y="53"/>
                      <a:pt x="5554" y="0"/>
                      <a:pt x="5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9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3" name="Google Shape;1293;p71"/>
            <p:cNvGrpSpPr/>
            <p:nvPr/>
          </p:nvGrpSpPr>
          <p:grpSpPr>
            <a:xfrm>
              <a:off x="2158724" y="2195513"/>
              <a:ext cx="1859229" cy="976549"/>
              <a:chOff x="3659925" y="3369125"/>
              <a:chExt cx="1891550" cy="993525"/>
            </a:xfrm>
          </p:grpSpPr>
          <p:sp>
            <p:nvSpPr>
              <p:cNvPr id="1294" name="Google Shape;1294;p71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71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6" name="Google Shape;1296;p71"/>
            <p:cNvGrpSpPr/>
            <p:nvPr/>
          </p:nvGrpSpPr>
          <p:grpSpPr>
            <a:xfrm>
              <a:off x="1550178" y="2904087"/>
              <a:ext cx="903418" cy="742602"/>
              <a:chOff x="1465700" y="3424425"/>
              <a:chExt cx="983800" cy="808675"/>
            </a:xfrm>
          </p:grpSpPr>
          <p:sp>
            <p:nvSpPr>
              <p:cNvPr id="1297" name="Google Shape;1297;p71"/>
              <p:cNvSpPr/>
              <p:nvPr/>
            </p:nvSpPr>
            <p:spPr>
              <a:xfrm>
                <a:off x="1494225" y="3424425"/>
                <a:ext cx="911325" cy="737850"/>
              </a:xfrm>
              <a:custGeom>
                <a:avLst/>
                <a:gdLst/>
                <a:ahLst/>
                <a:cxnLst/>
                <a:rect l="l" t="t" r="r" b="b"/>
                <a:pathLst>
                  <a:path w="36453" h="29514" extrusionOk="0">
                    <a:moveTo>
                      <a:pt x="1599" y="0"/>
                    </a:moveTo>
                    <a:cubicBezTo>
                      <a:pt x="708" y="0"/>
                      <a:pt x="1" y="730"/>
                      <a:pt x="1" y="1598"/>
                    </a:cubicBezTo>
                    <a:lnTo>
                      <a:pt x="1" y="6505"/>
                    </a:lnTo>
                    <a:lnTo>
                      <a:pt x="1" y="26135"/>
                    </a:lnTo>
                    <a:cubicBezTo>
                      <a:pt x="1" y="27984"/>
                      <a:pt x="1507" y="29513"/>
                      <a:pt x="3379" y="29513"/>
                    </a:cubicBezTo>
                    <a:lnTo>
                      <a:pt x="33075" y="29513"/>
                    </a:lnTo>
                    <a:cubicBezTo>
                      <a:pt x="34946" y="29513"/>
                      <a:pt x="36453" y="27984"/>
                      <a:pt x="36453" y="26135"/>
                    </a:cubicBezTo>
                    <a:lnTo>
                      <a:pt x="36453" y="6505"/>
                    </a:lnTo>
                    <a:cubicBezTo>
                      <a:pt x="36453" y="4656"/>
                      <a:pt x="34946" y="3150"/>
                      <a:pt x="33075" y="3150"/>
                    </a:cubicBezTo>
                    <a:lnTo>
                      <a:pt x="14381" y="3150"/>
                    </a:lnTo>
                    <a:lnTo>
                      <a:pt x="14107" y="2374"/>
                    </a:lnTo>
                    <a:cubicBezTo>
                      <a:pt x="13582" y="936"/>
                      <a:pt x="12212" y="0"/>
                      <a:pt x="10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71"/>
              <p:cNvSpPr/>
              <p:nvPr/>
            </p:nvSpPr>
            <p:spPr>
              <a:xfrm>
                <a:off x="1568425" y="3581400"/>
                <a:ext cx="762950" cy="640275"/>
              </a:xfrm>
              <a:custGeom>
                <a:avLst/>
                <a:gdLst/>
                <a:ahLst/>
                <a:cxnLst/>
                <a:rect l="l" t="t" r="r" b="b"/>
                <a:pathLst>
                  <a:path w="30518" h="25611" extrusionOk="0">
                    <a:moveTo>
                      <a:pt x="0" y="1"/>
                    </a:moveTo>
                    <a:lnTo>
                      <a:pt x="0" y="25611"/>
                    </a:lnTo>
                    <a:lnTo>
                      <a:pt x="30517" y="25611"/>
                    </a:lnTo>
                    <a:lnTo>
                      <a:pt x="3051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71"/>
              <p:cNvSpPr/>
              <p:nvPr/>
            </p:nvSpPr>
            <p:spPr>
              <a:xfrm>
                <a:off x="1465700" y="3645325"/>
                <a:ext cx="983800" cy="587775"/>
              </a:xfrm>
              <a:custGeom>
                <a:avLst/>
                <a:gdLst/>
                <a:ahLst/>
                <a:cxnLst/>
                <a:rect l="l" t="t" r="r" b="b"/>
                <a:pathLst>
                  <a:path w="39352" h="23511" extrusionOk="0">
                    <a:moveTo>
                      <a:pt x="27802" y="0"/>
                    </a:moveTo>
                    <a:cubicBezTo>
                      <a:pt x="26158" y="0"/>
                      <a:pt x="24697" y="1027"/>
                      <a:pt x="24127" y="2557"/>
                    </a:cubicBezTo>
                    <a:lnTo>
                      <a:pt x="23830" y="3401"/>
                    </a:lnTo>
                    <a:lnTo>
                      <a:pt x="3653" y="3401"/>
                    </a:lnTo>
                    <a:cubicBezTo>
                      <a:pt x="1621" y="3401"/>
                      <a:pt x="1" y="5022"/>
                      <a:pt x="1" y="7030"/>
                    </a:cubicBezTo>
                    <a:lnTo>
                      <a:pt x="1" y="19881"/>
                    </a:lnTo>
                    <a:cubicBezTo>
                      <a:pt x="1" y="21890"/>
                      <a:pt x="1621" y="23510"/>
                      <a:pt x="3653" y="23510"/>
                    </a:cubicBezTo>
                    <a:lnTo>
                      <a:pt x="35699" y="23510"/>
                    </a:lnTo>
                    <a:cubicBezTo>
                      <a:pt x="37708" y="23510"/>
                      <a:pt x="39351" y="21890"/>
                      <a:pt x="39351" y="19881"/>
                    </a:cubicBezTo>
                    <a:lnTo>
                      <a:pt x="39351" y="7030"/>
                    </a:lnTo>
                    <a:lnTo>
                      <a:pt x="39351" y="1735"/>
                    </a:lnTo>
                    <a:cubicBezTo>
                      <a:pt x="39351" y="776"/>
                      <a:pt x="38575" y="0"/>
                      <a:pt x="37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0000"/>
                  </a:schemeClr>
                </a:outerShdw>
                <a:reflection stA="10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0" name="Google Shape;1300;p71"/>
            <p:cNvGrpSpPr/>
            <p:nvPr/>
          </p:nvGrpSpPr>
          <p:grpSpPr>
            <a:xfrm rot="5400000">
              <a:off x="4337310" y="2069468"/>
              <a:ext cx="603344" cy="198130"/>
              <a:chOff x="6872640" y="3345236"/>
              <a:chExt cx="575161" cy="188875"/>
            </a:xfrm>
          </p:grpSpPr>
          <p:sp>
            <p:nvSpPr>
              <p:cNvPr id="1301" name="Google Shape;1301;p71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71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3" name="Google Shape;1303;p71"/>
            <p:cNvSpPr/>
            <p:nvPr/>
          </p:nvSpPr>
          <p:spPr>
            <a:xfrm>
              <a:off x="3912779" y="3288654"/>
              <a:ext cx="546000" cy="380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CC8D0EA-5D76-2CB8-6D9C-914182A67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506" y="1416451"/>
            <a:ext cx="6688988" cy="3170120"/>
          </a:xfrm>
          <a:prstGeom prst="rect">
            <a:avLst/>
          </a:prstGeom>
        </p:spPr>
      </p:pic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17A780D9-8162-5971-D03C-67E08D6EA764}"/>
              </a:ext>
            </a:extLst>
          </p:cNvPr>
          <p:cNvSpPr txBox="1">
            <a:spLocks/>
          </p:cNvSpPr>
          <p:nvPr/>
        </p:nvSpPr>
        <p:spPr>
          <a:xfrm>
            <a:off x="8471636" y="4538001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7EC5E-0B21-711E-F892-0B9BA16BD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75" y="1876935"/>
            <a:ext cx="7675651" cy="2784274"/>
          </a:xfrm>
          <a:prstGeom prst="rect">
            <a:avLst/>
          </a:prstGeom>
        </p:spPr>
      </p:pic>
      <p:sp>
        <p:nvSpPr>
          <p:cNvPr id="6" name="Google Shape;1263;p71">
            <a:extLst>
              <a:ext uri="{FF2B5EF4-FFF2-40B4-BE49-F238E27FC236}">
                <a16:creationId xmlns:a16="http://schemas.microsoft.com/office/drawing/2014/main" id="{1F894AFC-259B-D808-2160-8574F71DE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114696" y="631631"/>
            <a:ext cx="5228608" cy="867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Aptos" panose="020B0004020202020204" pitchFamily="34" charset="0"/>
              </a:rPr>
              <a:t>DANH SÁCH SINH VIÊN</a:t>
            </a:r>
            <a:endParaRPr sz="3200" dirty="0">
              <a:latin typeface="Aptos" panose="020B0004020202020204" pitchFamily="34" charset="0"/>
            </a:endParaRPr>
          </a:p>
        </p:txBody>
      </p:sp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5A516076-E6B2-EF14-C7EC-4869DB31666B}"/>
              </a:ext>
            </a:extLst>
          </p:cNvPr>
          <p:cNvSpPr txBox="1">
            <a:spLocks/>
          </p:cNvSpPr>
          <p:nvPr/>
        </p:nvSpPr>
        <p:spPr>
          <a:xfrm>
            <a:off x="8471636" y="4538001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>
          <a:extLst>
            <a:ext uri="{FF2B5EF4-FFF2-40B4-BE49-F238E27FC236}">
              <a16:creationId xmlns:a16="http://schemas.microsoft.com/office/drawing/2014/main" id="{B220646C-4753-AC8A-3A62-BD2598B9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>
            <a:extLst>
              <a:ext uri="{FF2B5EF4-FFF2-40B4-BE49-F238E27FC236}">
                <a16:creationId xmlns:a16="http://schemas.microsoft.com/office/drawing/2014/main" id="{ECB29C2E-3D6A-BF90-0271-7DFD0FE74994}"/>
              </a:ext>
            </a:extLst>
          </p:cNvPr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AC5543-D7E0-3B42-4362-88B8AE48C1C1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80B4D3-CB95-CE22-1F1C-88B1E8584545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  <a:extLst>
              <a:ext uri="{FF2B5EF4-FFF2-40B4-BE49-F238E27FC236}">
                <a16:creationId xmlns:a16="http://schemas.microsoft.com/office/drawing/2014/main" id="{49580CD7-74A4-AA30-579E-650C44459F49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3;p71">
            <a:extLst>
              <a:ext uri="{FF2B5EF4-FFF2-40B4-BE49-F238E27FC236}">
                <a16:creationId xmlns:a16="http://schemas.microsoft.com/office/drawing/2014/main" id="{829A9897-1EA4-CE16-A26F-AEFB44B0E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146470" y="520436"/>
            <a:ext cx="5228608" cy="867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Aptos" panose="020B0004020202020204" pitchFamily="34" charset="0"/>
              </a:rPr>
              <a:t>CẬP NHẬT SINH VIÊN</a:t>
            </a:r>
            <a:endParaRPr sz="3200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012EB-05A5-9633-3380-13E5C315F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92" y="1388301"/>
            <a:ext cx="7353964" cy="3330497"/>
          </a:xfrm>
          <a:prstGeom prst="rect">
            <a:avLst/>
          </a:prstGeom>
        </p:spPr>
      </p:pic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AF8862AD-6525-5A24-718F-101ACA58A63D}"/>
              </a:ext>
            </a:extLst>
          </p:cNvPr>
          <p:cNvSpPr txBox="1">
            <a:spLocks/>
          </p:cNvSpPr>
          <p:nvPr/>
        </p:nvSpPr>
        <p:spPr>
          <a:xfrm>
            <a:off x="8471636" y="4538001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6347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>
          <a:extLst>
            <a:ext uri="{FF2B5EF4-FFF2-40B4-BE49-F238E27FC236}">
              <a16:creationId xmlns:a16="http://schemas.microsoft.com/office/drawing/2014/main" id="{0C931AA0-1F10-3732-55DF-34B20093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0">
            <a:extLst>
              <a:ext uri="{FF2B5EF4-FFF2-40B4-BE49-F238E27FC236}">
                <a16:creationId xmlns:a16="http://schemas.microsoft.com/office/drawing/2014/main" id="{9453C8A9-3407-8ACB-7C36-BFA249C0CEED}"/>
              </a:ext>
            </a:extLst>
          </p:cNvPr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463BD40-8FF0-725B-3440-9B3A02F1CD9D}"/>
              </a:ext>
            </a:extLst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6576B08-E477-FF20-F2D0-008658C2D45E}"/>
              </a:ext>
            </a:extLst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  <a:extLst>
              <a:ext uri="{FF2B5EF4-FFF2-40B4-BE49-F238E27FC236}">
                <a16:creationId xmlns:a16="http://schemas.microsoft.com/office/drawing/2014/main" id="{38A9D772-1A0F-71E1-0665-341AFDA620FF}"/>
              </a:ext>
            </a:extLst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63;p71">
            <a:extLst>
              <a:ext uri="{FF2B5EF4-FFF2-40B4-BE49-F238E27FC236}">
                <a16:creationId xmlns:a16="http://schemas.microsoft.com/office/drawing/2014/main" id="{A884FE6E-EEF7-3726-1CB8-5C16673E7A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638123" y="551602"/>
            <a:ext cx="3867754" cy="867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>
                <a:latin typeface="Aptos" panose="020B0004020202020204" pitchFamily="34" charset="0"/>
              </a:rPr>
              <a:t>CHI TIẾT SINH VIÊN</a:t>
            </a:r>
            <a:endParaRPr sz="3200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4B62D-2B3D-3DD4-F92B-4CD7A1BC1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95" y="1419467"/>
            <a:ext cx="7215878" cy="3268165"/>
          </a:xfrm>
          <a:prstGeom prst="rect">
            <a:avLst/>
          </a:prstGeom>
        </p:spPr>
      </p:pic>
      <p:sp>
        <p:nvSpPr>
          <p:cNvPr id="2" name="Google Shape;962;p64">
            <a:extLst>
              <a:ext uri="{FF2B5EF4-FFF2-40B4-BE49-F238E27FC236}">
                <a16:creationId xmlns:a16="http://schemas.microsoft.com/office/drawing/2014/main" id="{61C0E6AB-2FCE-6C6B-7B62-E6F6D838B5D3}"/>
              </a:ext>
            </a:extLst>
          </p:cNvPr>
          <p:cNvSpPr txBox="1">
            <a:spLocks/>
          </p:cNvSpPr>
          <p:nvPr/>
        </p:nvSpPr>
        <p:spPr>
          <a:xfrm>
            <a:off x="8471636" y="4538001"/>
            <a:ext cx="368265" cy="28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5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3221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727</Words>
  <Application>Microsoft Office PowerPoint</Application>
  <PresentationFormat>On-screen Show (16:9)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Wingdings</vt:lpstr>
      <vt:lpstr>Roboto Condensed Light</vt:lpstr>
      <vt:lpstr>Darker Grotesque Medium</vt:lpstr>
      <vt:lpstr>Arial</vt:lpstr>
      <vt:lpstr>Montserrat</vt:lpstr>
      <vt:lpstr>Aptos</vt:lpstr>
      <vt:lpstr>Darker Grotesque</vt:lpstr>
      <vt:lpstr>Multi-Business Company Website by Slidesgo</vt:lpstr>
      <vt:lpstr>PHÁT TRIỂN ỨNG DỤNG WEB BẰNG MÃ NGUỒN MỞ</vt:lpstr>
      <vt:lpstr>TỔNG QUAN VỀ SẢN PHẨM</vt:lpstr>
      <vt:lpstr>LÝ DO CHỌN ĐỀ TÀI</vt:lpstr>
      <vt:lpstr>06</vt:lpstr>
      <vt:lpstr>06</vt:lpstr>
      <vt:lpstr>TỔNG QUAN VỀ HỆ THỐNG</vt:lpstr>
      <vt:lpstr>DANH SÁCH SINH VIÊN</vt:lpstr>
      <vt:lpstr>CẬP NHẬT SINH VIÊN</vt:lpstr>
      <vt:lpstr>CHI TIẾT SINH VIÊN</vt:lpstr>
      <vt:lpstr>DANH SÁCH LỚP</vt:lpstr>
      <vt:lpstr>DANH SÁCH XÓA</vt:lpstr>
      <vt:lpstr>ĐĂNG NHẬP VÀ TẠO TÀI KHOẢN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Tấn Đạt La</cp:lastModifiedBy>
  <cp:revision>30</cp:revision>
  <dcterms:modified xsi:type="dcterms:W3CDTF">2024-10-27T16:59:16Z</dcterms:modified>
</cp:coreProperties>
</file>