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ABF6-C38D-5220-6FB7-DAFA0AE84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5CCAD-7230-724C-083B-D301B7121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7506-3812-FCEB-3C76-F8AC1423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B129-0AE7-F078-FF61-5285AF17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E14F-55FD-C71F-A31D-686DDCCC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0496-92DC-269A-7F07-C8FF22EC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A4054-4056-959D-80CE-B41B4F4A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5BC4C-A12A-0FCC-9611-5F9BF9E7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DF3F-5C41-90D8-3EE8-1EA9C2F6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7930-C586-75CE-EA0D-08E0D5FF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4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4B3E1-06F5-9FA1-6BA8-7006AEA7A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F6EA0-5BB7-7AC2-0ADA-8153C7973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3644-1A4D-2FE7-80F4-9B513320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9E1D-8184-54DF-8A62-EAB00B88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C0021-3817-861B-06F8-A9E2D3AA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A1A6-4873-DBB4-0B9D-C9F3F393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3EE5-8488-26DA-8BDA-1DED4A1C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AE17-8ACC-3D12-83AF-DCCF4CEA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B3554-27FA-C6C4-E7FB-357797DA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0E364-11CE-7D30-C79E-90E8D977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0588-E416-26D1-CA8C-9D02917B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158D-2456-A415-4349-0D13822A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8916-CAAC-7612-94E7-1D98B676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6B15D-7EE4-2003-B31E-E9307F69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E8C9-183C-A666-91DB-45CD2135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E89D-B8BA-ABD9-73AB-41F62CCF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D33C-BE9A-3800-A9C6-970CD4AFF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F08EC-CC65-505D-5763-C374A624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2ED-6B26-08C2-AB61-0AD9CB62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6796F-426D-4DF8-088D-14761E9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673E3-C0E5-B36C-0068-8D82ACB4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2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2180-0AC5-F30F-1085-35CD194D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90E80-4EB1-6541-1488-5096ADE51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2D95C-B741-BC40-5766-79AA52BDE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2BAD7-4DD3-B4A3-D7CF-C050751B3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CAF51-E003-524F-B7DE-E1B30694D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02D9D-F7EB-A5DD-5FAF-17A92258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3AB2-996B-2E96-FDE0-5ED038DA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95B2B-B1EE-20FA-EECF-C450A42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8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502-9A9A-F03A-F026-A68EBD7E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ACECF-E5B1-95C3-CFA8-02BFE8C7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632D8-D57B-01FB-5372-677435D0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FEC2-D0BD-AE45-A95F-F33C3898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13441-EF3F-AB5F-D8FB-16657762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F6A86-A026-7085-4220-172BDFC0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FEDF1-83E6-7E72-98AB-6C42F1C5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6D7D-ECE2-8E7B-71AF-B7551681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D0D2-B8B7-6CE8-D3F1-C30E6FAE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32D2-2E17-8ECA-4FA0-0C5B5FD1C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59DF0-1182-4EB7-01BF-6ED7D7F0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595CA-C97B-C1C4-13B3-A1B6CDAB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8277-41DD-70FB-5C73-B832FD5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3C94-0799-2943-DA4C-ADBB5636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93C64-4154-20BF-050A-320EE1B6D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4B509-760F-DC6E-2D22-020D59F83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1D1AD-A1B1-AF6A-D6B9-60FC1453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C611-18D9-4E93-2B92-B0E94277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1E7AC-BA17-9DFA-4735-95016F97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7F02A-F1B0-9BE6-4C7D-8B8AB516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ABE2-D4B8-CEA1-4378-F55B3915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C4B2-AE0A-40AA-E0D5-9CD25F36E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7A1D-0056-47D5-AAFE-92E9CDE3398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BB62-23EF-20E1-E514-E194FB24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6A4A1-57EB-B996-4A8C-18A1FC78B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F5DA-F565-4915-B14D-05B0F18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DB379E36-4910-0398-176D-E3054A3ED9C5}"/>
              </a:ext>
            </a:extLst>
          </p:cNvPr>
          <p:cNvSpPr/>
          <p:nvPr/>
        </p:nvSpPr>
        <p:spPr>
          <a:xfrm>
            <a:off x="357900" y="397024"/>
            <a:ext cx="1014235" cy="878772"/>
          </a:xfrm>
          <a:custGeom>
            <a:avLst/>
            <a:gdLst/>
            <a:ahLst/>
            <a:cxnLst/>
            <a:rect l="l" t="t" r="r" b="b"/>
            <a:pathLst>
              <a:path w="2191286" h="1898614">
                <a:moveTo>
                  <a:pt x="0" y="0"/>
                </a:moveTo>
                <a:lnTo>
                  <a:pt x="2191286" y="0"/>
                </a:lnTo>
                <a:lnTo>
                  <a:pt x="2191286" y="1898613"/>
                </a:lnTo>
                <a:lnTo>
                  <a:pt x="0" y="1898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63" t="-1253" r="-734578" b="-23131"/>
            </a:stretch>
          </a:blipFill>
        </p:spPr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3B7DF14B-A063-FAAF-35DD-62820C8963A9}"/>
              </a:ext>
            </a:extLst>
          </p:cNvPr>
          <p:cNvSpPr/>
          <p:nvPr/>
        </p:nvSpPr>
        <p:spPr>
          <a:xfrm>
            <a:off x="1262344" y="87597"/>
            <a:ext cx="1014236" cy="1497627"/>
          </a:xfrm>
          <a:custGeom>
            <a:avLst/>
            <a:gdLst/>
            <a:ahLst/>
            <a:cxnLst/>
            <a:rect l="l" t="t" r="r" b="b"/>
            <a:pathLst>
              <a:path w="1285796" h="1898614">
                <a:moveTo>
                  <a:pt x="0" y="0"/>
                </a:moveTo>
                <a:lnTo>
                  <a:pt x="1285796" y="0"/>
                </a:lnTo>
                <a:lnTo>
                  <a:pt x="1285796" y="1898614"/>
                </a:lnTo>
                <a:lnTo>
                  <a:pt x="0" y="1898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5837" t="-1253" r="-1088960" b="-23131"/>
            </a:stretch>
          </a:blipFill>
        </p:spPr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AC258E7-1728-D7F1-EF63-3FFDFEE3CBCC}"/>
              </a:ext>
            </a:extLst>
          </p:cNvPr>
          <p:cNvSpPr txBox="1"/>
          <p:nvPr/>
        </p:nvSpPr>
        <p:spPr>
          <a:xfrm>
            <a:off x="2785254" y="343969"/>
            <a:ext cx="6621491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0B0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TRÀ VINH </a:t>
            </a:r>
          </a:p>
          <a:p>
            <a:pPr algn="ctr"/>
            <a:r>
              <a:rPr lang="en-US" sz="3200" b="1" dirty="0">
                <a:solidFill>
                  <a:srgbClr val="0B0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KỸ THUẬT &amp; CÔNG NGHỆ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0CF28B-5CC8-4AE3-64F9-128A0B504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398" y="411806"/>
            <a:ext cx="743098" cy="743098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C10C7AEF-8EFE-7690-4563-8FE15DBBD487}"/>
              </a:ext>
            </a:extLst>
          </p:cNvPr>
          <p:cNvSpPr txBox="1"/>
          <p:nvPr/>
        </p:nvSpPr>
        <p:spPr>
          <a:xfrm>
            <a:off x="809862" y="1894651"/>
            <a:ext cx="10572274" cy="775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B0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 CHUYÊN NGÀNH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2233A629-65D3-6933-1F30-BF8DAFDA0ED6}"/>
              </a:ext>
            </a:extLst>
          </p:cNvPr>
          <p:cNvSpPr txBox="1"/>
          <p:nvPr/>
        </p:nvSpPr>
        <p:spPr>
          <a:xfrm>
            <a:off x="1028700" y="2558286"/>
            <a:ext cx="10353436" cy="828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000" b="1" dirty="0">
                <a:solidFill>
                  <a:srgbClr val="DF4D17"/>
                </a:solidFill>
                <a:latin typeface="Bahnschrift Condensed" panose="020B0502040204020203" pitchFamily="34" charset="0"/>
              </a:rPr>
              <a:t>XÂY DỰNG WEBSITE KHOÁ HỌC ONLINE BẰNG NODEJS &amp; EXPRESS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D6EBC89D-018F-A79E-343A-A167854D1A47}"/>
              </a:ext>
            </a:extLst>
          </p:cNvPr>
          <p:cNvSpPr txBox="1"/>
          <p:nvPr/>
        </p:nvSpPr>
        <p:spPr>
          <a:xfrm>
            <a:off x="865017" y="3962411"/>
            <a:ext cx="4237925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Giáo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viên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hướng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dẫn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: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TS.Nguyễn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Bảo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Ân</a:t>
            </a:r>
            <a:endParaRPr lang="en-US" sz="2500" dirty="0">
              <a:solidFill>
                <a:srgbClr val="333333"/>
              </a:solidFill>
              <a:latin typeface="Bahnschrift Condensed" panose="020B0502040204020203" pitchFamily="34" charset="0"/>
              <a:cs typeface="Sriracha" panose="020B0604020202020204" charset="-34"/>
            </a:endParaRPr>
          </a:p>
          <a:p>
            <a:pPr>
              <a:lnSpc>
                <a:spcPts val="4200"/>
              </a:lnSpc>
            </a:pP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Sinh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viên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thực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hiện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: Lâm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Huệ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Trung </a:t>
            </a:r>
          </a:p>
          <a:p>
            <a:pPr>
              <a:lnSpc>
                <a:spcPts val="4200"/>
              </a:lnSpc>
            </a:pP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Lớp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: DA21TTC</a:t>
            </a:r>
          </a:p>
          <a:p>
            <a:pPr>
              <a:lnSpc>
                <a:spcPts val="4200"/>
              </a:lnSpc>
            </a:pP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Khoa: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Kỹ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thuật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&amp;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Công</a:t>
            </a:r>
            <a:r>
              <a:rPr lang="en-US" sz="2500" dirty="0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2500" dirty="0" err="1">
                <a:solidFill>
                  <a:srgbClr val="333333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nghệ</a:t>
            </a:r>
            <a:endParaRPr lang="en-US" sz="2500" dirty="0">
              <a:solidFill>
                <a:srgbClr val="333333"/>
              </a:solidFill>
              <a:latin typeface="Bahnschrift Condensed" panose="020B0502040204020203" pitchFamily="34" charset="0"/>
              <a:cs typeface="Sriracha" panose="020B0604020202020204" charset="-3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4A4539-2116-CEA1-62F1-21FEBAC8C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502" y="4050866"/>
            <a:ext cx="2288331" cy="22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9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F030-1185-092B-C809-F74D5600C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BD90C913-A33E-25D7-2186-1CDEBF0DC397}"/>
              </a:ext>
            </a:extLst>
          </p:cNvPr>
          <p:cNvGrpSpPr/>
          <p:nvPr/>
        </p:nvGrpSpPr>
        <p:grpSpPr>
          <a:xfrm>
            <a:off x="3480817" y="-2459"/>
            <a:ext cx="8711184" cy="173875"/>
            <a:chOff x="0" y="0"/>
            <a:chExt cx="4234506" cy="62668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9E8F2C3F-CF55-6016-67FF-86520DDE0FBF}"/>
                </a:ext>
              </a:extLst>
            </p:cNvPr>
            <p:cNvSpPr/>
            <p:nvPr/>
          </p:nvSpPr>
          <p:spPr>
            <a:xfrm>
              <a:off x="0" y="0"/>
              <a:ext cx="4234506" cy="62668"/>
            </a:xfrm>
            <a:custGeom>
              <a:avLst/>
              <a:gdLst/>
              <a:ahLst/>
              <a:cxnLst/>
              <a:rect l="l" t="t" r="r" b="b"/>
              <a:pathLst>
                <a:path w="4234506" h="62668">
                  <a:moveTo>
                    <a:pt x="0" y="0"/>
                  </a:moveTo>
                  <a:lnTo>
                    <a:pt x="4234506" y="0"/>
                  </a:lnTo>
                  <a:lnTo>
                    <a:pt x="4234506" y="62668"/>
                  </a:lnTo>
                  <a:lnTo>
                    <a:pt x="0" y="62668"/>
                  </a:lnTo>
                  <a:close/>
                </a:path>
              </a:pathLst>
            </a:custGeom>
            <a:solidFill>
              <a:srgbClr val="DF4D17"/>
            </a:solidFill>
          </p:spPr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EBCAE4-63E3-CF5D-0036-4A1ED66407D9}"/>
                </a:ext>
              </a:extLst>
            </p:cNvPr>
            <p:cNvSpPr txBox="1"/>
            <p:nvPr/>
          </p:nvSpPr>
          <p:spPr>
            <a:xfrm>
              <a:off x="0" y="-38100"/>
              <a:ext cx="4234506" cy="100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232ED4-6BDC-A351-4AFC-DC99D88D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8" y="683061"/>
            <a:ext cx="11323103" cy="587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FC4104E-1E2D-4B19-B1E8-5AE4D94004ED}"/>
              </a:ext>
            </a:extLst>
          </p:cNvPr>
          <p:cNvGrpSpPr/>
          <p:nvPr/>
        </p:nvGrpSpPr>
        <p:grpSpPr>
          <a:xfrm>
            <a:off x="303406" y="277126"/>
            <a:ext cx="3177411" cy="919326"/>
            <a:chOff x="1028700" y="1028700"/>
            <a:chExt cx="1992480" cy="1237644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DDEC0D7E-D575-54D5-EBFC-B5CA084BFBEA}"/>
                </a:ext>
              </a:extLst>
            </p:cNvPr>
            <p:cNvGrpSpPr/>
            <p:nvPr/>
          </p:nvGrpSpPr>
          <p:grpSpPr>
            <a:xfrm>
              <a:off x="1028700" y="1028700"/>
              <a:ext cx="219653" cy="1237644"/>
              <a:chOff x="0" y="0"/>
              <a:chExt cx="57851" cy="325964"/>
            </a:xfrm>
          </p:grpSpPr>
          <p:sp>
            <p:nvSpPr>
              <p:cNvPr id="12" name="Freeform 3">
                <a:extLst>
                  <a:ext uri="{FF2B5EF4-FFF2-40B4-BE49-F238E27FC236}">
                    <a16:creationId xmlns:a16="http://schemas.microsoft.com/office/drawing/2014/main" id="{7FBD7B5C-3D1A-69E2-8510-4D1480A14F36}"/>
                  </a:ext>
                </a:extLst>
              </p:cNvPr>
              <p:cNvSpPr/>
              <p:nvPr/>
            </p:nvSpPr>
            <p:spPr>
              <a:xfrm>
                <a:off x="0" y="0"/>
                <a:ext cx="57851" cy="325964"/>
              </a:xfrm>
              <a:custGeom>
                <a:avLst/>
                <a:gdLst/>
                <a:ahLst/>
                <a:cxnLst/>
                <a:rect l="l" t="t" r="r" b="b"/>
                <a:pathLst>
                  <a:path w="57851" h="325964">
                    <a:moveTo>
                      <a:pt x="0" y="0"/>
                    </a:moveTo>
                    <a:lnTo>
                      <a:pt x="57851" y="0"/>
                    </a:lnTo>
                    <a:lnTo>
                      <a:pt x="57851" y="325964"/>
                    </a:lnTo>
                    <a:lnTo>
                      <a:pt x="0" y="325964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59020AD0-48CB-FBCB-AC35-B70FF73F7C8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851" cy="3640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D1FFF747-F168-05E7-0179-DD3BC85E0F9C}"/>
                </a:ext>
              </a:extLst>
            </p:cNvPr>
            <p:cNvSpPr txBox="1"/>
            <p:nvPr/>
          </p:nvSpPr>
          <p:spPr>
            <a:xfrm>
              <a:off x="1120394" y="1288442"/>
              <a:ext cx="1900786" cy="8958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Sơ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đồ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33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D7231-8573-97F7-1DE2-CF539E06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AD2A1C2C-F4B8-2D83-F5BA-B89B9AA613F7}"/>
              </a:ext>
            </a:extLst>
          </p:cNvPr>
          <p:cNvGrpSpPr/>
          <p:nvPr/>
        </p:nvGrpSpPr>
        <p:grpSpPr>
          <a:xfrm>
            <a:off x="3480817" y="-2459"/>
            <a:ext cx="8711184" cy="173875"/>
            <a:chOff x="0" y="0"/>
            <a:chExt cx="4234506" cy="62668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7BCAF733-1D37-2A37-4D4E-39F0F33E515B}"/>
                </a:ext>
              </a:extLst>
            </p:cNvPr>
            <p:cNvSpPr/>
            <p:nvPr/>
          </p:nvSpPr>
          <p:spPr>
            <a:xfrm>
              <a:off x="0" y="0"/>
              <a:ext cx="4234506" cy="62668"/>
            </a:xfrm>
            <a:custGeom>
              <a:avLst/>
              <a:gdLst/>
              <a:ahLst/>
              <a:cxnLst/>
              <a:rect l="l" t="t" r="r" b="b"/>
              <a:pathLst>
                <a:path w="4234506" h="62668">
                  <a:moveTo>
                    <a:pt x="0" y="0"/>
                  </a:moveTo>
                  <a:lnTo>
                    <a:pt x="4234506" y="0"/>
                  </a:lnTo>
                  <a:lnTo>
                    <a:pt x="4234506" y="62668"/>
                  </a:lnTo>
                  <a:lnTo>
                    <a:pt x="0" y="62668"/>
                  </a:lnTo>
                  <a:close/>
                </a:path>
              </a:pathLst>
            </a:custGeom>
            <a:solidFill>
              <a:srgbClr val="DF4D17"/>
            </a:solidFill>
          </p:spPr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CEE55-C427-2232-7951-1854CEDC1039}"/>
                </a:ext>
              </a:extLst>
            </p:cNvPr>
            <p:cNvSpPr txBox="1"/>
            <p:nvPr/>
          </p:nvSpPr>
          <p:spPr>
            <a:xfrm>
              <a:off x="0" y="-38100"/>
              <a:ext cx="4234506" cy="100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772E9C6-4561-3542-22B0-11318692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9" y="461033"/>
            <a:ext cx="11719221" cy="592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BC5F5FC-757D-0AA0-5E1F-598453A0C1D3}"/>
              </a:ext>
            </a:extLst>
          </p:cNvPr>
          <p:cNvGrpSpPr/>
          <p:nvPr/>
        </p:nvGrpSpPr>
        <p:grpSpPr>
          <a:xfrm>
            <a:off x="303406" y="277126"/>
            <a:ext cx="3177411" cy="919326"/>
            <a:chOff x="1028700" y="1028700"/>
            <a:chExt cx="1992480" cy="1237644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A132F1A7-A5DE-1965-DC0C-12333ED3A24E}"/>
                </a:ext>
              </a:extLst>
            </p:cNvPr>
            <p:cNvGrpSpPr/>
            <p:nvPr/>
          </p:nvGrpSpPr>
          <p:grpSpPr>
            <a:xfrm>
              <a:off x="1028700" y="1028700"/>
              <a:ext cx="219653" cy="1237644"/>
              <a:chOff x="0" y="0"/>
              <a:chExt cx="57851" cy="325964"/>
            </a:xfrm>
          </p:grpSpPr>
          <p:sp>
            <p:nvSpPr>
              <p:cNvPr id="14" name="Freeform 3">
                <a:extLst>
                  <a:ext uri="{FF2B5EF4-FFF2-40B4-BE49-F238E27FC236}">
                    <a16:creationId xmlns:a16="http://schemas.microsoft.com/office/drawing/2014/main" id="{379FC920-0BA2-4DD5-B4F6-71876456BA4C}"/>
                  </a:ext>
                </a:extLst>
              </p:cNvPr>
              <p:cNvSpPr/>
              <p:nvPr/>
            </p:nvSpPr>
            <p:spPr>
              <a:xfrm>
                <a:off x="0" y="0"/>
                <a:ext cx="57851" cy="325964"/>
              </a:xfrm>
              <a:custGeom>
                <a:avLst/>
                <a:gdLst/>
                <a:ahLst/>
                <a:cxnLst/>
                <a:rect l="l" t="t" r="r" b="b"/>
                <a:pathLst>
                  <a:path w="57851" h="325964">
                    <a:moveTo>
                      <a:pt x="0" y="0"/>
                    </a:moveTo>
                    <a:lnTo>
                      <a:pt x="57851" y="0"/>
                    </a:lnTo>
                    <a:lnTo>
                      <a:pt x="57851" y="325964"/>
                    </a:lnTo>
                    <a:lnTo>
                      <a:pt x="0" y="325964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EF1FE63F-C5C4-1335-4F38-40E310D0AB5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851" cy="3640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206DDC50-A8A7-BBDE-55D7-2D28BA28B0F6}"/>
                </a:ext>
              </a:extLst>
            </p:cNvPr>
            <p:cNvSpPr txBox="1"/>
            <p:nvPr/>
          </p:nvSpPr>
          <p:spPr>
            <a:xfrm>
              <a:off x="1120394" y="1288442"/>
              <a:ext cx="1900786" cy="8958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Sơ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đồ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59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5B32-430E-49EC-1EBF-75A8A7544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55F4D78D-0015-D940-4F6E-93B9B4F98A36}"/>
              </a:ext>
            </a:extLst>
          </p:cNvPr>
          <p:cNvGrpSpPr/>
          <p:nvPr/>
        </p:nvGrpSpPr>
        <p:grpSpPr>
          <a:xfrm>
            <a:off x="3480817" y="-2459"/>
            <a:ext cx="8711184" cy="173875"/>
            <a:chOff x="0" y="0"/>
            <a:chExt cx="4234506" cy="62668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B6097846-F067-37FC-97E8-C63046B738CB}"/>
                </a:ext>
              </a:extLst>
            </p:cNvPr>
            <p:cNvSpPr/>
            <p:nvPr/>
          </p:nvSpPr>
          <p:spPr>
            <a:xfrm>
              <a:off x="0" y="0"/>
              <a:ext cx="4234506" cy="62668"/>
            </a:xfrm>
            <a:custGeom>
              <a:avLst/>
              <a:gdLst/>
              <a:ahLst/>
              <a:cxnLst/>
              <a:rect l="l" t="t" r="r" b="b"/>
              <a:pathLst>
                <a:path w="4234506" h="62668">
                  <a:moveTo>
                    <a:pt x="0" y="0"/>
                  </a:moveTo>
                  <a:lnTo>
                    <a:pt x="4234506" y="0"/>
                  </a:lnTo>
                  <a:lnTo>
                    <a:pt x="4234506" y="62668"/>
                  </a:lnTo>
                  <a:lnTo>
                    <a:pt x="0" y="62668"/>
                  </a:lnTo>
                  <a:close/>
                </a:path>
              </a:pathLst>
            </a:custGeom>
            <a:solidFill>
              <a:srgbClr val="DF4D17"/>
            </a:solidFill>
          </p:spPr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76B68B-1C64-77E0-F286-8EFB6784EF9C}"/>
                </a:ext>
              </a:extLst>
            </p:cNvPr>
            <p:cNvSpPr txBox="1"/>
            <p:nvPr/>
          </p:nvSpPr>
          <p:spPr>
            <a:xfrm>
              <a:off x="0" y="-38100"/>
              <a:ext cx="4234506" cy="100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D05489-D230-ECC7-A2F5-530BFD13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69" y="423813"/>
            <a:ext cx="11391861" cy="615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01D3804-5A40-58C8-3952-234870309F90}"/>
              </a:ext>
            </a:extLst>
          </p:cNvPr>
          <p:cNvGrpSpPr/>
          <p:nvPr/>
        </p:nvGrpSpPr>
        <p:grpSpPr>
          <a:xfrm>
            <a:off x="303406" y="277126"/>
            <a:ext cx="3307894" cy="919326"/>
            <a:chOff x="1028700" y="1028700"/>
            <a:chExt cx="2074303" cy="1237644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6AB5FA66-900F-5347-399C-38DFE13D0916}"/>
                </a:ext>
              </a:extLst>
            </p:cNvPr>
            <p:cNvGrpSpPr/>
            <p:nvPr/>
          </p:nvGrpSpPr>
          <p:grpSpPr>
            <a:xfrm>
              <a:off x="1028700" y="1028700"/>
              <a:ext cx="219653" cy="1237644"/>
              <a:chOff x="0" y="0"/>
              <a:chExt cx="57851" cy="325964"/>
            </a:xfrm>
          </p:grpSpPr>
          <p:sp>
            <p:nvSpPr>
              <p:cNvPr id="12" name="Freeform 3">
                <a:extLst>
                  <a:ext uri="{FF2B5EF4-FFF2-40B4-BE49-F238E27FC236}">
                    <a16:creationId xmlns:a16="http://schemas.microsoft.com/office/drawing/2014/main" id="{35B06A49-7BF3-0CBE-BFDB-51414E9B852C}"/>
                  </a:ext>
                </a:extLst>
              </p:cNvPr>
              <p:cNvSpPr/>
              <p:nvPr/>
            </p:nvSpPr>
            <p:spPr>
              <a:xfrm>
                <a:off x="0" y="0"/>
                <a:ext cx="57851" cy="325964"/>
              </a:xfrm>
              <a:custGeom>
                <a:avLst/>
                <a:gdLst/>
                <a:ahLst/>
                <a:cxnLst/>
                <a:rect l="l" t="t" r="r" b="b"/>
                <a:pathLst>
                  <a:path w="57851" h="325964">
                    <a:moveTo>
                      <a:pt x="0" y="0"/>
                    </a:moveTo>
                    <a:lnTo>
                      <a:pt x="57851" y="0"/>
                    </a:lnTo>
                    <a:lnTo>
                      <a:pt x="57851" y="325964"/>
                    </a:lnTo>
                    <a:lnTo>
                      <a:pt x="0" y="325964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F5010950-FC5A-066A-176C-556E1CAF2C5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851" cy="3640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034FC378-3166-D82B-1C7B-ACF8CA75E0F8}"/>
                </a:ext>
              </a:extLst>
            </p:cNvPr>
            <p:cNvSpPr txBox="1"/>
            <p:nvPr/>
          </p:nvSpPr>
          <p:spPr>
            <a:xfrm>
              <a:off x="1120394" y="1288442"/>
              <a:ext cx="1982609" cy="8958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Mô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hình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dữ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liệu</a:t>
              </a:r>
              <a:endParaRPr lang="en-US" sz="3999" b="1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1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8430911-1AAE-5C05-D56B-6B8A048CE588}"/>
              </a:ext>
            </a:extLst>
          </p:cNvPr>
          <p:cNvGrpSpPr/>
          <p:nvPr/>
        </p:nvGrpSpPr>
        <p:grpSpPr>
          <a:xfrm>
            <a:off x="527755" y="409091"/>
            <a:ext cx="1665468" cy="626967"/>
            <a:chOff x="527755" y="409091"/>
            <a:chExt cx="1665468" cy="626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7ACF23-5482-32BD-8729-EFC44518C045}"/>
                </a:ext>
              </a:extLst>
            </p:cNvPr>
            <p:cNvGrpSpPr/>
            <p:nvPr/>
          </p:nvGrpSpPr>
          <p:grpSpPr>
            <a:xfrm>
              <a:off x="773759" y="447806"/>
              <a:ext cx="1419464" cy="547518"/>
              <a:chOff x="1137552" y="1165447"/>
              <a:chExt cx="1897201" cy="616861"/>
            </a:xfrm>
          </p:grpSpPr>
          <p:grpSp>
            <p:nvGrpSpPr>
              <p:cNvPr id="7" name="Group 3">
                <a:extLst>
                  <a:ext uri="{FF2B5EF4-FFF2-40B4-BE49-F238E27FC236}">
                    <a16:creationId xmlns:a16="http://schemas.microsoft.com/office/drawing/2014/main" id="{8594281E-707E-82DD-7993-F5F305029142}"/>
                  </a:ext>
                </a:extLst>
              </p:cNvPr>
              <p:cNvGrpSpPr/>
              <p:nvPr/>
            </p:nvGrpSpPr>
            <p:grpSpPr>
              <a:xfrm>
                <a:off x="1137552" y="1165447"/>
                <a:ext cx="1310612" cy="616861"/>
                <a:chOff x="0" y="0"/>
                <a:chExt cx="225406" cy="106091"/>
              </a:xfrm>
            </p:grpSpPr>
            <p:sp>
              <p:nvSpPr>
                <p:cNvPr id="11" name="Freeform 4">
                  <a:extLst>
                    <a:ext uri="{FF2B5EF4-FFF2-40B4-BE49-F238E27FC236}">
                      <a16:creationId xmlns:a16="http://schemas.microsoft.com/office/drawing/2014/main" id="{70286F06-9CC6-6DC2-ED30-6FD5BB2D8BB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25406" cy="10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06" h="106091">
                      <a:moveTo>
                        <a:pt x="0" y="0"/>
                      </a:moveTo>
                      <a:lnTo>
                        <a:pt x="225406" y="0"/>
                      </a:lnTo>
                      <a:lnTo>
                        <a:pt x="225406" y="106091"/>
                      </a:lnTo>
                      <a:lnTo>
                        <a:pt x="0" y="106091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" name="TextBox 5">
                  <a:extLst>
                    <a:ext uri="{FF2B5EF4-FFF2-40B4-BE49-F238E27FC236}">
                      <a16:creationId xmlns:a16="http://schemas.microsoft.com/office/drawing/2014/main" id="{1F6702A4-B602-C360-FE07-B1940DA01881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225406" cy="163241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35F5C20A-7110-612D-1B42-31C599A69030}"/>
                  </a:ext>
                </a:extLst>
              </p:cNvPr>
              <p:cNvGrpSpPr/>
              <p:nvPr/>
            </p:nvGrpSpPr>
            <p:grpSpPr>
              <a:xfrm>
                <a:off x="1861576" y="1165447"/>
                <a:ext cx="1173177" cy="616861"/>
                <a:chOff x="0" y="0"/>
                <a:chExt cx="201769" cy="106091"/>
              </a:xfrm>
            </p:grpSpPr>
            <p:sp>
              <p:nvSpPr>
                <p:cNvPr id="9" name="Freeform 7">
                  <a:extLst>
                    <a:ext uri="{FF2B5EF4-FFF2-40B4-BE49-F238E27FC236}">
                      <a16:creationId xmlns:a16="http://schemas.microsoft.com/office/drawing/2014/main" id="{F0DAAE7D-F2DD-E709-9FF0-BBD1A2D688B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01769" cy="10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9" h="106091">
                      <a:moveTo>
                        <a:pt x="100884" y="0"/>
                      </a:moveTo>
                      <a:lnTo>
                        <a:pt x="201769" y="106091"/>
                      </a:lnTo>
                      <a:lnTo>
                        <a:pt x="0" y="106091"/>
                      </a:lnTo>
                      <a:lnTo>
                        <a:pt x="100884" y="0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</p:sp>
            <p:sp>
              <p:nvSpPr>
                <p:cNvPr id="10" name="TextBox 8">
                  <a:extLst>
                    <a:ext uri="{FF2B5EF4-FFF2-40B4-BE49-F238E27FC236}">
                      <a16:creationId xmlns:a16="http://schemas.microsoft.com/office/drawing/2014/main" id="{BD540998-2B0F-E0C1-E095-E258EA3C757B}"/>
                    </a:ext>
                  </a:extLst>
                </p:cNvPr>
                <p:cNvSpPr txBox="1"/>
                <p:nvPr/>
              </p:nvSpPr>
              <p:spPr>
                <a:xfrm>
                  <a:off x="31526" y="-7893"/>
                  <a:ext cx="138716" cy="106407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B47BA0-8597-0D6B-DB9D-3585B1FF26C4}"/>
                </a:ext>
              </a:extLst>
            </p:cNvPr>
            <p:cNvSpPr txBox="1"/>
            <p:nvPr/>
          </p:nvSpPr>
          <p:spPr>
            <a:xfrm>
              <a:off x="527755" y="409091"/>
              <a:ext cx="1528316" cy="626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60"/>
                </a:lnSpc>
              </a:pPr>
              <a:r>
                <a:rPr lang="en-US" sz="4000" b="1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2DDB1960-BC0B-66AE-9708-07654AA0CE2A}"/>
              </a:ext>
            </a:extLst>
          </p:cNvPr>
          <p:cNvSpPr txBox="1"/>
          <p:nvPr/>
        </p:nvSpPr>
        <p:spPr>
          <a:xfrm>
            <a:off x="408567" y="1210429"/>
            <a:ext cx="3863773" cy="4728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8000" b="1" dirty="0">
                <a:solidFill>
                  <a:srgbClr val="DF4D17"/>
                </a:solidFill>
                <a:latin typeface="Bahnschrift Condensed" panose="020B0502040204020203" pitchFamily="34" charset="0"/>
              </a:rPr>
              <a:t>KẾT LUẬN</a:t>
            </a:r>
          </a:p>
          <a:p>
            <a:pPr>
              <a:lnSpc>
                <a:spcPts val="12599"/>
              </a:lnSpc>
            </a:pPr>
            <a:r>
              <a:rPr lang="en-US" sz="8000" b="1" dirty="0">
                <a:solidFill>
                  <a:srgbClr val="DF4D17"/>
                </a:solidFill>
                <a:latin typeface="Bahnschrift Condensed" panose="020B0502040204020203" pitchFamily="34" charset="0"/>
              </a:rPr>
              <a:t>&amp; HƯỚNG </a:t>
            </a:r>
          </a:p>
          <a:p>
            <a:pPr>
              <a:lnSpc>
                <a:spcPts val="12599"/>
              </a:lnSpc>
            </a:pPr>
            <a:r>
              <a:rPr lang="en-US" sz="8000" b="1" dirty="0">
                <a:solidFill>
                  <a:srgbClr val="DF4D17"/>
                </a:solidFill>
                <a:latin typeface="Bahnschrift Condensed" panose="020B0502040204020203" pitchFamily="34" charset="0"/>
              </a:rPr>
              <a:t>PHÁT TRIỂN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F09689-D139-CD7B-3424-998522C50FE5}"/>
              </a:ext>
            </a:extLst>
          </p:cNvPr>
          <p:cNvGrpSpPr/>
          <p:nvPr/>
        </p:nvGrpSpPr>
        <p:grpSpPr>
          <a:xfrm>
            <a:off x="5243331" y="502846"/>
            <a:ext cx="6714808" cy="1066423"/>
            <a:chOff x="9144000" y="1165447"/>
            <a:chExt cx="6714808" cy="1066423"/>
          </a:xfrm>
        </p:grpSpPr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4A96A098-7B0E-5FFA-BA85-96D9537789B8}"/>
                </a:ext>
              </a:extLst>
            </p:cNvPr>
            <p:cNvGrpSpPr/>
            <p:nvPr/>
          </p:nvGrpSpPr>
          <p:grpSpPr>
            <a:xfrm>
              <a:off x="9144000" y="1165447"/>
              <a:ext cx="4551412" cy="1066422"/>
              <a:chOff x="0" y="0"/>
              <a:chExt cx="815562" cy="191091"/>
            </a:xfrm>
          </p:grpSpPr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B873C41-D351-0E96-1663-AB72B2464F5A}"/>
                  </a:ext>
                </a:extLst>
              </p:cNvPr>
              <p:cNvSpPr/>
              <p:nvPr/>
            </p:nvSpPr>
            <p:spPr>
              <a:xfrm>
                <a:off x="0" y="0"/>
                <a:ext cx="815562" cy="191091"/>
              </a:xfrm>
              <a:custGeom>
                <a:avLst/>
                <a:gdLst/>
                <a:ahLst/>
                <a:cxnLst/>
                <a:rect l="l" t="t" r="r" b="b"/>
                <a:pathLst>
                  <a:path w="815562" h="191091">
                    <a:moveTo>
                      <a:pt x="0" y="0"/>
                    </a:moveTo>
                    <a:lnTo>
                      <a:pt x="815562" y="0"/>
                    </a:lnTo>
                    <a:lnTo>
                      <a:pt x="815562" y="191091"/>
                    </a:lnTo>
                    <a:lnTo>
                      <a:pt x="0" y="191091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30" name="TextBox 10">
                <a:extLst>
                  <a:ext uri="{FF2B5EF4-FFF2-40B4-BE49-F238E27FC236}">
                    <a16:creationId xmlns:a16="http://schemas.microsoft.com/office/drawing/2014/main" id="{E44C0110-8AE0-5ADD-2CB7-38AC484B2C4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815562" cy="2482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79"/>
                  </a:lnSpc>
                </a:pPr>
                <a:endParaRPr/>
              </a:p>
            </p:txBody>
          </p:sp>
        </p:grp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4B89800F-A988-8CBA-74E5-05420653E94D}"/>
                </a:ext>
              </a:extLst>
            </p:cNvPr>
            <p:cNvGrpSpPr/>
            <p:nvPr/>
          </p:nvGrpSpPr>
          <p:grpSpPr>
            <a:xfrm rot="5400000">
              <a:off x="13322294" y="1520316"/>
              <a:ext cx="1066422" cy="356685"/>
              <a:chOff x="0" y="0"/>
              <a:chExt cx="388255" cy="129859"/>
            </a:xfrm>
          </p:grpSpPr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45501137-6A9D-22F1-E343-403D64386C60}"/>
                  </a:ext>
                </a:extLst>
              </p:cNvPr>
              <p:cNvSpPr/>
              <p:nvPr/>
            </p:nvSpPr>
            <p:spPr>
              <a:xfrm>
                <a:off x="0" y="0"/>
                <a:ext cx="388254" cy="129859"/>
              </a:xfrm>
              <a:custGeom>
                <a:avLst/>
                <a:gdLst/>
                <a:ahLst/>
                <a:cxnLst/>
                <a:rect l="l" t="t" r="r" b="b"/>
                <a:pathLst>
                  <a:path w="388254" h="129859">
                    <a:moveTo>
                      <a:pt x="194127" y="0"/>
                    </a:moveTo>
                    <a:lnTo>
                      <a:pt x="388254" y="129859"/>
                    </a:lnTo>
                    <a:lnTo>
                      <a:pt x="0" y="129859"/>
                    </a:lnTo>
                    <a:lnTo>
                      <a:pt x="194127" y="0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28" name="TextBox 13">
                <a:extLst>
                  <a:ext uri="{FF2B5EF4-FFF2-40B4-BE49-F238E27FC236}">
                    <a16:creationId xmlns:a16="http://schemas.microsoft.com/office/drawing/2014/main" id="{4B8B2F35-BA95-D68C-6786-E4B09DF085DF}"/>
                  </a:ext>
                </a:extLst>
              </p:cNvPr>
              <p:cNvSpPr txBox="1"/>
              <p:nvPr/>
            </p:nvSpPr>
            <p:spPr>
              <a:xfrm>
                <a:off x="60665" y="3142"/>
                <a:ext cx="266925" cy="1174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79"/>
                  </a:lnSpc>
                </a:pPr>
                <a:endParaRPr/>
              </a:p>
            </p:txBody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E20C55E0-BE77-62D7-10E8-C92280E9F7AA}"/>
                </a:ext>
              </a:extLst>
            </p:cNvPr>
            <p:cNvGrpSpPr/>
            <p:nvPr/>
          </p:nvGrpSpPr>
          <p:grpSpPr>
            <a:xfrm>
              <a:off x="13767286" y="1165447"/>
              <a:ext cx="901672" cy="1066422"/>
              <a:chOff x="0" y="0"/>
              <a:chExt cx="485042" cy="573667"/>
            </a:xfrm>
          </p:grpSpPr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087BB959-AAC1-57FE-CD4D-79C14293DBDD}"/>
                  </a:ext>
                </a:extLst>
              </p:cNvPr>
              <p:cNvSpPr/>
              <p:nvPr/>
            </p:nvSpPr>
            <p:spPr>
              <a:xfrm>
                <a:off x="0" y="0"/>
                <a:ext cx="485042" cy="573667"/>
              </a:xfrm>
              <a:custGeom>
                <a:avLst/>
                <a:gdLst/>
                <a:ahLst/>
                <a:cxnLst/>
                <a:rect l="l" t="t" r="r" b="b"/>
                <a:pathLst>
                  <a:path w="485042" h="573667">
                    <a:moveTo>
                      <a:pt x="0" y="0"/>
                    </a:moveTo>
                    <a:lnTo>
                      <a:pt x="281842" y="0"/>
                    </a:lnTo>
                    <a:lnTo>
                      <a:pt x="485042" y="286834"/>
                    </a:lnTo>
                    <a:lnTo>
                      <a:pt x="281842" y="573667"/>
                    </a:lnTo>
                    <a:lnTo>
                      <a:pt x="0" y="573667"/>
                    </a:lnTo>
                    <a:lnTo>
                      <a:pt x="203200" y="2868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26" name="TextBox 16">
                <a:extLst>
                  <a:ext uri="{FF2B5EF4-FFF2-40B4-BE49-F238E27FC236}">
                    <a16:creationId xmlns:a16="http://schemas.microsoft.com/office/drawing/2014/main" id="{1C35DE1F-7484-20B9-F1DC-99F2DE18DF49}"/>
                  </a:ext>
                </a:extLst>
              </p:cNvPr>
              <p:cNvSpPr txBox="1"/>
              <p:nvPr/>
            </p:nvSpPr>
            <p:spPr>
              <a:xfrm>
                <a:off x="177800" y="-57150"/>
                <a:ext cx="231042" cy="63081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79"/>
                  </a:lnSpc>
                </a:pPr>
                <a:endParaRPr/>
              </a:p>
            </p:txBody>
          </p:sp>
        </p:grpSp>
        <p:grpSp>
          <p:nvGrpSpPr>
            <p:cNvPr id="19" name="Group 17">
              <a:extLst>
                <a:ext uri="{FF2B5EF4-FFF2-40B4-BE49-F238E27FC236}">
                  <a16:creationId xmlns:a16="http://schemas.microsoft.com/office/drawing/2014/main" id="{F2740B47-070F-4E94-ED71-C5507C114E79}"/>
                </a:ext>
              </a:extLst>
            </p:cNvPr>
            <p:cNvGrpSpPr/>
            <p:nvPr/>
          </p:nvGrpSpPr>
          <p:grpSpPr>
            <a:xfrm>
              <a:off x="14375763" y="1165447"/>
              <a:ext cx="901672" cy="1066422"/>
              <a:chOff x="0" y="0"/>
              <a:chExt cx="485042" cy="573667"/>
            </a:xfrm>
          </p:grpSpPr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3919C2CB-6F8C-61AC-6B03-29560F11B7F6}"/>
                  </a:ext>
                </a:extLst>
              </p:cNvPr>
              <p:cNvSpPr/>
              <p:nvPr/>
            </p:nvSpPr>
            <p:spPr>
              <a:xfrm>
                <a:off x="0" y="0"/>
                <a:ext cx="485042" cy="573667"/>
              </a:xfrm>
              <a:custGeom>
                <a:avLst/>
                <a:gdLst/>
                <a:ahLst/>
                <a:cxnLst/>
                <a:rect l="l" t="t" r="r" b="b"/>
                <a:pathLst>
                  <a:path w="485042" h="573667">
                    <a:moveTo>
                      <a:pt x="0" y="0"/>
                    </a:moveTo>
                    <a:lnTo>
                      <a:pt x="281842" y="0"/>
                    </a:lnTo>
                    <a:lnTo>
                      <a:pt x="485042" y="286834"/>
                    </a:lnTo>
                    <a:lnTo>
                      <a:pt x="281842" y="573667"/>
                    </a:lnTo>
                    <a:lnTo>
                      <a:pt x="0" y="573667"/>
                    </a:lnTo>
                    <a:lnTo>
                      <a:pt x="203200" y="2868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24" name="TextBox 19">
                <a:extLst>
                  <a:ext uri="{FF2B5EF4-FFF2-40B4-BE49-F238E27FC236}">
                    <a16:creationId xmlns:a16="http://schemas.microsoft.com/office/drawing/2014/main" id="{8CBC5600-2ADE-D1DE-9CDD-78E41BEE73CD}"/>
                  </a:ext>
                </a:extLst>
              </p:cNvPr>
              <p:cNvSpPr txBox="1"/>
              <p:nvPr/>
            </p:nvSpPr>
            <p:spPr>
              <a:xfrm>
                <a:off x="177800" y="-57150"/>
                <a:ext cx="231042" cy="63081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79"/>
                  </a:lnSpc>
                </a:pPr>
                <a:endParaRPr/>
              </a:p>
            </p:txBody>
          </p:sp>
        </p:grpSp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EEF8FF93-3E8D-4A51-50B8-54434D879E07}"/>
                </a:ext>
              </a:extLst>
            </p:cNvPr>
            <p:cNvGrpSpPr/>
            <p:nvPr/>
          </p:nvGrpSpPr>
          <p:grpSpPr>
            <a:xfrm>
              <a:off x="14957136" y="1165447"/>
              <a:ext cx="901672" cy="1066422"/>
              <a:chOff x="0" y="0"/>
              <a:chExt cx="485042" cy="573667"/>
            </a:xfrm>
          </p:grpSpPr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88A47DE1-83D5-145F-5D2C-5D195BE88EF5}"/>
                  </a:ext>
                </a:extLst>
              </p:cNvPr>
              <p:cNvSpPr/>
              <p:nvPr/>
            </p:nvSpPr>
            <p:spPr>
              <a:xfrm>
                <a:off x="0" y="0"/>
                <a:ext cx="485042" cy="573667"/>
              </a:xfrm>
              <a:custGeom>
                <a:avLst/>
                <a:gdLst/>
                <a:ahLst/>
                <a:cxnLst/>
                <a:rect l="l" t="t" r="r" b="b"/>
                <a:pathLst>
                  <a:path w="485042" h="573667">
                    <a:moveTo>
                      <a:pt x="0" y="0"/>
                    </a:moveTo>
                    <a:lnTo>
                      <a:pt x="281842" y="0"/>
                    </a:lnTo>
                    <a:lnTo>
                      <a:pt x="485042" y="286834"/>
                    </a:lnTo>
                    <a:lnTo>
                      <a:pt x="281842" y="573667"/>
                    </a:lnTo>
                    <a:lnTo>
                      <a:pt x="0" y="573667"/>
                    </a:lnTo>
                    <a:lnTo>
                      <a:pt x="203200" y="2868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22" name="TextBox 22">
                <a:extLst>
                  <a:ext uri="{FF2B5EF4-FFF2-40B4-BE49-F238E27FC236}">
                    <a16:creationId xmlns:a16="http://schemas.microsoft.com/office/drawing/2014/main" id="{EA1D1E28-C2A5-5A6D-6746-ACB1777CCFE2}"/>
                  </a:ext>
                </a:extLst>
              </p:cNvPr>
              <p:cNvSpPr txBox="1"/>
              <p:nvPr/>
            </p:nvSpPr>
            <p:spPr>
              <a:xfrm>
                <a:off x="177800" y="-57150"/>
                <a:ext cx="231042" cy="63081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79"/>
                  </a:lnSpc>
                </a:pPr>
                <a:endParaRPr/>
              </a:p>
            </p:txBody>
          </p:sp>
        </p:grpSp>
      </p:grpSp>
      <p:sp>
        <p:nvSpPr>
          <p:cNvPr id="31" name="TextBox 19">
            <a:extLst>
              <a:ext uri="{FF2B5EF4-FFF2-40B4-BE49-F238E27FC236}">
                <a16:creationId xmlns:a16="http://schemas.microsoft.com/office/drawing/2014/main" id="{382A5303-6BC4-F59B-8826-683154D65FC2}"/>
              </a:ext>
            </a:extLst>
          </p:cNvPr>
          <p:cNvSpPr txBox="1"/>
          <p:nvPr/>
        </p:nvSpPr>
        <p:spPr>
          <a:xfrm>
            <a:off x="6256480" y="735337"/>
            <a:ext cx="4091948" cy="495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6"/>
              </a:lnSpc>
              <a:spcBef>
                <a:spcPct val="0"/>
              </a:spcBef>
            </a:pPr>
            <a:r>
              <a:rPr lang="en-US" sz="3090" dirty="0">
                <a:solidFill>
                  <a:srgbClr val="FFFFFF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KẾT LUẬN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CA588F-1F6F-A2F7-8592-B10D003BB2B7}"/>
              </a:ext>
            </a:extLst>
          </p:cNvPr>
          <p:cNvGrpSpPr/>
          <p:nvPr/>
        </p:nvGrpSpPr>
        <p:grpSpPr>
          <a:xfrm>
            <a:off x="4340506" y="1762141"/>
            <a:ext cx="7475980" cy="4507224"/>
            <a:chOff x="7847403" y="2978940"/>
            <a:chExt cx="9786477" cy="4507224"/>
          </a:xfrm>
        </p:grpSpPr>
        <p:grpSp>
          <p:nvGrpSpPr>
            <p:cNvPr id="33" name="Group 23">
              <a:extLst>
                <a:ext uri="{FF2B5EF4-FFF2-40B4-BE49-F238E27FC236}">
                  <a16:creationId xmlns:a16="http://schemas.microsoft.com/office/drawing/2014/main" id="{F7657FEA-EC9A-8125-42C4-144E4DEE41E3}"/>
                </a:ext>
              </a:extLst>
            </p:cNvPr>
            <p:cNvGrpSpPr/>
            <p:nvPr/>
          </p:nvGrpSpPr>
          <p:grpSpPr>
            <a:xfrm>
              <a:off x="11272884" y="2978940"/>
              <a:ext cx="45719" cy="4507224"/>
              <a:chOff x="0" y="0"/>
              <a:chExt cx="12543" cy="1384303"/>
            </a:xfrm>
          </p:grpSpPr>
          <p:sp>
            <p:nvSpPr>
              <p:cNvPr id="37" name="Freeform 24">
                <a:extLst>
                  <a:ext uri="{FF2B5EF4-FFF2-40B4-BE49-F238E27FC236}">
                    <a16:creationId xmlns:a16="http://schemas.microsoft.com/office/drawing/2014/main" id="{4D75B74D-5252-A86C-EBDC-0BF613634DEF}"/>
                  </a:ext>
                </a:extLst>
              </p:cNvPr>
              <p:cNvSpPr/>
              <p:nvPr/>
            </p:nvSpPr>
            <p:spPr>
              <a:xfrm>
                <a:off x="0" y="0"/>
                <a:ext cx="12543" cy="1384303"/>
              </a:xfrm>
              <a:custGeom>
                <a:avLst/>
                <a:gdLst/>
                <a:ahLst/>
                <a:cxnLst/>
                <a:rect l="l" t="t" r="r" b="b"/>
                <a:pathLst>
                  <a:path w="12543" h="1384303">
                    <a:moveTo>
                      <a:pt x="0" y="0"/>
                    </a:moveTo>
                    <a:lnTo>
                      <a:pt x="12543" y="0"/>
                    </a:lnTo>
                    <a:lnTo>
                      <a:pt x="12543" y="1384303"/>
                    </a:lnTo>
                    <a:lnTo>
                      <a:pt x="0" y="1384303"/>
                    </a:lnTo>
                    <a:close/>
                  </a:path>
                </a:pathLst>
              </a:custGeom>
              <a:solidFill>
                <a:srgbClr val="0B0270"/>
              </a:solidFill>
            </p:spPr>
          </p:sp>
          <p:sp>
            <p:nvSpPr>
              <p:cNvPr id="38" name="TextBox 25">
                <a:extLst>
                  <a:ext uri="{FF2B5EF4-FFF2-40B4-BE49-F238E27FC236}">
                    <a16:creationId xmlns:a16="http://schemas.microsoft.com/office/drawing/2014/main" id="{0DAA4BD9-7929-D3B0-32AD-2B8463CE250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2543" cy="1422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4" name="Group 26">
              <a:extLst>
                <a:ext uri="{FF2B5EF4-FFF2-40B4-BE49-F238E27FC236}">
                  <a16:creationId xmlns:a16="http://schemas.microsoft.com/office/drawing/2014/main" id="{0ED7EDAA-F5D3-C336-9032-FBEA9BE44314}"/>
                </a:ext>
              </a:extLst>
            </p:cNvPr>
            <p:cNvGrpSpPr/>
            <p:nvPr/>
          </p:nvGrpSpPr>
          <p:grpSpPr>
            <a:xfrm rot="-5400000">
              <a:off x="12431882" y="566880"/>
              <a:ext cx="617519" cy="9786477"/>
              <a:chOff x="0" y="-38100"/>
              <a:chExt cx="162636" cy="2577508"/>
            </a:xfrm>
          </p:grpSpPr>
          <p:sp>
            <p:nvSpPr>
              <p:cNvPr id="35" name="Freeform 27">
                <a:extLst>
                  <a:ext uri="{FF2B5EF4-FFF2-40B4-BE49-F238E27FC236}">
                    <a16:creationId xmlns:a16="http://schemas.microsoft.com/office/drawing/2014/main" id="{A68C4F11-38BA-8688-3963-D5F5A5BD20FE}"/>
                  </a:ext>
                </a:extLst>
              </p:cNvPr>
              <p:cNvSpPr/>
              <p:nvPr/>
            </p:nvSpPr>
            <p:spPr>
              <a:xfrm>
                <a:off x="150093" y="-19050"/>
                <a:ext cx="12543" cy="2539408"/>
              </a:xfrm>
              <a:custGeom>
                <a:avLst/>
                <a:gdLst/>
                <a:ahLst/>
                <a:cxnLst/>
                <a:rect l="l" t="t" r="r" b="b"/>
                <a:pathLst>
                  <a:path w="12543" h="2539408">
                    <a:moveTo>
                      <a:pt x="0" y="0"/>
                    </a:moveTo>
                    <a:lnTo>
                      <a:pt x="12543" y="0"/>
                    </a:lnTo>
                    <a:lnTo>
                      <a:pt x="12543" y="2539408"/>
                    </a:lnTo>
                    <a:lnTo>
                      <a:pt x="0" y="2539408"/>
                    </a:lnTo>
                    <a:close/>
                  </a:path>
                </a:pathLst>
              </a:custGeom>
              <a:solidFill>
                <a:srgbClr val="0B0270"/>
              </a:solidFill>
            </p:spPr>
          </p:sp>
          <p:sp>
            <p:nvSpPr>
              <p:cNvPr id="36" name="TextBox 28">
                <a:extLst>
                  <a:ext uri="{FF2B5EF4-FFF2-40B4-BE49-F238E27FC236}">
                    <a16:creationId xmlns:a16="http://schemas.microsoft.com/office/drawing/2014/main" id="{67FEE1D8-77E4-7AD7-DD92-3B263E9F224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2543" cy="25775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39" name="TextBox 37">
            <a:extLst>
              <a:ext uri="{FF2B5EF4-FFF2-40B4-BE49-F238E27FC236}">
                <a16:creationId xmlns:a16="http://schemas.microsoft.com/office/drawing/2014/main" id="{28B01038-7B2D-88E7-3DFD-358A3C7DDBF7}"/>
              </a:ext>
            </a:extLst>
          </p:cNvPr>
          <p:cNvSpPr txBox="1"/>
          <p:nvPr/>
        </p:nvSpPr>
        <p:spPr>
          <a:xfrm>
            <a:off x="4494887" y="2105582"/>
            <a:ext cx="3202225" cy="1452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000" dirty="0">
                <a:solidFill>
                  <a:srgbClr val="0B027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PHẦN ĐÃ 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B027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HOÀN THÀNH</a:t>
            </a: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B714D85-C9FA-24CB-0C2F-8F17EEF4F639}"/>
              </a:ext>
            </a:extLst>
          </p:cNvPr>
          <p:cNvSpPr txBox="1"/>
          <p:nvPr/>
        </p:nvSpPr>
        <p:spPr>
          <a:xfrm>
            <a:off x="4494886" y="4342706"/>
            <a:ext cx="3202225" cy="1452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000" dirty="0">
                <a:solidFill>
                  <a:srgbClr val="0B027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PHẦN CHƯA 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B027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HOÀN THÀNH</a:t>
            </a:r>
          </a:p>
        </p:txBody>
      </p:sp>
      <p:sp>
        <p:nvSpPr>
          <p:cNvPr id="41" name="Freeform 30">
            <a:extLst>
              <a:ext uri="{FF2B5EF4-FFF2-40B4-BE49-F238E27FC236}">
                <a16:creationId xmlns:a16="http://schemas.microsoft.com/office/drawing/2014/main" id="{BE3E66CF-12A0-CF09-62DC-15DA93668F7C}"/>
              </a:ext>
            </a:extLst>
          </p:cNvPr>
          <p:cNvSpPr/>
          <p:nvPr/>
        </p:nvSpPr>
        <p:spPr>
          <a:xfrm>
            <a:off x="7140542" y="1888205"/>
            <a:ext cx="387161" cy="363447"/>
          </a:xfrm>
          <a:custGeom>
            <a:avLst/>
            <a:gdLst/>
            <a:ahLst/>
            <a:cxnLst/>
            <a:rect l="l" t="t" r="r" b="b"/>
            <a:pathLst>
              <a:path w="581071" h="545480">
                <a:moveTo>
                  <a:pt x="0" y="0"/>
                </a:moveTo>
                <a:lnTo>
                  <a:pt x="581071" y="0"/>
                </a:lnTo>
                <a:lnTo>
                  <a:pt x="581071" y="545480"/>
                </a:lnTo>
                <a:lnTo>
                  <a:pt x="0" y="5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30">
            <a:extLst>
              <a:ext uri="{FF2B5EF4-FFF2-40B4-BE49-F238E27FC236}">
                <a16:creationId xmlns:a16="http://schemas.microsoft.com/office/drawing/2014/main" id="{102610ED-A7C7-1A13-352E-33C23A3A276E}"/>
              </a:ext>
            </a:extLst>
          </p:cNvPr>
          <p:cNvSpPr/>
          <p:nvPr/>
        </p:nvSpPr>
        <p:spPr>
          <a:xfrm>
            <a:off x="7140542" y="2285244"/>
            <a:ext cx="387161" cy="363447"/>
          </a:xfrm>
          <a:custGeom>
            <a:avLst/>
            <a:gdLst/>
            <a:ahLst/>
            <a:cxnLst/>
            <a:rect l="l" t="t" r="r" b="b"/>
            <a:pathLst>
              <a:path w="581071" h="545480">
                <a:moveTo>
                  <a:pt x="0" y="0"/>
                </a:moveTo>
                <a:lnTo>
                  <a:pt x="581071" y="0"/>
                </a:lnTo>
                <a:lnTo>
                  <a:pt x="581071" y="545480"/>
                </a:lnTo>
                <a:lnTo>
                  <a:pt x="0" y="5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30">
            <a:extLst>
              <a:ext uri="{FF2B5EF4-FFF2-40B4-BE49-F238E27FC236}">
                <a16:creationId xmlns:a16="http://schemas.microsoft.com/office/drawing/2014/main" id="{48F1F3B9-BC5B-6A94-A7D4-B6F11E36523E}"/>
              </a:ext>
            </a:extLst>
          </p:cNvPr>
          <p:cNvSpPr/>
          <p:nvPr/>
        </p:nvSpPr>
        <p:spPr>
          <a:xfrm>
            <a:off x="7140542" y="2682283"/>
            <a:ext cx="387161" cy="363447"/>
          </a:xfrm>
          <a:custGeom>
            <a:avLst/>
            <a:gdLst/>
            <a:ahLst/>
            <a:cxnLst/>
            <a:rect l="l" t="t" r="r" b="b"/>
            <a:pathLst>
              <a:path w="581071" h="545480">
                <a:moveTo>
                  <a:pt x="0" y="0"/>
                </a:moveTo>
                <a:lnTo>
                  <a:pt x="581071" y="0"/>
                </a:lnTo>
                <a:lnTo>
                  <a:pt x="581071" y="545480"/>
                </a:lnTo>
                <a:lnTo>
                  <a:pt x="0" y="5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30">
            <a:extLst>
              <a:ext uri="{FF2B5EF4-FFF2-40B4-BE49-F238E27FC236}">
                <a16:creationId xmlns:a16="http://schemas.microsoft.com/office/drawing/2014/main" id="{DBCFF95D-FFA2-86E3-B964-66B335CD8218}"/>
              </a:ext>
            </a:extLst>
          </p:cNvPr>
          <p:cNvSpPr/>
          <p:nvPr/>
        </p:nvSpPr>
        <p:spPr>
          <a:xfrm>
            <a:off x="7140542" y="3079322"/>
            <a:ext cx="387161" cy="363447"/>
          </a:xfrm>
          <a:custGeom>
            <a:avLst/>
            <a:gdLst/>
            <a:ahLst/>
            <a:cxnLst/>
            <a:rect l="l" t="t" r="r" b="b"/>
            <a:pathLst>
              <a:path w="581071" h="545480">
                <a:moveTo>
                  <a:pt x="0" y="0"/>
                </a:moveTo>
                <a:lnTo>
                  <a:pt x="581071" y="0"/>
                </a:lnTo>
                <a:lnTo>
                  <a:pt x="581071" y="545480"/>
                </a:lnTo>
                <a:lnTo>
                  <a:pt x="0" y="5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33">
            <a:extLst>
              <a:ext uri="{FF2B5EF4-FFF2-40B4-BE49-F238E27FC236}">
                <a16:creationId xmlns:a16="http://schemas.microsoft.com/office/drawing/2014/main" id="{84C5083D-25A3-F793-FCFD-259A22CE9593}"/>
              </a:ext>
            </a:extLst>
          </p:cNvPr>
          <p:cNvSpPr/>
          <p:nvPr/>
        </p:nvSpPr>
        <p:spPr>
          <a:xfrm>
            <a:off x="7110977" y="4272254"/>
            <a:ext cx="522654" cy="528601"/>
          </a:xfrm>
          <a:custGeom>
            <a:avLst/>
            <a:gdLst/>
            <a:ahLst/>
            <a:cxnLst/>
            <a:rect l="l" t="t" r="r" b="b"/>
            <a:pathLst>
              <a:path w="586134" h="592803">
                <a:moveTo>
                  <a:pt x="0" y="0"/>
                </a:moveTo>
                <a:lnTo>
                  <a:pt x="586134" y="0"/>
                </a:lnTo>
                <a:lnTo>
                  <a:pt x="586134" y="592803"/>
                </a:lnTo>
                <a:lnTo>
                  <a:pt x="0" y="5928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33">
            <a:extLst>
              <a:ext uri="{FF2B5EF4-FFF2-40B4-BE49-F238E27FC236}">
                <a16:creationId xmlns:a16="http://schemas.microsoft.com/office/drawing/2014/main" id="{F5E64B26-6A07-310B-2945-D81DD0E92EB4}"/>
              </a:ext>
            </a:extLst>
          </p:cNvPr>
          <p:cNvSpPr/>
          <p:nvPr/>
        </p:nvSpPr>
        <p:spPr>
          <a:xfrm>
            <a:off x="7107715" y="4826622"/>
            <a:ext cx="522654" cy="528601"/>
          </a:xfrm>
          <a:custGeom>
            <a:avLst/>
            <a:gdLst/>
            <a:ahLst/>
            <a:cxnLst/>
            <a:rect l="l" t="t" r="r" b="b"/>
            <a:pathLst>
              <a:path w="586134" h="592803">
                <a:moveTo>
                  <a:pt x="0" y="0"/>
                </a:moveTo>
                <a:lnTo>
                  <a:pt x="586134" y="0"/>
                </a:lnTo>
                <a:lnTo>
                  <a:pt x="586134" y="592803"/>
                </a:lnTo>
                <a:lnTo>
                  <a:pt x="0" y="5928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33">
            <a:extLst>
              <a:ext uri="{FF2B5EF4-FFF2-40B4-BE49-F238E27FC236}">
                <a16:creationId xmlns:a16="http://schemas.microsoft.com/office/drawing/2014/main" id="{8467BC2A-D287-61A6-DBFD-50BEA770629F}"/>
              </a:ext>
            </a:extLst>
          </p:cNvPr>
          <p:cNvSpPr/>
          <p:nvPr/>
        </p:nvSpPr>
        <p:spPr>
          <a:xfrm>
            <a:off x="7104453" y="5380990"/>
            <a:ext cx="522654" cy="528601"/>
          </a:xfrm>
          <a:custGeom>
            <a:avLst/>
            <a:gdLst/>
            <a:ahLst/>
            <a:cxnLst/>
            <a:rect l="l" t="t" r="r" b="b"/>
            <a:pathLst>
              <a:path w="586134" h="592803">
                <a:moveTo>
                  <a:pt x="0" y="0"/>
                </a:moveTo>
                <a:lnTo>
                  <a:pt x="586134" y="0"/>
                </a:lnTo>
                <a:lnTo>
                  <a:pt x="586134" y="592803"/>
                </a:lnTo>
                <a:lnTo>
                  <a:pt x="0" y="5928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059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5064FB02-1119-5C68-B1D5-0BBFC8180B17}"/>
              </a:ext>
            </a:extLst>
          </p:cNvPr>
          <p:cNvSpPr/>
          <p:nvPr/>
        </p:nvSpPr>
        <p:spPr>
          <a:xfrm>
            <a:off x="514732" y="474561"/>
            <a:ext cx="1780624" cy="1816963"/>
          </a:xfrm>
          <a:custGeom>
            <a:avLst/>
            <a:gdLst/>
            <a:ahLst/>
            <a:cxnLst/>
            <a:rect l="l" t="t" r="r" b="b"/>
            <a:pathLst>
              <a:path w="4032504" h="4114800">
                <a:moveTo>
                  <a:pt x="0" y="0"/>
                </a:moveTo>
                <a:lnTo>
                  <a:pt x="4032504" y="0"/>
                </a:lnTo>
                <a:lnTo>
                  <a:pt x="40325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F51AB9-E26D-7EF3-9511-2F7EC897B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3304" y="4537275"/>
            <a:ext cx="1793111" cy="17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5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979878-40F8-8713-8900-CC9A97EF0861}"/>
              </a:ext>
            </a:extLst>
          </p:cNvPr>
          <p:cNvGrpSpPr/>
          <p:nvPr/>
        </p:nvGrpSpPr>
        <p:grpSpPr>
          <a:xfrm>
            <a:off x="980334" y="594525"/>
            <a:ext cx="4986002" cy="1420511"/>
            <a:chOff x="980334" y="594525"/>
            <a:chExt cx="4986002" cy="142051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B16364-6744-CCBE-E133-EED0536BFFB7}"/>
                </a:ext>
              </a:extLst>
            </p:cNvPr>
            <p:cNvGrpSpPr/>
            <p:nvPr/>
          </p:nvGrpSpPr>
          <p:grpSpPr>
            <a:xfrm>
              <a:off x="1061884" y="755217"/>
              <a:ext cx="4904452" cy="1259819"/>
              <a:chOff x="1428944" y="1533420"/>
              <a:chExt cx="7378915" cy="1992107"/>
            </a:xfrm>
          </p:grpSpPr>
          <p:grpSp>
            <p:nvGrpSpPr>
              <p:cNvPr id="34" name="Group 3">
                <a:extLst>
                  <a:ext uri="{FF2B5EF4-FFF2-40B4-BE49-F238E27FC236}">
                    <a16:creationId xmlns:a16="http://schemas.microsoft.com/office/drawing/2014/main" id="{9B7905E9-4B4E-2855-A7A3-91B95A118B99}"/>
                  </a:ext>
                </a:extLst>
              </p:cNvPr>
              <p:cNvGrpSpPr/>
              <p:nvPr/>
            </p:nvGrpSpPr>
            <p:grpSpPr>
              <a:xfrm rot="-2133417">
                <a:off x="1514236" y="2546469"/>
                <a:ext cx="1122851" cy="979058"/>
                <a:chOff x="-96907" y="-6350"/>
                <a:chExt cx="812800" cy="779583"/>
              </a:xfrm>
            </p:grpSpPr>
            <p:sp>
              <p:nvSpPr>
                <p:cNvPr id="36" name="Freeform 4">
                  <a:extLst>
                    <a:ext uri="{FF2B5EF4-FFF2-40B4-BE49-F238E27FC236}">
                      <a16:creationId xmlns:a16="http://schemas.microsoft.com/office/drawing/2014/main" id="{525CBF27-BD82-1182-16A0-813767DE7C10}"/>
                    </a:ext>
                  </a:extLst>
                </p:cNvPr>
                <p:cNvSpPr/>
                <p:nvPr/>
              </p:nvSpPr>
              <p:spPr>
                <a:xfrm rot="785988">
                  <a:off x="-96907" y="62033"/>
                  <a:ext cx="812800" cy="7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711200">
                      <a:moveTo>
                        <a:pt x="406400" y="711200"/>
                      </a:moveTo>
                      <a:lnTo>
                        <a:pt x="812800" y="0"/>
                      </a:lnTo>
                      <a:lnTo>
                        <a:pt x="0" y="0"/>
                      </a:lnTo>
                      <a:lnTo>
                        <a:pt x="406400" y="711200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7" name="TextBox 5">
                  <a:extLst>
                    <a:ext uri="{FF2B5EF4-FFF2-40B4-BE49-F238E27FC236}">
                      <a16:creationId xmlns:a16="http://schemas.microsoft.com/office/drawing/2014/main" id="{B3C9FDA8-D355-E76E-6ECE-DF25BEA9FEF2}"/>
                    </a:ext>
                  </a:extLst>
                </p:cNvPr>
                <p:cNvSpPr txBox="1"/>
                <p:nvPr/>
              </p:nvSpPr>
              <p:spPr>
                <a:xfrm>
                  <a:off x="127000" y="-6350"/>
                  <a:ext cx="558800" cy="3873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id="{691F17C8-A8B8-5145-137E-89D8C0FBF24F}"/>
                  </a:ext>
                </a:extLst>
              </p:cNvPr>
              <p:cNvSpPr/>
              <p:nvPr/>
            </p:nvSpPr>
            <p:spPr>
              <a:xfrm>
                <a:off x="1428944" y="1533420"/>
                <a:ext cx="7378915" cy="1350271"/>
              </a:xfrm>
              <a:prstGeom prst="rect">
                <a:avLst/>
              </a:prstGeom>
              <a:solidFill>
                <a:srgbClr val="B83F12"/>
              </a:solidFill>
            </p:spPr>
          </p:sp>
        </p:grpSp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C66597AF-2157-2979-3CC4-0691C953BA6A}"/>
                </a:ext>
              </a:extLst>
            </p:cNvPr>
            <p:cNvSpPr txBox="1"/>
            <p:nvPr/>
          </p:nvSpPr>
          <p:spPr>
            <a:xfrm>
              <a:off x="1810638" y="934576"/>
              <a:ext cx="3524131" cy="49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6"/>
                </a:lnSpc>
                <a:spcBef>
                  <a:spcPct val="0"/>
                </a:spcBef>
              </a:pP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TỔNG QUAN ĐỀ TÀI </a:t>
              </a:r>
            </a:p>
          </p:txBody>
        </p:sp>
        <p:sp>
          <p:nvSpPr>
            <p:cNvPr id="41" name="TextBox 20">
              <a:extLst>
                <a:ext uri="{FF2B5EF4-FFF2-40B4-BE49-F238E27FC236}">
                  <a16:creationId xmlns:a16="http://schemas.microsoft.com/office/drawing/2014/main" id="{C515A4E8-1E79-4BCE-DA90-CFA0B48065F2}"/>
                </a:ext>
              </a:extLst>
            </p:cNvPr>
            <p:cNvSpPr txBox="1"/>
            <p:nvPr/>
          </p:nvSpPr>
          <p:spPr>
            <a:xfrm>
              <a:off x="980334" y="594525"/>
              <a:ext cx="830304" cy="8181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87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3B42F0-E1C2-BB58-F24D-0295F0E98EF9}"/>
              </a:ext>
            </a:extLst>
          </p:cNvPr>
          <p:cNvGrpSpPr/>
          <p:nvPr/>
        </p:nvGrpSpPr>
        <p:grpSpPr>
          <a:xfrm>
            <a:off x="1014173" y="3460843"/>
            <a:ext cx="4986002" cy="1389263"/>
            <a:chOff x="980334" y="594525"/>
            <a:chExt cx="4986002" cy="138926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D095C4B-5ADC-D989-361C-5E8DB9B2C563}"/>
                </a:ext>
              </a:extLst>
            </p:cNvPr>
            <p:cNvGrpSpPr/>
            <p:nvPr/>
          </p:nvGrpSpPr>
          <p:grpSpPr>
            <a:xfrm>
              <a:off x="1061884" y="755217"/>
              <a:ext cx="4904452" cy="1228571"/>
              <a:chOff x="1428944" y="1533420"/>
              <a:chExt cx="7378915" cy="1942695"/>
            </a:xfrm>
          </p:grpSpPr>
          <p:grpSp>
            <p:nvGrpSpPr>
              <p:cNvPr id="47" name="Group 3">
                <a:extLst>
                  <a:ext uri="{FF2B5EF4-FFF2-40B4-BE49-F238E27FC236}">
                    <a16:creationId xmlns:a16="http://schemas.microsoft.com/office/drawing/2014/main" id="{8BC1AF1F-9FAC-A64A-E17E-EC7ADC9E214E}"/>
                  </a:ext>
                </a:extLst>
              </p:cNvPr>
              <p:cNvGrpSpPr/>
              <p:nvPr/>
            </p:nvGrpSpPr>
            <p:grpSpPr>
              <a:xfrm rot="-2133417">
                <a:off x="1524198" y="2535001"/>
                <a:ext cx="1122851" cy="941114"/>
                <a:chOff x="-78227" y="-6350"/>
                <a:chExt cx="812800" cy="749370"/>
              </a:xfrm>
            </p:grpSpPr>
            <p:sp>
              <p:nvSpPr>
                <p:cNvPr id="49" name="Freeform 4">
                  <a:extLst>
                    <a:ext uri="{FF2B5EF4-FFF2-40B4-BE49-F238E27FC236}">
                      <a16:creationId xmlns:a16="http://schemas.microsoft.com/office/drawing/2014/main" id="{E2397597-0E88-898B-6E09-63A663F393D3}"/>
                    </a:ext>
                  </a:extLst>
                </p:cNvPr>
                <p:cNvSpPr/>
                <p:nvPr/>
              </p:nvSpPr>
              <p:spPr>
                <a:xfrm rot="785988">
                  <a:off x="-78227" y="31820"/>
                  <a:ext cx="812800" cy="7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711200">
                      <a:moveTo>
                        <a:pt x="406400" y="711200"/>
                      </a:moveTo>
                      <a:lnTo>
                        <a:pt x="812800" y="0"/>
                      </a:lnTo>
                      <a:lnTo>
                        <a:pt x="0" y="0"/>
                      </a:lnTo>
                      <a:lnTo>
                        <a:pt x="406400" y="711200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" name="TextBox 5">
                  <a:extLst>
                    <a:ext uri="{FF2B5EF4-FFF2-40B4-BE49-F238E27FC236}">
                      <a16:creationId xmlns:a16="http://schemas.microsoft.com/office/drawing/2014/main" id="{C22273A1-F34B-B33E-14FE-E00013CB93C0}"/>
                    </a:ext>
                  </a:extLst>
                </p:cNvPr>
                <p:cNvSpPr txBox="1"/>
                <p:nvPr/>
              </p:nvSpPr>
              <p:spPr>
                <a:xfrm>
                  <a:off x="127000" y="-6350"/>
                  <a:ext cx="558800" cy="3873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  <p:sp>
            <p:nvSpPr>
              <p:cNvPr id="48" name="AutoShape 6">
                <a:extLst>
                  <a:ext uri="{FF2B5EF4-FFF2-40B4-BE49-F238E27FC236}">
                    <a16:creationId xmlns:a16="http://schemas.microsoft.com/office/drawing/2014/main" id="{6CAE66B1-2D98-2949-7F95-32D5EC38B83A}"/>
                  </a:ext>
                </a:extLst>
              </p:cNvPr>
              <p:cNvSpPr/>
              <p:nvPr/>
            </p:nvSpPr>
            <p:spPr>
              <a:xfrm>
                <a:off x="1428944" y="1533420"/>
                <a:ext cx="7378915" cy="1350271"/>
              </a:xfrm>
              <a:prstGeom prst="rect">
                <a:avLst/>
              </a:prstGeom>
              <a:solidFill>
                <a:srgbClr val="B83F12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5" name="TextBox 19">
              <a:extLst>
                <a:ext uri="{FF2B5EF4-FFF2-40B4-BE49-F238E27FC236}">
                  <a16:creationId xmlns:a16="http://schemas.microsoft.com/office/drawing/2014/main" id="{284E302D-C26B-60F9-6AE2-4884F49FC1D3}"/>
                </a:ext>
              </a:extLst>
            </p:cNvPr>
            <p:cNvSpPr txBox="1"/>
            <p:nvPr/>
          </p:nvSpPr>
          <p:spPr>
            <a:xfrm>
              <a:off x="1810638" y="934576"/>
              <a:ext cx="3524131" cy="49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6"/>
                </a:lnSpc>
                <a:spcBef>
                  <a:spcPct val="0"/>
                </a:spcBef>
              </a:pP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KẾT QUẢ ĐẠT ĐƯỢC</a:t>
              </a:r>
            </a:p>
          </p:txBody>
        </p:sp>
        <p:sp>
          <p:nvSpPr>
            <p:cNvPr id="46" name="TextBox 20">
              <a:extLst>
                <a:ext uri="{FF2B5EF4-FFF2-40B4-BE49-F238E27FC236}">
                  <a16:creationId xmlns:a16="http://schemas.microsoft.com/office/drawing/2014/main" id="{2FE766EE-1982-FC15-7B66-8F7275A6ADEB}"/>
                </a:ext>
              </a:extLst>
            </p:cNvPr>
            <p:cNvSpPr txBox="1"/>
            <p:nvPr/>
          </p:nvSpPr>
          <p:spPr>
            <a:xfrm>
              <a:off x="980334" y="594525"/>
              <a:ext cx="830304" cy="8181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87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842726-9FE1-19F9-061E-A6D48D023041}"/>
              </a:ext>
            </a:extLst>
          </p:cNvPr>
          <p:cNvGrpSpPr/>
          <p:nvPr/>
        </p:nvGrpSpPr>
        <p:grpSpPr>
          <a:xfrm>
            <a:off x="1054778" y="2006653"/>
            <a:ext cx="4979456" cy="1417944"/>
            <a:chOff x="997444" y="1957680"/>
            <a:chExt cx="4979456" cy="141794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E6EF5C7-7BE7-C196-47E9-1ECC39E52FE4}"/>
                </a:ext>
              </a:extLst>
            </p:cNvPr>
            <p:cNvGrpSpPr/>
            <p:nvPr/>
          </p:nvGrpSpPr>
          <p:grpSpPr>
            <a:xfrm>
              <a:off x="1022370" y="2107464"/>
              <a:ext cx="4901184" cy="1268160"/>
              <a:chOff x="1428944" y="3350614"/>
              <a:chExt cx="7257062" cy="1738195"/>
            </a:xfrm>
          </p:grpSpPr>
          <p:grpSp>
            <p:nvGrpSpPr>
              <p:cNvPr id="52" name="Group 7">
                <a:extLst>
                  <a:ext uri="{FF2B5EF4-FFF2-40B4-BE49-F238E27FC236}">
                    <a16:creationId xmlns:a16="http://schemas.microsoft.com/office/drawing/2014/main" id="{871244F6-B739-CE62-7A47-8891DFD6D67A}"/>
                  </a:ext>
                </a:extLst>
              </p:cNvPr>
              <p:cNvGrpSpPr/>
              <p:nvPr/>
            </p:nvGrpSpPr>
            <p:grpSpPr>
              <a:xfrm rot="-2133417">
                <a:off x="1654168" y="4106314"/>
                <a:ext cx="1122851" cy="982495"/>
                <a:chOff x="101703" y="-64607"/>
                <a:chExt cx="812800" cy="711200"/>
              </a:xfrm>
            </p:grpSpPr>
            <p:sp>
              <p:nvSpPr>
                <p:cNvPr id="54" name="Freeform 8">
                  <a:extLst>
                    <a:ext uri="{FF2B5EF4-FFF2-40B4-BE49-F238E27FC236}">
                      <a16:creationId xmlns:a16="http://schemas.microsoft.com/office/drawing/2014/main" id="{FAAF8ECD-E678-CD84-AAC4-41CDC285D54D}"/>
                    </a:ext>
                  </a:extLst>
                </p:cNvPr>
                <p:cNvSpPr/>
                <p:nvPr/>
              </p:nvSpPr>
              <p:spPr>
                <a:xfrm>
                  <a:off x="101703" y="-64607"/>
                  <a:ext cx="812800" cy="7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711200">
                      <a:moveTo>
                        <a:pt x="406400" y="711200"/>
                      </a:moveTo>
                      <a:lnTo>
                        <a:pt x="812800" y="0"/>
                      </a:lnTo>
                      <a:lnTo>
                        <a:pt x="0" y="0"/>
                      </a:lnTo>
                      <a:lnTo>
                        <a:pt x="406400" y="711200"/>
                      </a:lnTo>
                      <a:close/>
                    </a:path>
                  </a:pathLst>
                </a:custGeom>
                <a:solidFill>
                  <a:srgbClr val="07AFCD"/>
                </a:solidFill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5" name="TextBox 9">
                  <a:extLst>
                    <a:ext uri="{FF2B5EF4-FFF2-40B4-BE49-F238E27FC236}">
                      <a16:creationId xmlns:a16="http://schemas.microsoft.com/office/drawing/2014/main" id="{CB7994F7-BD94-3D1D-6B39-9D639BDC26C5}"/>
                    </a:ext>
                  </a:extLst>
                </p:cNvPr>
                <p:cNvSpPr txBox="1"/>
                <p:nvPr/>
              </p:nvSpPr>
              <p:spPr>
                <a:xfrm>
                  <a:off x="127000" y="-6350"/>
                  <a:ext cx="558800" cy="3873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  <p:sp>
            <p:nvSpPr>
              <p:cNvPr id="53" name="AutoShape 10">
                <a:extLst>
                  <a:ext uri="{FF2B5EF4-FFF2-40B4-BE49-F238E27FC236}">
                    <a16:creationId xmlns:a16="http://schemas.microsoft.com/office/drawing/2014/main" id="{8FEB1CA3-E313-D83F-71CC-6A8DF81ABD9E}"/>
                  </a:ext>
                </a:extLst>
              </p:cNvPr>
              <p:cNvSpPr/>
              <p:nvPr/>
            </p:nvSpPr>
            <p:spPr>
              <a:xfrm>
                <a:off x="1428944" y="3350614"/>
                <a:ext cx="7257062" cy="1165584"/>
              </a:xfrm>
              <a:prstGeom prst="rect">
                <a:avLst/>
              </a:prstGeom>
              <a:solidFill>
                <a:srgbClr val="047E94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7" name="TextBox 20">
              <a:extLst>
                <a:ext uri="{FF2B5EF4-FFF2-40B4-BE49-F238E27FC236}">
                  <a16:creationId xmlns:a16="http://schemas.microsoft.com/office/drawing/2014/main" id="{8066F76F-F36A-7834-D08E-7BE8E232972B}"/>
                </a:ext>
              </a:extLst>
            </p:cNvPr>
            <p:cNvSpPr txBox="1"/>
            <p:nvPr/>
          </p:nvSpPr>
          <p:spPr>
            <a:xfrm>
              <a:off x="997444" y="1957680"/>
              <a:ext cx="830304" cy="8181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87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58" name="TextBox 19">
              <a:extLst>
                <a:ext uri="{FF2B5EF4-FFF2-40B4-BE49-F238E27FC236}">
                  <a16:creationId xmlns:a16="http://schemas.microsoft.com/office/drawing/2014/main" id="{331670A1-A8C4-7924-D103-9B380C15FF6A}"/>
                </a:ext>
              </a:extLst>
            </p:cNvPr>
            <p:cNvSpPr txBox="1"/>
            <p:nvPr/>
          </p:nvSpPr>
          <p:spPr>
            <a:xfrm>
              <a:off x="1884952" y="2281183"/>
              <a:ext cx="4091948" cy="4952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326"/>
                </a:lnSpc>
                <a:spcBef>
                  <a:spcPct val="0"/>
                </a:spcBef>
              </a:pP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PHÂN TÍCH THIẾT KẾ HỆ THỐNG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05108B-14D9-03FF-35D5-D31D7DAD4E81}"/>
              </a:ext>
            </a:extLst>
          </p:cNvPr>
          <p:cNvGrpSpPr/>
          <p:nvPr/>
        </p:nvGrpSpPr>
        <p:grpSpPr>
          <a:xfrm>
            <a:off x="1061807" y="4910970"/>
            <a:ext cx="4979456" cy="1417944"/>
            <a:chOff x="997444" y="1957680"/>
            <a:chExt cx="4979456" cy="141794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AC2044-FABC-4917-EFA7-DA86B310AF7A}"/>
                </a:ext>
              </a:extLst>
            </p:cNvPr>
            <p:cNvGrpSpPr/>
            <p:nvPr/>
          </p:nvGrpSpPr>
          <p:grpSpPr>
            <a:xfrm>
              <a:off x="1022370" y="2107464"/>
              <a:ext cx="4901184" cy="1268160"/>
              <a:chOff x="1428944" y="3350614"/>
              <a:chExt cx="7257062" cy="1738195"/>
            </a:xfrm>
          </p:grpSpPr>
          <p:grpSp>
            <p:nvGrpSpPr>
              <p:cNvPr id="72" name="Group 7">
                <a:extLst>
                  <a:ext uri="{FF2B5EF4-FFF2-40B4-BE49-F238E27FC236}">
                    <a16:creationId xmlns:a16="http://schemas.microsoft.com/office/drawing/2014/main" id="{48E5EEB0-0FFC-F951-935F-11FD19018F84}"/>
                  </a:ext>
                </a:extLst>
              </p:cNvPr>
              <p:cNvGrpSpPr/>
              <p:nvPr/>
            </p:nvGrpSpPr>
            <p:grpSpPr>
              <a:xfrm rot="-2133417">
                <a:off x="1654168" y="4106314"/>
                <a:ext cx="1122851" cy="982495"/>
                <a:chOff x="101703" y="-64607"/>
                <a:chExt cx="812800" cy="711200"/>
              </a:xfrm>
            </p:grpSpPr>
            <p:sp>
              <p:nvSpPr>
                <p:cNvPr id="74" name="Freeform 8">
                  <a:extLst>
                    <a:ext uri="{FF2B5EF4-FFF2-40B4-BE49-F238E27FC236}">
                      <a16:creationId xmlns:a16="http://schemas.microsoft.com/office/drawing/2014/main" id="{F683E4C0-C5DE-D5A3-4D1C-A4F614A9C351}"/>
                    </a:ext>
                  </a:extLst>
                </p:cNvPr>
                <p:cNvSpPr/>
                <p:nvPr/>
              </p:nvSpPr>
              <p:spPr>
                <a:xfrm>
                  <a:off x="101703" y="-64607"/>
                  <a:ext cx="812800" cy="7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711200">
                      <a:moveTo>
                        <a:pt x="406400" y="711200"/>
                      </a:moveTo>
                      <a:lnTo>
                        <a:pt x="812800" y="0"/>
                      </a:lnTo>
                      <a:lnTo>
                        <a:pt x="0" y="0"/>
                      </a:lnTo>
                      <a:lnTo>
                        <a:pt x="406400" y="711200"/>
                      </a:lnTo>
                      <a:close/>
                    </a:path>
                  </a:pathLst>
                </a:custGeom>
                <a:solidFill>
                  <a:srgbClr val="07AFCD"/>
                </a:solidFill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5" name="TextBox 9">
                  <a:extLst>
                    <a:ext uri="{FF2B5EF4-FFF2-40B4-BE49-F238E27FC236}">
                      <a16:creationId xmlns:a16="http://schemas.microsoft.com/office/drawing/2014/main" id="{1FB12462-2D58-40A8-F792-566ACC05E823}"/>
                    </a:ext>
                  </a:extLst>
                </p:cNvPr>
                <p:cNvSpPr txBox="1"/>
                <p:nvPr/>
              </p:nvSpPr>
              <p:spPr>
                <a:xfrm>
                  <a:off x="127000" y="-6350"/>
                  <a:ext cx="558800" cy="3873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  <p:sp>
            <p:nvSpPr>
              <p:cNvPr id="73" name="AutoShape 10">
                <a:extLst>
                  <a:ext uri="{FF2B5EF4-FFF2-40B4-BE49-F238E27FC236}">
                    <a16:creationId xmlns:a16="http://schemas.microsoft.com/office/drawing/2014/main" id="{3EC7307E-9C6C-6DDC-AD5B-3386EFC8110B}"/>
                  </a:ext>
                </a:extLst>
              </p:cNvPr>
              <p:cNvSpPr/>
              <p:nvPr/>
            </p:nvSpPr>
            <p:spPr>
              <a:xfrm>
                <a:off x="1428944" y="3350614"/>
                <a:ext cx="7257062" cy="1165584"/>
              </a:xfrm>
              <a:prstGeom prst="rect">
                <a:avLst/>
              </a:prstGeom>
              <a:solidFill>
                <a:srgbClr val="047E94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0" name="TextBox 20">
              <a:extLst>
                <a:ext uri="{FF2B5EF4-FFF2-40B4-BE49-F238E27FC236}">
                  <a16:creationId xmlns:a16="http://schemas.microsoft.com/office/drawing/2014/main" id="{DE02562E-076D-4890-5C91-9309582AF5D6}"/>
                </a:ext>
              </a:extLst>
            </p:cNvPr>
            <p:cNvSpPr txBox="1"/>
            <p:nvPr/>
          </p:nvSpPr>
          <p:spPr>
            <a:xfrm>
              <a:off x="997444" y="1957680"/>
              <a:ext cx="830304" cy="8181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87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4</a:t>
              </a:r>
            </a:p>
          </p:txBody>
        </p:sp>
        <p:sp>
          <p:nvSpPr>
            <p:cNvPr id="71" name="TextBox 19">
              <a:extLst>
                <a:ext uri="{FF2B5EF4-FFF2-40B4-BE49-F238E27FC236}">
                  <a16:creationId xmlns:a16="http://schemas.microsoft.com/office/drawing/2014/main" id="{211C14FF-26F0-8B67-5E1C-410CC7B197B7}"/>
                </a:ext>
              </a:extLst>
            </p:cNvPr>
            <p:cNvSpPr txBox="1"/>
            <p:nvPr/>
          </p:nvSpPr>
          <p:spPr>
            <a:xfrm>
              <a:off x="1884952" y="2281183"/>
              <a:ext cx="4091948" cy="4952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326"/>
                </a:lnSpc>
                <a:spcBef>
                  <a:spcPct val="0"/>
                </a:spcBef>
              </a:pP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DEMO VÀ HƯỚNG PHÁT TRIỂN</a:t>
              </a:r>
            </a:p>
          </p:txBody>
        </p:sp>
      </p:grpSp>
      <p:sp>
        <p:nvSpPr>
          <p:cNvPr id="76" name="TextBox 2">
            <a:extLst>
              <a:ext uri="{FF2B5EF4-FFF2-40B4-BE49-F238E27FC236}">
                <a16:creationId xmlns:a16="http://schemas.microsoft.com/office/drawing/2014/main" id="{D684BA9E-B3DC-EFF4-2D3A-5917EF53070E}"/>
              </a:ext>
            </a:extLst>
          </p:cNvPr>
          <p:cNvSpPr txBox="1"/>
          <p:nvPr/>
        </p:nvSpPr>
        <p:spPr>
          <a:xfrm>
            <a:off x="5966336" y="1749099"/>
            <a:ext cx="6485573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B83F12"/>
                </a:solidFill>
                <a:latin typeface="Bahnschrift Condensed" panose="020B0502040204020203" pitchFamily="34" charset="0"/>
              </a:rPr>
              <a:t>NỘI DUNG </a:t>
            </a:r>
          </a:p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B83F12"/>
                </a:solidFill>
                <a:latin typeface="Bahnschrift Condensed" panose="020B0502040204020203" pitchFamily="34" charset="0"/>
              </a:rPr>
              <a:t>CHÍNH</a:t>
            </a:r>
          </a:p>
        </p:txBody>
      </p:sp>
    </p:spTree>
    <p:extLst>
      <p:ext uri="{BB962C8B-B14F-4D97-AF65-F5344CB8AC3E}">
        <p14:creationId xmlns:p14="http://schemas.microsoft.com/office/powerpoint/2010/main" val="13378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984C042-C7DB-6267-88EE-506D084C356F}"/>
              </a:ext>
            </a:extLst>
          </p:cNvPr>
          <p:cNvGrpSpPr/>
          <p:nvPr/>
        </p:nvGrpSpPr>
        <p:grpSpPr>
          <a:xfrm>
            <a:off x="527755" y="409091"/>
            <a:ext cx="1665468" cy="626967"/>
            <a:chOff x="527755" y="409091"/>
            <a:chExt cx="1665468" cy="6269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833953-43D7-D85B-32D4-8EF55DC0D209}"/>
                </a:ext>
              </a:extLst>
            </p:cNvPr>
            <p:cNvGrpSpPr/>
            <p:nvPr/>
          </p:nvGrpSpPr>
          <p:grpSpPr>
            <a:xfrm>
              <a:off x="773759" y="447806"/>
              <a:ext cx="1419464" cy="547518"/>
              <a:chOff x="1137552" y="1165447"/>
              <a:chExt cx="1897201" cy="616861"/>
            </a:xfrm>
          </p:grpSpPr>
          <p:grpSp>
            <p:nvGrpSpPr>
              <p:cNvPr id="5" name="Group 3">
                <a:extLst>
                  <a:ext uri="{FF2B5EF4-FFF2-40B4-BE49-F238E27FC236}">
                    <a16:creationId xmlns:a16="http://schemas.microsoft.com/office/drawing/2014/main" id="{58062394-E6C3-16E2-6817-BE9359268879}"/>
                  </a:ext>
                </a:extLst>
              </p:cNvPr>
              <p:cNvGrpSpPr/>
              <p:nvPr/>
            </p:nvGrpSpPr>
            <p:grpSpPr>
              <a:xfrm>
                <a:off x="1137552" y="1165447"/>
                <a:ext cx="1310612" cy="616861"/>
                <a:chOff x="0" y="0"/>
                <a:chExt cx="225406" cy="106091"/>
              </a:xfrm>
            </p:grpSpPr>
            <p:sp>
              <p:nvSpPr>
                <p:cNvPr id="9" name="Freeform 4">
                  <a:extLst>
                    <a:ext uri="{FF2B5EF4-FFF2-40B4-BE49-F238E27FC236}">
                      <a16:creationId xmlns:a16="http://schemas.microsoft.com/office/drawing/2014/main" id="{A92258A7-D1C0-ADF9-FD34-8C7B706F423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25406" cy="10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06" h="106091">
                      <a:moveTo>
                        <a:pt x="0" y="0"/>
                      </a:moveTo>
                      <a:lnTo>
                        <a:pt x="225406" y="0"/>
                      </a:lnTo>
                      <a:lnTo>
                        <a:pt x="225406" y="106091"/>
                      </a:lnTo>
                      <a:lnTo>
                        <a:pt x="0" y="106091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" name="TextBox 5">
                  <a:extLst>
                    <a:ext uri="{FF2B5EF4-FFF2-40B4-BE49-F238E27FC236}">
                      <a16:creationId xmlns:a16="http://schemas.microsoft.com/office/drawing/2014/main" id="{8EC45ED7-4AC2-4FC4-15E4-79B50988CDA7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225406" cy="163241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  <p:grpSp>
            <p:nvGrpSpPr>
              <p:cNvPr id="6" name="Group 6">
                <a:extLst>
                  <a:ext uri="{FF2B5EF4-FFF2-40B4-BE49-F238E27FC236}">
                    <a16:creationId xmlns:a16="http://schemas.microsoft.com/office/drawing/2014/main" id="{138B1810-29CB-E738-BDAE-2EA4EA19F7D9}"/>
                  </a:ext>
                </a:extLst>
              </p:cNvPr>
              <p:cNvGrpSpPr/>
              <p:nvPr/>
            </p:nvGrpSpPr>
            <p:grpSpPr>
              <a:xfrm>
                <a:off x="1861576" y="1165447"/>
                <a:ext cx="1173177" cy="616861"/>
                <a:chOff x="0" y="0"/>
                <a:chExt cx="201769" cy="106091"/>
              </a:xfrm>
            </p:grpSpPr>
            <p:sp>
              <p:nvSpPr>
                <p:cNvPr id="7" name="Freeform 7">
                  <a:extLst>
                    <a:ext uri="{FF2B5EF4-FFF2-40B4-BE49-F238E27FC236}">
                      <a16:creationId xmlns:a16="http://schemas.microsoft.com/office/drawing/2014/main" id="{21E5D701-5CFA-73D3-AA50-B0815C0D222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01769" cy="10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9" h="106091">
                      <a:moveTo>
                        <a:pt x="100884" y="0"/>
                      </a:moveTo>
                      <a:lnTo>
                        <a:pt x="201769" y="106091"/>
                      </a:lnTo>
                      <a:lnTo>
                        <a:pt x="0" y="106091"/>
                      </a:lnTo>
                      <a:lnTo>
                        <a:pt x="100884" y="0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</p:sp>
            <p:sp>
              <p:nvSpPr>
                <p:cNvPr id="8" name="TextBox 8">
                  <a:extLst>
                    <a:ext uri="{FF2B5EF4-FFF2-40B4-BE49-F238E27FC236}">
                      <a16:creationId xmlns:a16="http://schemas.microsoft.com/office/drawing/2014/main" id="{3C66224F-A7EE-6A32-2891-78A567E55AD8}"/>
                    </a:ext>
                  </a:extLst>
                </p:cNvPr>
                <p:cNvSpPr txBox="1"/>
                <p:nvPr/>
              </p:nvSpPr>
              <p:spPr>
                <a:xfrm>
                  <a:off x="31526" y="-7893"/>
                  <a:ext cx="138716" cy="106407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E3068A-3BE5-0613-8279-3C15D4C52671}"/>
                </a:ext>
              </a:extLst>
            </p:cNvPr>
            <p:cNvSpPr txBox="1"/>
            <p:nvPr/>
          </p:nvSpPr>
          <p:spPr>
            <a:xfrm>
              <a:off x="527755" y="409091"/>
              <a:ext cx="1528316" cy="626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60"/>
                </a:lnSpc>
              </a:pPr>
              <a:r>
                <a:rPr lang="en-US" sz="4000" b="1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AD7A2D-B309-8B35-499E-A706DBEE4B80}"/>
              </a:ext>
            </a:extLst>
          </p:cNvPr>
          <p:cNvSpPr txBox="1"/>
          <p:nvPr/>
        </p:nvSpPr>
        <p:spPr>
          <a:xfrm>
            <a:off x="773759" y="1285410"/>
            <a:ext cx="5924261" cy="2767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199"/>
              </a:lnSpc>
            </a:pPr>
            <a:r>
              <a:rPr lang="en-US" sz="7999" b="1" dirty="0">
                <a:solidFill>
                  <a:srgbClr val="DF4D17"/>
                </a:solidFill>
                <a:latin typeface="Bahnschrift Condensed" panose="020B0502040204020203" pitchFamily="34" charset="0"/>
              </a:rPr>
              <a:t>TỔNG QUAN</a:t>
            </a:r>
          </a:p>
          <a:p>
            <a:pPr>
              <a:lnSpc>
                <a:spcPts val="11199"/>
              </a:lnSpc>
              <a:spcBef>
                <a:spcPct val="0"/>
              </a:spcBef>
            </a:pPr>
            <a:r>
              <a:rPr lang="en-US" sz="7999" b="1" dirty="0">
                <a:solidFill>
                  <a:srgbClr val="DF4D17"/>
                </a:solidFill>
                <a:latin typeface="Bahnschrift Condensed" panose="020B0502040204020203" pitchFamily="34" charset="0"/>
              </a:rPr>
              <a:t> ĐỀ TÀI </a:t>
            </a:r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6B75BF9F-CDE0-2E15-54D5-07EA7FBB05BC}"/>
              </a:ext>
            </a:extLst>
          </p:cNvPr>
          <p:cNvSpPr/>
          <p:nvPr/>
        </p:nvSpPr>
        <p:spPr>
          <a:xfrm>
            <a:off x="7079474" y="1257977"/>
            <a:ext cx="4447652" cy="4445748"/>
          </a:xfrm>
          <a:custGeom>
            <a:avLst/>
            <a:gdLst/>
            <a:ahLst/>
            <a:cxnLst/>
            <a:rect l="l" t="t" r="r" b="b"/>
            <a:pathLst>
              <a:path w="7920990" h="8229600">
                <a:moveTo>
                  <a:pt x="0" y="0"/>
                </a:moveTo>
                <a:lnTo>
                  <a:pt x="7920990" y="0"/>
                </a:lnTo>
                <a:lnTo>
                  <a:pt x="7920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27AD286-3CB3-0005-5C1F-9C736BA2C200}"/>
              </a:ext>
            </a:extLst>
          </p:cNvPr>
          <p:cNvSpPr/>
          <p:nvPr/>
        </p:nvSpPr>
        <p:spPr>
          <a:xfrm>
            <a:off x="1420480" y="4299099"/>
            <a:ext cx="490900" cy="455728"/>
          </a:xfrm>
          <a:custGeom>
            <a:avLst/>
            <a:gdLst/>
            <a:ahLst/>
            <a:cxnLst/>
            <a:rect l="l" t="t" r="r" b="b"/>
            <a:pathLst>
              <a:path w="1015504" h="953305">
                <a:moveTo>
                  <a:pt x="0" y="0"/>
                </a:moveTo>
                <a:lnTo>
                  <a:pt x="1015505" y="0"/>
                </a:lnTo>
                <a:lnTo>
                  <a:pt x="1015505" y="953305"/>
                </a:lnTo>
                <a:lnTo>
                  <a:pt x="0" y="9533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03A39E18-CBBE-8FC6-7295-AFE467DF2B0C}"/>
              </a:ext>
            </a:extLst>
          </p:cNvPr>
          <p:cNvSpPr txBox="1"/>
          <p:nvPr/>
        </p:nvSpPr>
        <p:spPr>
          <a:xfrm>
            <a:off x="1508894" y="4138313"/>
            <a:ext cx="4036441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Lý do </a:t>
            </a: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chọn</a:t>
            </a:r>
            <a:r>
              <a:rPr lang="en-US" sz="3999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đề</a:t>
            </a:r>
            <a:r>
              <a:rPr lang="en-US" sz="3999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tài</a:t>
            </a:r>
            <a:endParaRPr lang="en-US" sz="3999" dirty="0">
              <a:solidFill>
                <a:srgbClr val="000000"/>
              </a:solidFill>
              <a:latin typeface="Bahnschrift Condensed" panose="020B0502040204020203" pitchFamily="34" charset="0"/>
              <a:cs typeface="Sriracha" panose="020B0604020202020204" charset="-34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1D574C7-70ED-70A5-43B6-656973927AAB}"/>
              </a:ext>
            </a:extLst>
          </p:cNvPr>
          <p:cNvSpPr txBox="1"/>
          <p:nvPr/>
        </p:nvSpPr>
        <p:spPr>
          <a:xfrm>
            <a:off x="1549509" y="4879548"/>
            <a:ext cx="3563019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Mục</a:t>
            </a:r>
            <a:r>
              <a:rPr lang="en-US" sz="3999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tiêu</a:t>
            </a:r>
            <a:r>
              <a:rPr lang="en-US" sz="3999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đề</a:t>
            </a:r>
            <a:r>
              <a:rPr lang="en-US" sz="3999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tài</a:t>
            </a:r>
            <a:endParaRPr lang="en-US" sz="3999" dirty="0">
              <a:solidFill>
                <a:srgbClr val="000000"/>
              </a:solidFill>
              <a:latin typeface="Bahnschrift Condensed" panose="020B0502040204020203" pitchFamily="34" charset="0"/>
              <a:cs typeface="Sriracha" panose="020B0604020202020204" charset="-34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E910B185-C85C-4A75-2236-414979C265A0}"/>
              </a:ext>
            </a:extLst>
          </p:cNvPr>
          <p:cNvSpPr txBox="1"/>
          <p:nvPr/>
        </p:nvSpPr>
        <p:spPr>
          <a:xfrm>
            <a:off x="1420480" y="5603871"/>
            <a:ext cx="463081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Công</a:t>
            </a:r>
            <a:r>
              <a:rPr lang="en-US" sz="3999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nghệ</a:t>
            </a:r>
            <a:r>
              <a:rPr lang="en-US" sz="3999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sử</a:t>
            </a:r>
            <a:r>
              <a:rPr lang="en-US" sz="3999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dụng</a:t>
            </a:r>
            <a:endParaRPr lang="en-US" sz="3999" dirty="0">
              <a:solidFill>
                <a:srgbClr val="000000"/>
              </a:solidFill>
              <a:latin typeface="Bahnschrift Condensed" panose="020B0502040204020203" pitchFamily="34" charset="0"/>
              <a:cs typeface="Sriracha" panose="020B0604020202020204" charset="-34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D8C4A2F7-BDBC-B314-BDB5-1D4F8B1699FA}"/>
              </a:ext>
            </a:extLst>
          </p:cNvPr>
          <p:cNvSpPr/>
          <p:nvPr/>
        </p:nvSpPr>
        <p:spPr>
          <a:xfrm>
            <a:off x="1452613" y="5023074"/>
            <a:ext cx="490900" cy="455728"/>
          </a:xfrm>
          <a:custGeom>
            <a:avLst/>
            <a:gdLst/>
            <a:ahLst/>
            <a:cxnLst/>
            <a:rect l="l" t="t" r="r" b="b"/>
            <a:pathLst>
              <a:path w="1015504" h="953305">
                <a:moveTo>
                  <a:pt x="0" y="0"/>
                </a:moveTo>
                <a:lnTo>
                  <a:pt x="1015505" y="0"/>
                </a:lnTo>
                <a:lnTo>
                  <a:pt x="1015505" y="953305"/>
                </a:lnTo>
                <a:lnTo>
                  <a:pt x="0" y="9533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E098F6D8-3350-7989-65DE-0A28254BE835}"/>
              </a:ext>
            </a:extLst>
          </p:cNvPr>
          <p:cNvSpPr/>
          <p:nvPr/>
        </p:nvSpPr>
        <p:spPr>
          <a:xfrm>
            <a:off x="1420480" y="5703725"/>
            <a:ext cx="490900" cy="455728"/>
          </a:xfrm>
          <a:custGeom>
            <a:avLst/>
            <a:gdLst/>
            <a:ahLst/>
            <a:cxnLst/>
            <a:rect l="l" t="t" r="r" b="b"/>
            <a:pathLst>
              <a:path w="1015504" h="953305">
                <a:moveTo>
                  <a:pt x="0" y="0"/>
                </a:moveTo>
                <a:lnTo>
                  <a:pt x="1015505" y="0"/>
                </a:lnTo>
                <a:lnTo>
                  <a:pt x="1015505" y="953305"/>
                </a:lnTo>
                <a:lnTo>
                  <a:pt x="0" y="9533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944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4F47F2-4994-1B49-1F8D-2028652DDEC4}"/>
              </a:ext>
            </a:extLst>
          </p:cNvPr>
          <p:cNvGrpSpPr/>
          <p:nvPr/>
        </p:nvGrpSpPr>
        <p:grpSpPr>
          <a:xfrm>
            <a:off x="717755" y="530942"/>
            <a:ext cx="3588774" cy="919324"/>
            <a:chOff x="1028700" y="1028700"/>
            <a:chExt cx="3140178" cy="1237644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317A81D-51B8-8045-43F2-311DCA8C17E0}"/>
                </a:ext>
              </a:extLst>
            </p:cNvPr>
            <p:cNvGrpSpPr/>
            <p:nvPr/>
          </p:nvGrpSpPr>
          <p:grpSpPr>
            <a:xfrm>
              <a:off x="1028700" y="1028700"/>
              <a:ext cx="219653" cy="1237644"/>
              <a:chOff x="0" y="0"/>
              <a:chExt cx="57851" cy="325964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D2E00C2A-D683-79EE-36B3-45819387C4AD}"/>
                  </a:ext>
                </a:extLst>
              </p:cNvPr>
              <p:cNvSpPr/>
              <p:nvPr/>
            </p:nvSpPr>
            <p:spPr>
              <a:xfrm>
                <a:off x="0" y="0"/>
                <a:ext cx="57851" cy="325964"/>
              </a:xfrm>
              <a:custGeom>
                <a:avLst/>
                <a:gdLst/>
                <a:ahLst/>
                <a:cxnLst/>
                <a:rect l="l" t="t" r="r" b="b"/>
                <a:pathLst>
                  <a:path w="57851" h="325964">
                    <a:moveTo>
                      <a:pt x="0" y="0"/>
                    </a:moveTo>
                    <a:lnTo>
                      <a:pt x="57851" y="0"/>
                    </a:lnTo>
                    <a:lnTo>
                      <a:pt x="57851" y="325964"/>
                    </a:lnTo>
                    <a:lnTo>
                      <a:pt x="0" y="325964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17BC871C-F1CE-A01C-2E8C-F7C30E0ABF9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851" cy="3640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82B7213-4DA3-B512-D28B-067BC657A1B8}"/>
                </a:ext>
              </a:extLst>
            </p:cNvPr>
            <p:cNvSpPr txBox="1"/>
            <p:nvPr/>
          </p:nvSpPr>
          <p:spPr>
            <a:xfrm>
              <a:off x="1265560" y="1288449"/>
              <a:ext cx="2903318" cy="6654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Lý do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chọn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đề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tài</a:t>
              </a:r>
              <a:endParaRPr lang="en-US" sz="3999" b="1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endParaRPr>
            </a:p>
          </p:txBody>
        </p:sp>
      </p:grpSp>
      <p:sp>
        <p:nvSpPr>
          <p:cNvPr id="9" name="Freeform 6">
            <a:extLst>
              <a:ext uri="{FF2B5EF4-FFF2-40B4-BE49-F238E27FC236}">
                <a16:creationId xmlns:a16="http://schemas.microsoft.com/office/drawing/2014/main" id="{F4EE535F-1EFC-018D-F572-F5764FCAF2E4}"/>
              </a:ext>
            </a:extLst>
          </p:cNvPr>
          <p:cNvSpPr/>
          <p:nvPr/>
        </p:nvSpPr>
        <p:spPr>
          <a:xfrm>
            <a:off x="3552757" y="2826689"/>
            <a:ext cx="522879" cy="444781"/>
          </a:xfrm>
          <a:custGeom>
            <a:avLst/>
            <a:gdLst/>
            <a:ahLst/>
            <a:cxnLst/>
            <a:rect l="l" t="t" r="r" b="b"/>
            <a:pathLst>
              <a:path w="1487938" h="1516369">
                <a:moveTo>
                  <a:pt x="0" y="0"/>
                </a:moveTo>
                <a:lnTo>
                  <a:pt x="1487937" y="0"/>
                </a:lnTo>
                <a:lnTo>
                  <a:pt x="1487937" y="1516370"/>
                </a:lnTo>
                <a:lnTo>
                  <a:pt x="0" y="1516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5D2B150-BCF6-B1CD-7DA9-A8C79C02CC3C}"/>
              </a:ext>
            </a:extLst>
          </p:cNvPr>
          <p:cNvSpPr txBox="1"/>
          <p:nvPr/>
        </p:nvSpPr>
        <p:spPr>
          <a:xfrm>
            <a:off x="186813" y="4431491"/>
            <a:ext cx="356528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Nhu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cầu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sinh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viên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tìm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kiếm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</a:p>
          <a:p>
            <a:pPr algn="ctr"/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khoá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học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lập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trình</a:t>
            </a:r>
            <a:endParaRPr lang="en-US" sz="3000" dirty="0">
              <a:solidFill>
                <a:srgbClr val="000000"/>
              </a:solidFill>
              <a:latin typeface="Bahnschrift Condensed" panose="020B0502040204020203" pitchFamily="34" charset="0"/>
              <a:cs typeface="Sriracha" panose="020B060402020202020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A2B5E6-748A-BBD3-DABA-A17D0B257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65" y="2074607"/>
            <a:ext cx="2208978" cy="2208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9F0393-81DF-EEDD-38FB-CC678F0EA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053" y="1941383"/>
            <a:ext cx="2005589" cy="2001672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64CC3B56-03FC-E66E-4B46-60C2B122A8D8}"/>
              </a:ext>
            </a:extLst>
          </p:cNvPr>
          <p:cNvSpPr/>
          <p:nvPr/>
        </p:nvSpPr>
        <p:spPr>
          <a:xfrm>
            <a:off x="7599389" y="2826690"/>
            <a:ext cx="522879" cy="444781"/>
          </a:xfrm>
          <a:custGeom>
            <a:avLst/>
            <a:gdLst/>
            <a:ahLst/>
            <a:cxnLst/>
            <a:rect l="l" t="t" r="r" b="b"/>
            <a:pathLst>
              <a:path w="1487938" h="1516369">
                <a:moveTo>
                  <a:pt x="0" y="0"/>
                </a:moveTo>
                <a:lnTo>
                  <a:pt x="1487937" y="0"/>
                </a:lnTo>
                <a:lnTo>
                  <a:pt x="1487937" y="1516370"/>
                </a:lnTo>
                <a:lnTo>
                  <a:pt x="0" y="1516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860E712-3005-36CA-30C5-B14506B61D78}"/>
              </a:ext>
            </a:extLst>
          </p:cNvPr>
          <p:cNvSpPr txBox="1"/>
          <p:nvPr/>
        </p:nvSpPr>
        <p:spPr>
          <a:xfrm>
            <a:off x="4127206" y="4431491"/>
            <a:ext cx="356528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Tiết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kiệm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thời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gian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, chi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phí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công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sức</a:t>
            </a:r>
            <a:endParaRPr lang="en-US" sz="3000" dirty="0">
              <a:solidFill>
                <a:srgbClr val="000000"/>
              </a:solidFill>
              <a:latin typeface="Bahnschrift Condensed" panose="020B0502040204020203" pitchFamily="34" charset="0"/>
              <a:cs typeface="Sriracha" panose="020B0604020202020204" charset="-3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3022D2-A8E3-ED04-D1BD-1E2C046DA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685" y="1888577"/>
            <a:ext cx="2107284" cy="2107284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34C485AA-63A1-9A12-8344-7B41A49F5FE7}"/>
              </a:ext>
            </a:extLst>
          </p:cNvPr>
          <p:cNvSpPr txBox="1"/>
          <p:nvPr/>
        </p:nvSpPr>
        <p:spPr>
          <a:xfrm>
            <a:off x="8224686" y="4431491"/>
            <a:ext cx="356528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Nâng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cao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kiến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thức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khả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lập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trình</a:t>
            </a:r>
            <a:endParaRPr lang="en-US" sz="3000" dirty="0">
              <a:solidFill>
                <a:srgbClr val="000000"/>
              </a:solidFill>
              <a:latin typeface="Bahnschrift Condensed" panose="020B0502040204020203" pitchFamily="34" charset="0"/>
              <a:cs typeface="Sriracha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6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40B0A4-D476-1855-B216-E0A57D103903}"/>
              </a:ext>
            </a:extLst>
          </p:cNvPr>
          <p:cNvGrpSpPr/>
          <p:nvPr/>
        </p:nvGrpSpPr>
        <p:grpSpPr>
          <a:xfrm>
            <a:off x="717755" y="530942"/>
            <a:ext cx="2986144" cy="919324"/>
            <a:chOff x="1028700" y="1028700"/>
            <a:chExt cx="2612877" cy="1237644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2B8836D-29B7-DFD6-6A2A-B6D43856E663}"/>
                </a:ext>
              </a:extLst>
            </p:cNvPr>
            <p:cNvGrpSpPr/>
            <p:nvPr/>
          </p:nvGrpSpPr>
          <p:grpSpPr>
            <a:xfrm>
              <a:off x="1028700" y="1028700"/>
              <a:ext cx="219653" cy="1237644"/>
              <a:chOff x="0" y="0"/>
              <a:chExt cx="57851" cy="325964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70D4E953-DC76-F69F-DA92-2ED454A1BCD6}"/>
                  </a:ext>
                </a:extLst>
              </p:cNvPr>
              <p:cNvSpPr/>
              <p:nvPr/>
            </p:nvSpPr>
            <p:spPr>
              <a:xfrm>
                <a:off x="0" y="0"/>
                <a:ext cx="57851" cy="325964"/>
              </a:xfrm>
              <a:custGeom>
                <a:avLst/>
                <a:gdLst/>
                <a:ahLst/>
                <a:cxnLst/>
                <a:rect l="l" t="t" r="r" b="b"/>
                <a:pathLst>
                  <a:path w="57851" h="325964">
                    <a:moveTo>
                      <a:pt x="0" y="0"/>
                    </a:moveTo>
                    <a:lnTo>
                      <a:pt x="57851" y="0"/>
                    </a:lnTo>
                    <a:lnTo>
                      <a:pt x="57851" y="325964"/>
                    </a:lnTo>
                    <a:lnTo>
                      <a:pt x="0" y="325964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614AB05F-72C5-2358-1966-F660EF61855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851" cy="3640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256AC-9DD6-2D06-C438-DBE52032DE2F}"/>
                </a:ext>
              </a:extLst>
            </p:cNvPr>
            <p:cNvSpPr txBox="1"/>
            <p:nvPr/>
          </p:nvSpPr>
          <p:spPr>
            <a:xfrm>
              <a:off x="1265560" y="1288449"/>
              <a:ext cx="2376017" cy="8958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Mục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tiêu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đề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tài</a:t>
              </a:r>
              <a:endParaRPr lang="en-US" sz="3999" b="1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2662C0-A488-00D3-AC80-6D427A5875E7}"/>
              </a:ext>
            </a:extLst>
          </p:cNvPr>
          <p:cNvGrpSpPr/>
          <p:nvPr/>
        </p:nvGrpSpPr>
        <p:grpSpPr>
          <a:xfrm>
            <a:off x="1239849" y="1665485"/>
            <a:ext cx="9712302" cy="1556360"/>
            <a:chOff x="658614" y="1639809"/>
            <a:chExt cx="9712302" cy="15563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D25BAF-ED3E-6CCA-6799-75424C54C43B}"/>
                </a:ext>
              </a:extLst>
            </p:cNvPr>
            <p:cNvGrpSpPr/>
            <p:nvPr/>
          </p:nvGrpSpPr>
          <p:grpSpPr>
            <a:xfrm>
              <a:off x="1370349" y="1639809"/>
              <a:ext cx="9000567" cy="1556360"/>
              <a:chOff x="2469562" y="2266344"/>
              <a:chExt cx="13303109" cy="1859954"/>
            </a:xfrm>
          </p:grpSpPr>
          <p:grpSp>
            <p:nvGrpSpPr>
              <p:cNvPr id="10" name="Group 6">
                <a:extLst>
                  <a:ext uri="{FF2B5EF4-FFF2-40B4-BE49-F238E27FC236}">
                    <a16:creationId xmlns:a16="http://schemas.microsoft.com/office/drawing/2014/main" id="{1E5F52D7-5511-533A-0DAB-2B4631FCB66F}"/>
                  </a:ext>
                </a:extLst>
              </p:cNvPr>
              <p:cNvGrpSpPr/>
              <p:nvPr/>
            </p:nvGrpSpPr>
            <p:grpSpPr>
              <a:xfrm rot="-2133417">
                <a:off x="2673400" y="3121352"/>
                <a:ext cx="1085517" cy="1004946"/>
                <a:chOff x="16365" y="-6350"/>
                <a:chExt cx="812800" cy="752471"/>
              </a:xfrm>
            </p:grpSpPr>
            <p:sp>
              <p:nvSpPr>
                <p:cNvPr id="12" name="Freeform 7">
                  <a:extLst>
                    <a:ext uri="{FF2B5EF4-FFF2-40B4-BE49-F238E27FC236}">
                      <a16:creationId xmlns:a16="http://schemas.microsoft.com/office/drawing/2014/main" id="{53AE5461-5B7B-9862-8FBB-6053A4FDE981}"/>
                    </a:ext>
                  </a:extLst>
                </p:cNvPr>
                <p:cNvSpPr/>
                <p:nvPr/>
              </p:nvSpPr>
              <p:spPr>
                <a:xfrm>
                  <a:off x="16365" y="34921"/>
                  <a:ext cx="812800" cy="7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711200">
                      <a:moveTo>
                        <a:pt x="406400" y="711200"/>
                      </a:moveTo>
                      <a:lnTo>
                        <a:pt x="812800" y="0"/>
                      </a:lnTo>
                      <a:lnTo>
                        <a:pt x="0" y="0"/>
                      </a:lnTo>
                      <a:lnTo>
                        <a:pt x="406400" y="711200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  <p:txBody>
                <a:bodyPr/>
                <a:lstStyle/>
                <a:p>
                  <a:r>
                    <a:rPr lang="en-US" dirty="0"/>
                    <a:t>``</a:t>
                  </a:r>
                </a:p>
              </p:txBody>
            </p:sp>
            <p:sp>
              <p:nvSpPr>
                <p:cNvPr id="13" name="TextBox 8">
                  <a:extLst>
                    <a:ext uri="{FF2B5EF4-FFF2-40B4-BE49-F238E27FC236}">
                      <a16:creationId xmlns:a16="http://schemas.microsoft.com/office/drawing/2014/main" id="{83561F1C-1554-95D9-81B0-6C4AB3DBC593}"/>
                    </a:ext>
                  </a:extLst>
                </p:cNvPr>
                <p:cNvSpPr txBox="1"/>
                <p:nvPr/>
              </p:nvSpPr>
              <p:spPr>
                <a:xfrm>
                  <a:off x="127000" y="-6350"/>
                  <a:ext cx="558800" cy="3873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  <p:sp>
            <p:nvSpPr>
              <p:cNvPr id="11" name="AutoShape 9">
                <a:extLst>
                  <a:ext uri="{FF2B5EF4-FFF2-40B4-BE49-F238E27FC236}">
                    <a16:creationId xmlns:a16="http://schemas.microsoft.com/office/drawing/2014/main" id="{88EEFB1F-138B-1299-1723-FC2F45935CC2}"/>
                  </a:ext>
                </a:extLst>
              </p:cNvPr>
              <p:cNvSpPr/>
              <p:nvPr/>
            </p:nvSpPr>
            <p:spPr>
              <a:xfrm>
                <a:off x="2469562" y="2266344"/>
                <a:ext cx="13303109" cy="1305376"/>
              </a:xfrm>
              <a:prstGeom prst="rect">
                <a:avLst/>
              </a:prstGeom>
              <a:solidFill>
                <a:srgbClr val="B83F12"/>
              </a:solidFill>
            </p:spPr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8BEED2-0328-B4B4-E8A6-BC820D3CC2AA}"/>
                </a:ext>
              </a:extLst>
            </p:cNvPr>
            <p:cNvSpPr txBox="1"/>
            <p:nvPr/>
          </p:nvSpPr>
          <p:spPr>
            <a:xfrm>
              <a:off x="658614" y="1765437"/>
              <a:ext cx="2172391" cy="876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6000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4B1221E9-646D-39E9-DF59-FC3A5CC829F9}"/>
                </a:ext>
              </a:extLst>
            </p:cNvPr>
            <p:cNvSpPr txBox="1"/>
            <p:nvPr/>
          </p:nvSpPr>
          <p:spPr>
            <a:xfrm>
              <a:off x="2346175" y="1961503"/>
              <a:ext cx="7712225" cy="4952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326"/>
                </a:lnSpc>
                <a:spcBef>
                  <a:spcPct val="0"/>
                </a:spcBef>
              </a:pP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Phân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tích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,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hiểu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bài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toán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thực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tế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và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khoá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học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self-learning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F6D620-B3C4-BAEB-465B-CF85E44DFE3C}"/>
              </a:ext>
            </a:extLst>
          </p:cNvPr>
          <p:cNvGrpSpPr/>
          <p:nvPr/>
        </p:nvGrpSpPr>
        <p:grpSpPr>
          <a:xfrm>
            <a:off x="1239849" y="3206891"/>
            <a:ext cx="9712302" cy="1556360"/>
            <a:chOff x="658614" y="1639809"/>
            <a:chExt cx="9712302" cy="15563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B852C0-4530-B025-48A1-BB4CCFAB543E}"/>
                </a:ext>
              </a:extLst>
            </p:cNvPr>
            <p:cNvGrpSpPr/>
            <p:nvPr/>
          </p:nvGrpSpPr>
          <p:grpSpPr>
            <a:xfrm>
              <a:off x="1370349" y="1639809"/>
              <a:ext cx="9000567" cy="1556360"/>
              <a:chOff x="2469562" y="2266344"/>
              <a:chExt cx="13303109" cy="1859954"/>
            </a:xfrm>
          </p:grpSpPr>
          <p:grpSp>
            <p:nvGrpSpPr>
              <p:cNvPr id="31" name="Group 6">
                <a:extLst>
                  <a:ext uri="{FF2B5EF4-FFF2-40B4-BE49-F238E27FC236}">
                    <a16:creationId xmlns:a16="http://schemas.microsoft.com/office/drawing/2014/main" id="{8F070A85-4BDE-0C04-DB65-37847A886BFB}"/>
                  </a:ext>
                </a:extLst>
              </p:cNvPr>
              <p:cNvGrpSpPr/>
              <p:nvPr/>
            </p:nvGrpSpPr>
            <p:grpSpPr>
              <a:xfrm rot="-2133417">
                <a:off x="2673400" y="3121352"/>
                <a:ext cx="1085517" cy="1004946"/>
                <a:chOff x="16365" y="-6350"/>
                <a:chExt cx="812800" cy="752471"/>
              </a:xfrm>
            </p:grpSpPr>
            <p:sp>
              <p:nvSpPr>
                <p:cNvPr id="33" name="Freeform 7">
                  <a:extLst>
                    <a:ext uri="{FF2B5EF4-FFF2-40B4-BE49-F238E27FC236}">
                      <a16:creationId xmlns:a16="http://schemas.microsoft.com/office/drawing/2014/main" id="{2153CD6B-5C72-58E0-D197-0AE13896C2D7}"/>
                    </a:ext>
                  </a:extLst>
                </p:cNvPr>
                <p:cNvSpPr/>
                <p:nvPr/>
              </p:nvSpPr>
              <p:spPr>
                <a:xfrm>
                  <a:off x="16365" y="34921"/>
                  <a:ext cx="812800" cy="7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711200">
                      <a:moveTo>
                        <a:pt x="406400" y="711200"/>
                      </a:moveTo>
                      <a:lnTo>
                        <a:pt x="812800" y="0"/>
                      </a:lnTo>
                      <a:lnTo>
                        <a:pt x="0" y="0"/>
                      </a:lnTo>
                      <a:lnTo>
                        <a:pt x="406400" y="711200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  <p:txBody>
                <a:bodyPr/>
                <a:lstStyle/>
                <a:p>
                  <a:r>
                    <a:rPr lang="en-US" dirty="0"/>
                    <a:t>``</a:t>
                  </a:r>
                </a:p>
              </p:txBody>
            </p:sp>
            <p:sp>
              <p:nvSpPr>
                <p:cNvPr id="34" name="TextBox 8">
                  <a:extLst>
                    <a:ext uri="{FF2B5EF4-FFF2-40B4-BE49-F238E27FC236}">
                      <a16:creationId xmlns:a16="http://schemas.microsoft.com/office/drawing/2014/main" id="{568F87D7-3160-68ED-3AB1-B40EA9BAAE7E}"/>
                    </a:ext>
                  </a:extLst>
                </p:cNvPr>
                <p:cNvSpPr txBox="1"/>
                <p:nvPr/>
              </p:nvSpPr>
              <p:spPr>
                <a:xfrm>
                  <a:off x="127000" y="-6350"/>
                  <a:ext cx="558800" cy="3873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  <p:sp>
            <p:nvSpPr>
              <p:cNvPr id="32" name="AutoShape 9">
                <a:extLst>
                  <a:ext uri="{FF2B5EF4-FFF2-40B4-BE49-F238E27FC236}">
                    <a16:creationId xmlns:a16="http://schemas.microsoft.com/office/drawing/2014/main" id="{99262C74-B99D-25E3-BD31-EA261A392E92}"/>
                  </a:ext>
                </a:extLst>
              </p:cNvPr>
              <p:cNvSpPr/>
              <p:nvPr/>
            </p:nvSpPr>
            <p:spPr>
              <a:xfrm>
                <a:off x="2469562" y="2266344"/>
                <a:ext cx="13303109" cy="1305376"/>
              </a:xfrm>
              <a:prstGeom prst="rect">
                <a:avLst/>
              </a:prstGeom>
              <a:solidFill>
                <a:srgbClr val="B83F12"/>
              </a:solidFill>
            </p:spPr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FC15B-5914-9439-FC67-BCBD82278F83}"/>
                </a:ext>
              </a:extLst>
            </p:cNvPr>
            <p:cNvSpPr txBox="1"/>
            <p:nvPr/>
          </p:nvSpPr>
          <p:spPr>
            <a:xfrm>
              <a:off x="658614" y="1765437"/>
              <a:ext cx="2172391" cy="876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6000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  <p:sp>
          <p:nvSpPr>
            <p:cNvPr id="30" name="TextBox 19">
              <a:extLst>
                <a:ext uri="{FF2B5EF4-FFF2-40B4-BE49-F238E27FC236}">
                  <a16:creationId xmlns:a16="http://schemas.microsoft.com/office/drawing/2014/main" id="{A1E6EC2B-654C-80F1-B613-5083CFE39F2C}"/>
                </a:ext>
              </a:extLst>
            </p:cNvPr>
            <p:cNvSpPr txBox="1"/>
            <p:nvPr/>
          </p:nvSpPr>
          <p:spPr>
            <a:xfrm>
              <a:off x="2355458" y="1953666"/>
              <a:ext cx="7939129" cy="4952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326"/>
                </a:lnSpc>
                <a:spcBef>
                  <a:spcPct val="0"/>
                </a:spcBef>
              </a:pP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Xây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dựng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website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bằng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nodeJs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&amp; Express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theo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mô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hình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MVC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E6ADA4-55E2-6674-735C-8961C8C753AD}"/>
              </a:ext>
            </a:extLst>
          </p:cNvPr>
          <p:cNvGrpSpPr/>
          <p:nvPr/>
        </p:nvGrpSpPr>
        <p:grpSpPr>
          <a:xfrm>
            <a:off x="1239849" y="4769602"/>
            <a:ext cx="9712302" cy="1556360"/>
            <a:chOff x="658614" y="1639809"/>
            <a:chExt cx="9712302" cy="15563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416BE7E-82AD-B869-61F1-24281C56BCC4}"/>
                </a:ext>
              </a:extLst>
            </p:cNvPr>
            <p:cNvGrpSpPr/>
            <p:nvPr/>
          </p:nvGrpSpPr>
          <p:grpSpPr>
            <a:xfrm>
              <a:off x="1370349" y="1639809"/>
              <a:ext cx="9000567" cy="1556360"/>
              <a:chOff x="2469562" y="2266344"/>
              <a:chExt cx="13303109" cy="1859954"/>
            </a:xfrm>
          </p:grpSpPr>
          <p:grpSp>
            <p:nvGrpSpPr>
              <p:cNvPr id="39" name="Group 6">
                <a:extLst>
                  <a:ext uri="{FF2B5EF4-FFF2-40B4-BE49-F238E27FC236}">
                    <a16:creationId xmlns:a16="http://schemas.microsoft.com/office/drawing/2014/main" id="{CC8DC43E-882E-2CB1-8911-BFD824FA3EA0}"/>
                  </a:ext>
                </a:extLst>
              </p:cNvPr>
              <p:cNvGrpSpPr/>
              <p:nvPr/>
            </p:nvGrpSpPr>
            <p:grpSpPr>
              <a:xfrm rot="-2133417">
                <a:off x="2673400" y="3121352"/>
                <a:ext cx="1085517" cy="1004946"/>
                <a:chOff x="16365" y="-6350"/>
                <a:chExt cx="812800" cy="752471"/>
              </a:xfrm>
            </p:grpSpPr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F21F4CE3-C1A6-EE58-603C-65BDEAA6F023}"/>
                    </a:ext>
                  </a:extLst>
                </p:cNvPr>
                <p:cNvSpPr/>
                <p:nvPr/>
              </p:nvSpPr>
              <p:spPr>
                <a:xfrm>
                  <a:off x="16365" y="34921"/>
                  <a:ext cx="812800" cy="7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711200">
                      <a:moveTo>
                        <a:pt x="406400" y="711200"/>
                      </a:moveTo>
                      <a:lnTo>
                        <a:pt x="812800" y="0"/>
                      </a:lnTo>
                      <a:lnTo>
                        <a:pt x="0" y="0"/>
                      </a:lnTo>
                      <a:lnTo>
                        <a:pt x="406400" y="711200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  <p:txBody>
                <a:bodyPr/>
                <a:lstStyle/>
                <a:p>
                  <a:r>
                    <a:rPr lang="en-US" dirty="0"/>
                    <a:t>``</a:t>
                  </a:r>
                </a:p>
              </p:txBody>
            </p:sp>
            <p:sp>
              <p:nvSpPr>
                <p:cNvPr id="42" name="TextBox 8">
                  <a:extLst>
                    <a:ext uri="{FF2B5EF4-FFF2-40B4-BE49-F238E27FC236}">
                      <a16:creationId xmlns:a16="http://schemas.microsoft.com/office/drawing/2014/main" id="{CD982C93-8F85-E16B-C291-8A4C2D85592C}"/>
                    </a:ext>
                  </a:extLst>
                </p:cNvPr>
                <p:cNvSpPr txBox="1"/>
                <p:nvPr/>
              </p:nvSpPr>
              <p:spPr>
                <a:xfrm>
                  <a:off x="127000" y="-6350"/>
                  <a:ext cx="558800" cy="3873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  <p:sp>
            <p:nvSpPr>
              <p:cNvPr id="40" name="AutoShape 9">
                <a:extLst>
                  <a:ext uri="{FF2B5EF4-FFF2-40B4-BE49-F238E27FC236}">
                    <a16:creationId xmlns:a16="http://schemas.microsoft.com/office/drawing/2014/main" id="{B61F14B9-AB4A-854E-18CD-6AEA50C79CD3}"/>
                  </a:ext>
                </a:extLst>
              </p:cNvPr>
              <p:cNvSpPr/>
              <p:nvPr/>
            </p:nvSpPr>
            <p:spPr>
              <a:xfrm>
                <a:off x="2469562" y="2266344"/>
                <a:ext cx="13303109" cy="1305376"/>
              </a:xfrm>
              <a:prstGeom prst="rect">
                <a:avLst/>
              </a:prstGeom>
              <a:solidFill>
                <a:srgbClr val="B83F12"/>
              </a:solidFill>
            </p:spPr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5D2897-74E1-A1E0-276A-ADC27FC0BF90}"/>
                </a:ext>
              </a:extLst>
            </p:cNvPr>
            <p:cNvSpPr txBox="1"/>
            <p:nvPr/>
          </p:nvSpPr>
          <p:spPr>
            <a:xfrm>
              <a:off x="658614" y="1765437"/>
              <a:ext cx="2172391" cy="876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34"/>
                </a:lnSpc>
              </a:pPr>
              <a:r>
                <a:rPr lang="en-US" sz="6000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</a:p>
          </p:txBody>
        </p:sp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5F630B53-64BA-D4DA-D7D4-7CA060D8EBE4}"/>
                </a:ext>
              </a:extLst>
            </p:cNvPr>
            <p:cNvSpPr txBox="1"/>
            <p:nvPr/>
          </p:nvSpPr>
          <p:spPr>
            <a:xfrm>
              <a:off x="2266139" y="1961503"/>
              <a:ext cx="7838562" cy="4952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326"/>
                </a:lnSpc>
                <a:spcBef>
                  <a:spcPct val="0"/>
                </a:spcBef>
              </a:pP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Xây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dựng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thành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công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website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khoá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090" dirty="0" err="1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học</a:t>
              </a:r>
              <a:r>
                <a:rPr lang="en-US" sz="3090" dirty="0">
                  <a:solidFill>
                    <a:srgbClr val="FFFFFF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self-learning online`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6664435-6C5B-427A-C15A-4375B86A3A34}"/>
              </a:ext>
            </a:extLst>
          </p:cNvPr>
          <p:cNvGrpSpPr/>
          <p:nvPr/>
        </p:nvGrpSpPr>
        <p:grpSpPr>
          <a:xfrm>
            <a:off x="717754" y="530942"/>
            <a:ext cx="3935263" cy="1576526"/>
            <a:chOff x="1028700" y="1028700"/>
            <a:chExt cx="2467711" cy="2122401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82C9C999-C9F9-5F00-3B4A-F1ED8731B42E}"/>
                </a:ext>
              </a:extLst>
            </p:cNvPr>
            <p:cNvGrpSpPr/>
            <p:nvPr/>
          </p:nvGrpSpPr>
          <p:grpSpPr>
            <a:xfrm>
              <a:off x="1028700" y="1028700"/>
              <a:ext cx="219653" cy="1237644"/>
              <a:chOff x="0" y="0"/>
              <a:chExt cx="57851" cy="325964"/>
            </a:xfrm>
          </p:grpSpPr>
          <p:sp>
            <p:nvSpPr>
              <p:cNvPr id="12" name="Freeform 3">
                <a:extLst>
                  <a:ext uri="{FF2B5EF4-FFF2-40B4-BE49-F238E27FC236}">
                    <a16:creationId xmlns:a16="http://schemas.microsoft.com/office/drawing/2014/main" id="{399A3773-5739-FC3F-4085-21A3A3AA8F95}"/>
                  </a:ext>
                </a:extLst>
              </p:cNvPr>
              <p:cNvSpPr/>
              <p:nvPr/>
            </p:nvSpPr>
            <p:spPr>
              <a:xfrm>
                <a:off x="0" y="0"/>
                <a:ext cx="57851" cy="325964"/>
              </a:xfrm>
              <a:custGeom>
                <a:avLst/>
                <a:gdLst/>
                <a:ahLst/>
                <a:cxnLst/>
                <a:rect l="l" t="t" r="r" b="b"/>
                <a:pathLst>
                  <a:path w="57851" h="325964">
                    <a:moveTo>
                      <a:pt x="0" y="0"/>
                    </a:moveTo>
                    <a:lnTo>
                      <a:pt x="57851" y="0"/>
                    </a:lnTo>
                    <a:lnTo>
                      <a:pt x="57851" y="325964"/>
                    </a:lnTo>
                    <a:lnTo>
                      <a:pt x="0" y="325964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4053A5EB-24BE-835B-9944-48E3C38B585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851" cy="3640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510681B7-DC2E-7911-F6B2-8B408B81CECF}"/>
                </a:ext>
              </a:extLst>
            </p:cNvPr>
            <p:cNvSpPr txBox="1"/>
            <p:nvPr/>
          </p:nvSpPr>
          <p:spPr>
            <a:xfrm>
              <a:off x="1120394" y="1288442"/>
              <a:ext cx="2376017" cy="1862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Công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nghệ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sử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dụng</a:t>
              </a:r>
              <a:endParaRPr lang="en-US" sz="3999" b="1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69B236B-A31B-CBFF-4DD9-B135EE14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81" y="1550799"/>
            <a:ext cx="2946857" cy="2946857"/>
          </a:xfrm>
          <a:prstGeom prst="rect">
            <a:avLst/>
          </a:prstGeom>
        </p:spPr>
      </p:pic>
      <p:sp>
        <p:nvSpPr>
          <p:cNvPr id="23" name="TextBox 10">
            <a:extLst>
              <a:ext uri="{FF2B5EF4-FFF2-40B4-BE49-F238E27FC236}">
                <a16:creationId xmlns:a16="http://schemas.microsoft.com/office/drawing/2014/main" id="{6635E4A5-A007-BA39-214E-053096D768D9}"/>
              </a:ext>
            </a:extLst>
          </p:cNvPr>
          <p:cNvSpPr txBox="1"/>
          <p:nvPr/>
        </p:nvSpPr>
        <p:spPr>
          <a:xfrm>
            <a:off x="1570190" y="4750533"/>
            <a:ext cx="378903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dirty="0" err="1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NodeJs</a:t>
            </a:r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 &amp; Express &amp; Handlebar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A68D371-9B1C-E368-20C5-5D9829E58F4D}"/>
              </a:ext>
            </a:extLst>
          </p:cNvPr>
          <p:cNvSpPr txBox="1"/>
          <p:nvPr/>
        </p:nvSpPr>
        <p:spPr>
          <a:xfrm>
            <a:off x="6910086" y="4750533"/>
            <a:ext cx="3789037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rPr>
              <a:t>Bootstrap 5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E75E4A1-0140-E241-68DF-33B9A415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19" y="1714768"/>
            <a:ext cx="4651082" cy="26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7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A627DBB-DA95-D848-893D-331CA9D49E2A}"/>
              </a:ext>
            </a:extLst>
          </p:cNvPr>
          <p:cNvGrpSpPr/>
          <p:nvPr/>
        </p:nvGrpSpPr>
        <p:grpSpPr>
          <a:xfrm>
            <a:off x="527755" y="409091"/>
            <a:ext cx="1665468" cy="626967"/>
            <a:chOff x="527755" y="409091"/>
            <a:chExt cx="1665468" cy="626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D52C22-E8DD-2711-4EF1-80B9A2A3E2EA}"/>
                </a:ext>
              </a:extLst>
            </p:cNvPr>
            <p:cNvGrpSpPr/>
            <p:nvPr/>
          </p:nvGrpSpPr>
          <p:grpSpPr>
            <a:xfrm>
              <a:off x="773759" y="447806"/>
              <a:ext cx="1419464" cy="547518"/>
              <a:chOff x="1137552" y="1165447"/>
              <a:chExt cx="1897201" cy="616861"/>
            </a:xfrm>
          </p:grpSpPr>
          <p:grpSp>
            <p:nvGrpSpPr>
              <p:cNvPr id="7" name="Group 3">
                <a:extLst>
                  <a:ext uri="{FF2B5EF4-FFF2-40B4-BE49-F238E27FC236}">
                    <a16:creationId xmlns:a16="http://schemas.microsoft.com/office/drawing/2014/main" id="{4CA6953C-A238-2D86-49C5-988632C55372}"/>
                  </a:ext>
                </a:extLst>
              </p:cNvPr>
              <p:cNvGrpSpPr/>
              <p:nvPr/>
            </p:nvGrpSpPr>
            <p:grpSpPr>
              <a:xfrm>
                <a:off x="1137552" y="1165447"/>
                <a:ext cx="1310612" cy="616861"/>
                <a:chOff x="0" y="0"/>
                <a:chExt cx="225406" cy="106091"/>
              </a:xfrm>
            </p:grpSpPr>
            <p:sp>
              <p:nvSpPr>
                <p:cNvPr id="11" name="Freeform 4">
                  <a:extLst>
                    <a:ext uri="{FF2B5EF4-FFF2-40B4-BE49-F238E27FC236}">
                      <a16:creationId xmlns:a16="http://schemas.microsoft.com/office/drawing/2014/main" id="{C2960886-C7BE-FBF2-1B13-A827FF8C0F7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25406" cy="10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06" h="106091">
                      <a:moveTo>
                        <a:pt x="0" y="0"/>
                      </a:moveTo>
                      <a:lnTo>
                        <a:pt x="225406" y="0"/>
                      </a:lnTo>
                      <a:lnTo>
                        <a:pt x="225406" y="106091"/>
                      </a:lnTo>
                      <a:lnTo>
                        <a:pt x="0" y="106091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" name="TextBox 5">
                  <a:extLst>
                    <a:ext uri="{FF2B5EF4-FFF2-40B4-BE49-F238E27FC236}">
                      <a16:creationId xmlns:a16="http://schemas.microsoft.com/office/drawing/2014/main" id="{D90D2836-E0D4-CF57-5CE5-D2F52277FA49}"/>
                    </a:ext>
                  </a:extLst>
                </p:cNvPr>
                <p:cNvSpPr txBox="1"/>
                <p:nvPr/>
              </p:nvSpPr>
              <p:spPr>
                <a:xfrm>
                  <a:off x="0" y="-57150"/>
                  <a:ext cx="225406" cy="163241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0E248ABA-888B-A77D-0AF1-1784A995933E}"/>
                  </a:ext>
                </a:extLst>
              </p:cNvPr>
              <p:cNvGrpSpPr/>
              <p:nvPr/>
            </p:nvGrpSpPr>
            <p:grpSpPr>
              <a:xfrm>
                <a:off x="1861576" y="1165447"/>
                <a:ext cx="1173177" cy="616861"/>
                <a:chOff x="0" y="0"/>
                <a:chExt cx="201769" cy="106091"/>
              </a:xfrm>
            </p:grpSpPr>
            <p:sp>
              <p:nvSpPr>
                <p:cNvPr id="9" name="Freeform 7">
                  <a:extLst>
                    <a:ext uri="{FF2B5EF4-FFF2-40B4-BE49-F238E27FC236}">
                      <a16:creationId xmlns:a16="http://schemas.microsoft.com/office/drawing/2014/main" id="{E49E466C-F357-A26D-7F63-BABB60C98EB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01769" cy="10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9" h="106091">
                      <a:moveTo>
                        <a:pt x="100884" y="0"/>
                      </a:moveTo>
                      <a:lnTo>
                        <a:pt x="201769" y="106091"/>
                      </a:lnTo>
                      <a:lnTo>
                        <a:pt x="0" y="106091"/>
                      </a:lnTo>
                      <a:lnTo>
                        <a:pt x="100884" y="0"/>
                      </a:lnTo>
                      <a:close/>
                    </a:path>
                  </a:pathLst>
                </a:custGeom>
                <a:solidFill>
                  <a:srgbClr val="DF4D17"/>
                </a:solidFill>
              </p:spPr>
            </p:sp>
            <p:sp>
              <p:nvSpPr>
                <p:cNvPr id="10" name="TextBox 8">
                  <a:extLst>
                    <a:ext uri="{FF2B5EF4-FFF2-40B4-BE49-F238E27FC236}">
                      <a16:creationId xmlns:a16="http://schemas.microsoft.com/office/drawing/2014/main" id="{9C73D255-2D5B-8631-6C32-D4879571171E}"/>
                    </a:ext>
                  </a:extLst>
                </p:cNvPr>
                <p:cNvSpPr txBox="1"/>
                <p:nvPr/>
              </p:nvSpPr>
              <p:spPr>
                <a:xfrm>
                  <a:off x="31526" y="-7893"/>
                  <a:ext cx="138716" cy="106407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4479"/>
                    </a:lnSpc>
                  </a:pPr>
                  <a:endParaRPr/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D1A3BB-FA56-62E4-B07F-59579A8EC66C}"/>
                </a:ext>
              </a:extLst>
            </p:cNvPr>
            <p:cNvSpPr txBox="1"/>
            <p:nvPr/>
          </p:nvSpPr>
          <p:spPr>
            <a:xfrm>
              <a:off x="527755" y="409091"/>
              <a:ext cx="1528316" cy="626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60"/>
                </a:lnSpc>
              </a:pPr>
              <a:r>
                <a:rPr lang="en-US" sz="4000" b="1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7A84C415-CDB1-21C0-EDB1-B2EF70194FE4}"/>
              </a:ext>
            </a:extLst>
          </p:cNvPr>
          <p:cNvSpPr txBox="1"/>
          <p:nvPr/>
        </p:nvSpPr>
        <p:spPr>
          <a:xfrm>
            <a:off x="773759" y="1210429"/>
            <a:ext cx="5949048" cy="4728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8999" b="1" dirty="0">
                <a:solidFill>
                  <a:srgbClr val="DF4D17"/>
                </a:solidFill>
                <a:latin typeface="Bahnschrift Condensed" panose="020B0502040204020203" pitchFamily="34" charset="0"/>
              </a:rPr>
              <a:t>PHÂN TÍCH </a:t>
            </a:r>
          </a:p>
          <a:p>
            <a:pPr>
              <a:lnSpc>
                <a:spcPts val="12599"/>
              </a:lnSpc>
            </a:pPr>
            <a:r>
              <a:rPr lang="en-US" sz="8999" b="1" dirty="0">
                <a:solidFill>
                  <a:srgbClr val="DF4D17"/>
                </a:solidFill>
                <a:latin typeface="Bahnschrift Condensed" panose="020B0502040204020203" pitchFamily="34" charset="0"/>
              </a:rPr>
              <a:t>THIẾT KẾ</a:t>
            </a:r>
          </a:p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8999" b="1" dirty="0">
                <a:solidFill>
                  <a:srgbClr val="DF4D17"/>
                </a:solidFill>
                <a:latin typeface="Bahnschrift Condensed" panose="020B0502040204020203" pitchFamily="34" charset="0"/>
              </a:rPr>
              <a:t> HỆ THỐNG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10429F12-88C4-E949-5F67-29D640977A42}"/>
              </a:ext>
            </a:extLst>
          </p:cNvPr>
          <p:cNvSpPr/>
          <p:nvPr/>
        </p:nvSpPr>
        <p:spPr>
          <a:xfrm>
            <a:off x="4926930" y="995324"/>
            <a:ext cx="6829912" cy="4527398"/>
          </a:xfrm>
          <a:custGeom>
            <a:avLst/>
            <a:gdLst/>
            <a:ahLst/>
            <a:cxnLst/>
            <a:rect l="l" t="t" r="r" b="b"/>
            <a:pathLst>
              <a:path w="9326628" h="6213924">
                <a:moveTo>
                  <a:pt x="0" y="0"/>
                </a:moveTo>
                <a:lnTo>
                  <a:pt x="9326629" y="0"/>
                </a:lnTo>
                <a:lnTo>
                  <a:pt x="9326629" y="6213924"/>
                </a:lnTo>
                <a:lnTo>
                  <a:pt x="0" y="6213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18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0212CF7-CA9E-2B92-4BF2-C55EB782A2DC}"/>
              </a:ext>
            </a:extLst>
          </p:cNvPr>
          <p:cNvGrpSpPr/>
          <p:nvPr/>
        </p:nvGrpSpPr>
        <p:grpSpPr>
          <a:xfrm>
            <a:off x="-2905235" y="-1916117"/>
            <a:ext cx="6716355" cy="6692286"/>
            <a:chOff x="0" y="0"/>
            <a:chExt cx="812800" cy="81280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53FD615-A750-93B3-669F-6CBE552B290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C376">
                <a:alpha val="47843"/>
              </a:srgbClr>
            </a:solidFill>
          </p:spPr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B662C4A2-5568-C8BE-C4BC-727D52C5A03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17">
            <a:extLst>
              <a:ext uri="{FF2B5EF4-FFF2-40B4-BE49-F238E27FC236}">
                <a16:creationId xmlns:a16="http://schemas.microsoft.com/office/drawing/2014/main" id="{41C344B1-9078-8A62-F270-1E558E7CEF2E}"/>
              </a:ext>
            </a:extLst>
          </p:cNvPr>
          <p:cNvSpPr txBox="1"/>
          <p:nvPr/>
        </p:nvSpPr>
        <p:spPr>
          <a:xfrm>
            <a:off x="452943" y="636004"/>
            <a:ext cx="5978723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000" dirty="0">
                <a:solidFill>
                  <a:srgbClr val="0B0270"/>
                </a:solidFill>
                <a:latin typeface="Bahnschrift Condensed" panose="020B0502040204020203" pitchFamily="34" charset="0"/>
              </a:rPr>
              <a:t>CÁC CHỨC</a:t>
            </a:r>
          </a:p>
          <a:p>
            <a:pPr>
              <a:spcBef>
                <a:spcPct val="0"/>
              </a:spcBef>
            </a:pPr>
            <a:r>
              <a:rPr lang="en-US" sz="6000" dirty="0">
                <a:solidFill>
                  <a:srgbClr val="0B0270"/>
                </a:solidFill>
                <a:latin typeface="Bahnschrift Condensed" panose="020B0502040204020203" pitchFamily="34" charset="0"/>
              </a:rPr>
              <a:t>NĂNG CHÍNH</a:t>
            </a: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2C8142F3-B7D2-C523-9D50-B940B76ADE14}"/>
              </a:ext>
            </a:extLst>
          </p:cNvPr>
          <p:cNvGrpSpPr/>
          <p:nvPr/>
        </p:nvGrpSpPr>
        <p:grpSpPr>
          <a:xfrm>
            <a:off x="3480817" y="-2459"/>
            <a:ext cx="8711184" cy="173875"/>
            <a:chOff x="0" y="0"/>
            <a:chExt cx="4234506" cy="62668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52045FC-C037-73DB-9243-D1B313ED5056}"/>
                </a:ext>
              </a:extLst>
            </p:cNvPr>
            <p:cNvSpPr/>
            <p:nvPr/>
          </p:nvSpPr>
          <p:spPr>
            <a:xfrm>
              <a:off x="0" y="0"/>
              <a:ext cx="4234506" cy="62668"/>
            </a:xfrm>
            <a:custGeom>
              <a:avLst/>
              <a:gdLst/>
              <a:ahLst/>
              <a:cxnLst/>
              <a:rect l="l" t="t" r="r" b="b"/>
              <a:pathLst>
                <a:path w="4234506" h="62668">
                  <a:moveTo>
                    <a:pt x="0" y="0"/>
                  </a:moveTo>
                  <a:lnTo>
                    <a:pt x="4234506" y="0"/>
                  </a:lnTo>
                  <a:lnTo>
                    <a:pt x="4234506" y="62668"/>
                  </a:lnTo>
                  <a:lnTo>
                    <a:pt x="0" y="62668"/>
                  </a:lnTo>
                  <a:close/>
                </a:path>
              </a:pathLst>
            </a:custGeom>
            <a:solidFill>
              <a:srgbClr val="DF4D17"/>
            </a:solidFill>
          </p:spPr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FB8F2AD7-FE96-D9E0-30A7-74C09EB0256F}"/>
                </a:ext>
              </a:extLst>
            </p:cNvPr>
            <p:cNvSpPr txBox="1"/>
            <p:nvPr/>
          </p:nvSpPr>
          <p:spPr>
            <a:xfrm>
              <a:off x="0" y="-38100"/>
              <a:ext cx="4234506" cy="100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386E01E9-B48D-87CC-A4C8-846B83A96159}"/>
              </a:ext>
            </a:extLst>
          </p:cNvPr>
          <p:cNvGrpSpPr/>
          <p:nvPr/>
        </p:nvGrpSpPr>
        <p:grpSpPr>
          <a:xfrm>
            <a:off x="4342405" y="171416"/>
            <a:ext cx="84419" cy="6591782"/>
            <a:chOff x="0" y="0"/>
            <a:chExt cx="22234" cy="2649174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9450054-56E3-EF17-F837-B7FBBD093ED1}"/>
                </a:ext>
              </a:extLst>
            </p:cNvPr>
            <p:cNvSpPr/>
            <p:nvPr/>
          </p:nvSpPr>
          <p:spPr>
            <a:xfrm>
              <a:off x="0" y="0"/>
              <a:ext cx="22234" cy="2649174"/>
            </a:xfrm>
            <a:custGeom>
              <a:avLst/>
              <a:gdLst/>
              <a:ahLst/>
              <a:cxnLst/>
              <a:rect l="l" t="t" r="r" b="b"/>
              <a:pathLst>
                <a:path w="22234" h="2649174">
                  <a:moveTo>
                    <a:pt x="0" y="0"/>
                  </a:moveTo>
                  <a:lnTo>
                    <a:pt x="22234" y="0"/>
                  </a:lnTo>
                  <a:lnTo>
                    <a:pt x="22234" y="2649174"/>
                  </a:lnTo>
                  <a:lnTo>
                    <a:pt x="0" y="2649174"/>
                  </a:lnTo>
                  <a:close/>
                </a:path>
              </a:pathLst>
            </a:custGeom>
            <a:solidFill>
              <a:srgbClr val="333333">
                <a:alpha val="49804"/>
              </a:srgbClr>
            </a:solidFill>
          </p:spPr>
        </p:sp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E81221AA-AD9F-ECE4-B5F4-9E3CAED3C9BC}"/>
                </a:ext>
              </a:extLst>
            </p:cNvPr>
            <p:cNvSpPr txBox="1"/>
            <p:nvPr/>
          </p:nvSpPr>
          <p:spPr>
            <a:xfrm>
              <a:off x="0" y="-38100"/>
              <a:ext cx="22234" cy="2687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47E10FE0-BCBC-C129-AB9F-A03CADAF73C1}"/>
              </a:ext>
            </a:extLst>
          </p:cNvPr>
          <p:cNvGrpSpPr/>
          <p:nvPr/>
        </p:nvGrpSpPr>
        <p:grpSpPr>
          <a:xfrm>
            <a:off x="9984123" y="266218"/>
            <a:ext cx="84419" cy="6591782"/>
            <a:chOff x="0" y="0"/>
            <a:chExt cx="22234" cy="2649174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55BB0E-4981-39AB-5793-A7E627A62B88}"/>
                </a:ext>
              </a:extLst>
            </p:cNvPr>
            <p:cNvSpPr/>
            <p:nvPr/>
          </p:nvSpPr>
          <p:spPr>
            <a:xfrm>
              <a:off x="0" y="0"/>
              <a:ext cx="22234" cy="2649174"/>
            </a:xfrm>
            <a:custGeom>
              <a:avLst/>
              <a:gdLst/>
              <a:ahLst/>
              <a:cxnLst/>
              <a:rect l="l" t="t" r="r" b="b"/>
              <a:pathLst>
                <a:path w="22234" h="2649174">
                  <a:moveTo>
                    <a:pt x="0" y="0"/>
                  </a:moveTo>
                  <a:lnTo>
                    <a:pt x="22234" y="0"/>
                  </a:lnTo>
                  <a:lnTo>
                    <a:pt x="22234" y="2649174"/>
                  </a:lnTo>
                  <a:lnTo>
                    <a:pt x="0" y="2649174"/>
                  </a:lnTo>
                  <a:close/>
                </a:path>
              </a:pathLst>
            </a:custGeom>
            <a:solidFill>
              <a:srgbClr val="333333">
                <a:alpha val="49804"/>
              </a:srgbClr>
            </a:solidFill>
          </p:spPr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A6B5E6E0-A766-B102-A136-1E013EC010A9}"/>
                </a:ext>
              </a:extLst>
            </p:cNvPr>
            <p:cNvSpPr txBox="1"/>
            <p:nvPr/>
          </p:nvSpPr>
          <p:spPr>
            <a:xfrm>
              <a:off x="0" y="-38100"/>
              <a:ext cx="22234" cy="2687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859E4-2BD1-BB87-8732-9C9CF97B4034}"/>
              </a:ext>
            </a:extLst>
          </p:cNvPr>
          <p:cNvGrpSpPr/>
          <p:nvPr/>
        </p:nvGrpSpPr>
        <p:grpSpPr>
          <a:xfrm>
            <a:off x="3527447" y="883431"/>
            <a:ext cx="1737792" cy="858560"/>
            <a:chOff x="3527447" y="883431"/>
            <a:chExt cx="1737792" cy="858560"/>
          </a:xfrm>
        </p:grpSpPr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EA67DAFF-A12D-D751-E552-EE6F8FAD4AF8}"/>
                </a:ext>
              </a:extLst>
            </p:cNvPr>
            <p:cNvGrpSpPr/>
            <p:nvPr/>
          </p:nvGrpSpPr>
          <p:grpSpPr>
            <a:xfrm>
              <a:off x="4037080" y="883431"/>
              <a:ext cx="779487" cy="779487"/>
              <a:chOff x="0" y="0"/>
              <a:chExt cx="812800" cy="812800"/>
            </a:xfrm>
          </p:grpSpPr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0BF6EB86-7FCC-338E-025D-D4AA42CFFCD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9AFDB580-F14E-41D4-0A04-602B9BEB1EEE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id="{67071C5D-C9B4-F57E-4F22-C5241F458094}"/>
                </a:ext>
              </a:extLst>
            </p:cNvPr>
            <p:cNvSpPr txBox="1"/>
            <p:nvPr/>
          </p:nvSpPr>
          <p:spPr>
            <a:xfrm>
              <a:off x="3527447" y="962504"/>
              <a:ext cx="1737792" cy="77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67"/>
                </a:lnSpc>
              </a:pPr>
              <a:r>
                <a:rPr lang="en-US" sz="5867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63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A3642C7-12E6-2A37-22E7-95BA7781F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47" y="277126"/>
            <a:ext cx="9131710" cy="644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5">
            <a:extLst>
              <a:ext uri="{FF2B5EF4-FFF2-40B4-BE49-F238E27FC236}">
                <a16:creationId xmlns:a16="http://schemas.microsoft.com/office/drawing/2014/main" id="{89AEA450-9F87-4BBF-361A-5CBA034B468F}"/>
              </a:ext>
            </a:extLst>
          </p:cNvPr>
          <p:cNvGrpSpPr/>
          <p:nvPr/>
        </p:nvGrpSpPr>
        <p:grpSpPr>
          <a:xfrm>
            <a:off x="3480817" y="-2459"/>
            <a:ext cx="8711184" cy="173875"/>
            <a:chOff x="0" y="0"/>
            <a:chExt cx="4234506" cy="62668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3AA2EEF-C6F7-2AAF-4DE5-AFAE175447DC}"/>
                </a:ext>
              </a:extLst>
            </p:cNvPr>
            <p:cNvSpPr/>
            <p:nvPr/>
          </p:nvSpPr>
          <p:spPr>
            <a:xfrm>
              <a:off x="0" y="0"/>
              <a:ext cx="4234506" cy="62668"/>
            </a:xfrm>
            <a:custGeom>
              <a:avLst/>
              <a:gdLst/>
              <a:ahLst/>
              <a:cxnLst/>
              <a:rect l="l" t="t" r="r" b="b"/>
              <a:pathLst>
                <a:path w="4234506" h="62668">
                  <a:moveTo>
                    <a:pt x="0" y="0"/>
                  </a:moveTo>
                  <a:lnTo>
                    <a:pt x="4234506" y="0"/>
                  </a:lnTo>
                  <a:lnTo>
                    <a:pt x="4234506" y="62668"/>
                  </a:lnTo>
                  <a:lnTo>
                    <a:pt x="0" y="62668"/>
                  </a:lnTo>
                  <a:close/>
                </a:path>
              </a:pathLst>
            </a:custGeom>
            <a:solidFill>
              <a:srgbClr val="DF4D17"/>
            </a:solidFill>
          </p:spPr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1C078901-EC97-3C1A-DE94-8BC2EB2E6785}"/>
                </a:ext>
              </a:extLst>
            </p:cNvPr>
            <p:cNvSpPr txBox="1"/>
            <p:nvPr/>
          </p:nvSpPr>
          <p:spPr>
            <a:xfrm>
              <a:off x="0" y="-38100"/>
              <a:ext cx="4234506" cy="100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81FE71-B4F9-FA4D-4A54-9FD296EA73A7}"/>
              </a:ext>
            </a:extLst>
          </p:cNvPr>
          <p:cNvGrpSpPr/>
          <p:nvPr/>
        </p:nvGrpSpPr>
        <p:grpSpPr>
          <a:xfrm>
            <a:off x="303406" y="277126"/>
            <a:ext cx="3935263" cy="919326"/>
            <a:chOff x="1028700" y="1028700"/>
            <a:chExt cx="2467711" cy="1237644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343D471C-A83C-7FA0-AB55-1C67B71EB56B}"/>
                </a:ext>
              </a:extLst>
            </p:cNvPr>
            <p:cNvGrpSpPr/>
            <p:nvPr/>
          </p:nvGrpSpPr>
          <p:grpSpPr>
            <a:xfrm>
              <a:off x="1028700" y="1028700"/>
              <a:ext cx="219653" cy="1237644"/>
              <a:chOff x="0" y="0"/>
              <a:chExt cx="57851" cy="325964"/>
            </a:xfrm>
          </p:grpSpPr>
          <p:sp>
            <p:nvSpPr>
              <p:cNvPr id="14" name="Freeform 3">
                <a:extLst>
                  <a:ext uri="{FF2B5EF4-FFF2-40B4-BE49-F238E27FC236}">
                    <a16:creationId xmlns:a16="http://schemas.microsoft.com/office/drawing/2014/main" id="{EB2B5B31-0C98-0478-2917-498BC82A24A2}"/>
                  </a:ext>
                </a:extLst>
              </p:cNvPr>
              <p:cNvSpPr/>
              <p:nvPr/>
            </p:nvSpPr>
            <p:spPr>
              <a:xfrm>
                <a:off x="0" y="0"/>
                <a:ext cx="57851" cy="325964"/>
              </a:xfrm>
              <a:custGeom>
                <a:avLst/>
                <a:gdLst/>
                <a:ahLst/>
                <a:cxnLst/>
                <a:rect l="l" t="t" r="r" b="b"/>
                <a:pathLst>
                  <a:path w="57851" h="325964">
                    <a:moveTo>
                      <a:pt x="0" y="0"/>
                    </a:moveTo>
                    <a:lnTo>
                      <a:pt x="57851" y="0"/>
                    </a:lnTo>
                    <a:lnTo>
                      <a:pt x="57851" y="325964"/>
                    </a:lnTo>
                    <a:lnTo>
                      <a:pt x="0" y="325964"/>
                    </a:lnTo>
                    <a:close/>
                  </a:path>
                </a:pathLst>
              </a:custGeom>
              <a:solidFill>
                <a:srgbClr val="DF4D17"/>
              </a:solidFill>
            </p:spPr>
          </p:sp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C4CB5802-E54B-644C-A979-1ACCC47C0D7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7851" cy="3640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3FD3F42E-77A4-1791-86D9-814F5B60DEED}"/>
                </a:ext>
              </a:extLst>
            </p:cNvPr>
            <p:cNvSpPr txBox="1"/>
            <p:nvPr/>
          </p:nvSpPr>
          <p:spPr>
            <a:xfrm>
              <a:off x="1120394" y="1288442"/>
              <a:ext cx="2376017" cy="8958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Kiến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trúc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hệ</a:t>
              </a:r>
              <a:r>
                <a:rPr lang="en-US" sz="3999" b="1" dirty="0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 </a:t>
              </a:r>
              <a:r>
                <a:rPr lang="en-US" sz="3999" b="1" dirty="0" err="1">
                  <a:solidFill>
                    <a:srgbClr val="000000"/>
                  </a:solidFill>
                  <a:latin typeface="Bahnschrift Condensed" panose="020B0502040204020203" pitchFamily="34" charset="0"/>
                  <a:cs typeface="Sriracha" panose="020B0604020202020204" charset="-34"/>
                </a:rPr>
                <a:t>thống</a:t>
              </a:r>
              <a:endParaRPr lang="en-US" sz="3999" b="1" dirty="0">
                <a:solidFill>
                  <a:srgbClr val="000000"/>
                </a:solidFill>
                <a:latin typeface="Bahnschrift Condensed" panose="020B0502040204020203" pitchFamily="34" charset="0"/>
                <a:cs typeface="Sriracha" panose="020B060402020202020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73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530B71D02ACE43A328C0D9C2A119D0" ma:contentTypeVersion="5" ma:contentTypeDescription="Create a new document." ma:contentTypeScope="" ma:versionID="6e31eb465a93679598fb3f037123349e">
  <xsd:schema xmlns:xsd="http://www.w3.org/2001/XMLSchema" xmlns:xs="http://www.w3.org/2001/XMLSchema" xmlns:p="http://schemas.microsoft.com/office/2006/metadata/properties" xmlns:ns3="be8b919e-9569-47f6-bc8c-78b2bf92f632" targetNamespace="http://schemas.microsoft.com/office/2006/metadata/properties" ma:root="true" ma:fieldsID="29139c6911789592b4f856ac508ebdf3" ns3:_="">
    <xsd:import namespace="be8b919e-9569-47f6-bc8c-78b2bf92f6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b919e-9569-47f6-bc8c-78b2bf92f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352215-395F-48E4-A5B5-5D109A827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b919e-9569-47f6-bc8c-78b2bf92f6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0FFB90-B694-4E9B-B58A-1D9A11857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53806-500A-40AC-A16C-9A06E3E841D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e8b919e-9569-47f6-bc8c-78b2bf92f632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232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 Condensed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 Hue Trung</dc:creator>
  <cp:lastModifiedBy>Lam Hue Trung</cp:lastModifiedBy>
  <cp:revision>6</cp:revision>
  <dcterms:created xsi:type="dcterms:W3CDTF">2025-01-07T16:14:17Z</dcterms:created>
  <dcterms:modified xsi:type="dcterms:W3CDTF">2025-01-08T02:48:11Z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0x01010041530B71D02ACE43A328C0D9C2A119D0</vt:lpwstr>
  </property>
</Properties>
</file>