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c331b8b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c331b8b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c331b8b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c331b8b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c331b8b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c331b8b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9c331b8b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9c331b8b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c331b8b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c331b8b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c331b8b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c331b8b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c331b8b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c331b8b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c331b8b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c331b8b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Bro-grammers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Brief -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This project is about developing a social media application named "GifHub" by the team Bro-grammers.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This interactive platform aims to connect people by allowing them to create profiles, post updates on their walls, and interact with each other via likes and comments.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Brief - MVP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User Profiles: Allows users to create and manage their own profiles, showcasing their personal details, interests, and activities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View Profiles: Users can view other profiles to learn more about their friends and people they follow.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Post Updates: Users can share updates, thoughts, and experiences by posting on their wall.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View All Posts: A feature that enables users to view all recent posts from the people they follow on their feed.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View Specific User's Posts: Users can go to specific profiles and view all their posts.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Edit Posts: Users can edit their posts after publishing if required.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chemeClr val="dk1"/>
                </a:highlight>
              </a:rPr>
              <a:t>* Interactions: Users can connect with each other by liking and commenting on posts through gifs, fostering a sense of community and interaction.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Brief - Extensions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* Spotify API Integration: This will allow users to choose and share their favourite songs on their profiles or posts, adding a unique touch to user interactions.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* Search Bar: A feature to help users quickly find and connect with friends, discover posts, music, and much more.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* Friendship Feature: This will allow users to add friends, which will improve the social aspect of the app and make it easier to keep up with friends' activities.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* Authentication: A secure user login and authentication feature to ensure data privacy and security.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Design - Diagrams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5" y="1980675"/>
            <a:ext cx="4094873" cy="296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180125"/>
            <a:ext cx="4373697" cy="29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Wireframes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0525"/>
            <a:ext cx="4419601" cy="3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199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Design - User Diagrams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0525"/>
            <a:ext cx="4200550" cy="26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350" y="1170125"/>
            <a:ext cx="4486251" cy="263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Gifpicker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Setting up Mongodb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Relationship between posts, comments and users.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Organisation &amp; availability (over the weekend esp…)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Code we’re proud of!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25" y="2869550"/>
            <a:ext cx="7486574" cy="21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150" y="1017725"/>
            <a:ext cx="63817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25" y="1502425"/>
            <a:ext cx="5891874" cy="1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