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ae87ec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4ae87ec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4ae87ec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4ae87ec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4ae87ec0a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4ae87ec0a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011d1c70a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011d1c70a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4ae87ec0a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4ae87ec0a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011d1c70a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011d1c70a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11d1c70a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11d1c70a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ae87ec0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ae87ec0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4ae87ec0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4ae87ec0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4ae87ec0a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4ae87ec0a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011d1c70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011d1c70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4ae87ec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4ae87ec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ae87ec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ae87ec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Passing - Matrix Multiplication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Gary Machorro, Lam Lieu, Juan Vera, Brandon Prak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Python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50" y="1826525"/>
            <a:ext cx="3875567" cy="2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125" y="1826525"/>
            <a:ext cx="3875576" cy="23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0063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 (cont’d)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578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Improve Precision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More samples for average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Better methods to get memory usage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on multiple desktops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More accurate averages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Figure out spikes in Java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1303800" y="1746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Passing Parameters methods have little to no effect on memory/time when performing matrix multiplications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Passing by value preferred so that data is more secure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Java’s time/memory is most likely to fluctuate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Garbage Collector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Python cannot handle large matrices multiplication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C++ has steadiest growth and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Difficult to implement C++ Matrix Multiplication via pass by value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and compare different parameter passing methods in different languages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Java, Python and C++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writing a program that multiplies large matrices, we can: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several aspects of performance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language specific properties of parameter passing.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Two main passing 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Pass By Value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Pass By Reference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Java - pass by value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Python - call by object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C++ - pass by value and pass by reference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325" y="1191050"/>
            <a:ext cx="4762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Methods/Algorithms/Concepts -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3430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 By Value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21775"/>
            <a:ext cx="4096950" cy="1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Methods/Algorithms/Concepts - Python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34305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 By Object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25" y="1980975"/>
            <a:ext cx="4194175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Methods/Algorithms/Concepts -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3430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 By </a:t>
            </a:r>
            <a:r>
              <a:rPr lang="en"/>
              <a:t>Reference</a:t>
            </a:r>
            <a:endParaRPr/>
          </a:p>
        </p:txBody>
      </p:sp>
      <p:sp>
        <p:nvSpPr>
          <p:cNvPr id="312" name="Google Shape;312;p18"/>
          <p:cNvSpPr txBox="1"/>
          <p:nvPr>
            <p:ph idx="2" type="body"/>
          </p:nvPr>
        </p:nvSpPr>
        <p:spPr>
          <a:xfrm>
            <a:off x="4903800" y="1597875"/>
            <a:ext cx="3430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 by </a:t>
            </a:r>
            <a:r>
              <a:rPr lang="en"/>
              <a:t>V</a:t>
            </a:r>
            <a:r>
              <a:rPr lang="en"/>
              <a:t>alue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03475"/>
            <a:ext cx="3240574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00" y="2003475"/>
            <a:ext cx="3430500" cy="123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Measure time and memory spent running algorithm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Starting at size 200, incrementing by 200 each iteration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Disregard initializations and setups for each iteration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 comparison graphs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Find averages via multiple samples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Time vs. Size, Memory vs. Size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Java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5" y="1667071"/>
            <a:ext cx="3956800" cy="24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385" y="1665575"/>
            <a:ext cx="3951940" cy="24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C++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710225"/>
            <a:ext cx="4110408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087" y="1686100"/>
            <a:ext cx="4188413" cy="25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