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sldIdLst>
    <p:sldId id="256" r:id="rId2"/>
    <p:sldId id="257" r:id="rId3"/>
    <p:sldId id="258" r:id="rId4"/>
    <p:sldId id="262" r:id="rId5"/>
    <p:sldId id="263" r:id="rId6"/>
    <p:sldId id="291" r:id="rId7"/>
    <p:sldId id="289" r:id="rId8"/>
    <p:sldId id="290" r:id="rId9"/>
    <p:sldId id="264" r:id="rId10"/>
    <p:sldId id="270" r:id="rId11"/>
    <p:sldId id="273" r:id="rId12"/>
    <p:sldId id="274" r:id="rId13"/>
    <p:sldId id="292" r:id="rId14"/>
    <p:sldId id="275" r:id="rId15"/>
    <p:sldId id="281" r:id="rId16"/>
    <p:sldId id="286" r:id="rId17"/>
    <p:sldId id="287" r:id="rId18"/>
    <p:sldId id="293" r:id="rId19"/>
    <p:sldId id="276" r:id="rId20"/>
    <p:sldId id="288" r:id="rId21"/>
    <p:sldId id="277" r:id="rId22"/>
    <p:sldId id="278" r:id="rId23"/>
    <p:sldId id="279" r:id="rId24"/>
    <p:sldId id="282" r:id="rId25"/>
    <p:sldId id="283" r:id="rId26"/>
    <p:sldId id="284" r:id="rId27"/>
    <p:sldId id="285" r:id="rId2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296" y="48"/>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422400"/>
            <a:ext cx="9147175" cy="5435600"/>
            <a:chOff x="0" y="896"/>
            <a:chExt cx="5762" cy="3424"/>
          </a:xfrm>
        </p:grpSpPr>
        <p:grpSp>
          <p:nvGrpSpPr>
            <p:cNvPr id="5" name="Group 3"/>
            <p:cNvGrpSpPr>
              <a:grpSpLocks/>
            </p:cNvGrpSpPr>
            <p:nvPr userDrawn="1"/>
          </p:nvGrpSpPr>
          <p:grpSpPr bwMode="auto">
            <a:xfrm>
              <a:off x="20" y="896"/>
              <a:ext cx="5742" cy="3424"/>
              <a:chOff x="20" y="896"/>
              <a:chExt cx="5742" cy="3424"/>
            </a:xfrm>
          </p:grpSpPr>
          <p:sp>
            <p:nvSpPr>
              <p:cNvPr id="142"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4"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5"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6"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7"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8"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9"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0"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1"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2"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4"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6" name="Group 17"/>
            <p:cNvGrpSpPr>
              <a:grpSpLocks/>
            </p:cNvGrpSpPr>
            <p:nvPr userDrawn="1"/>
          </p:nvGrpSpPr>
          <p:grpSpPr bwMode="auto">
            <a:xfrm>
              <a:off x="0" y="2291"/>
              <a:ext cx="1385" cy="1702"/>
              <a:chOff x="0" y="2291"/>
              <a:chExt cx="1385" cy="1702"/>
            </a:xfrm>
          </p:grpSpPr>
          <p:sp>
            <p:nvSpPr>
              <p:cNvPr id="7" name="Rectangle 18"/>
              <p:cNvSpPr>
                <a:spLocks noChangeArrowheads="1"/>
              </p:cNvSpPr>
              <p:nvPr userDrawn="1"/>
            </p:nvSpPr>
            <p:spPr bwMode="ltGray">
              <a:xfrm rot="6798887">
                <a:off x="63" y="3882"/>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 name="Rectangle 19"/>
              <p:cNvSpPr>
                <a:spLocks noChangeArrowheads="1"/>
              </p:cNvSpPr>
              <p:nvPr userDrawn="1"/>
            </p:nvSpPr>
            <p:spPr bwMode="ltGray">
              <a:xfrm rot="6798887">
                <a:off x="33" y="3880"/>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 name="Rectangle 20"/>
              <p:cNvSpPr>
                <a:spLocks noChangeArrowheads="1"/>
              </p:cNvSpPr>
              <p:nvPr userDrawn="1"/>
            </p:nvSpPr>
            <p:spPr bwMode="ltGray">
              <a:xfrm rot="6798887">
                <a:off x="7" y="3874"/>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 name="Rectangle 21"/>
              <p:cNvSpPr>
                <a:spLocks noChangeArrowheads="1"/>
              </p:cNvSpPr>
              <p:nvPr userDrawn="1"/>
            </p:nvSpPr>
            <p:spPr bwMode="ltGray">
              <a:xfrm rot="5999912">
                <a:off x="209" y="3884"/>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 name="Rectangle 22"/>
              <p:cNvSpPr>
                <a:spLocks noChangeArrowheads="1"/>
              </p:cNvSpPr>
              <p:nvPr userDrawn="1"/>
            </p:nvSpPr>
            <p:spPr bwMode="ltGray">
              <a:xfrm rot="5999912">
                <a:off x="183" y="3888"/>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 name="Rectangle 23"/>
              <p:cNvSpPr>
                <a:spLocks noChangeArrowheads="1"/>
              </p:cNvSpPr>
              <p:nvPr userDrawn="1"/>
            </p:nvSpPr>
            <p:spPr bwMode="ltGray">
              <a:xfrm rot="6250138">
                <a:off x="153" y="3888"/>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 name="Rectangle 24"/>
              <p:cNvSpPr>
                <a:spLocks noChangeArrowheads="1"/>
              </p:cNvSpPr>
              <p:nvPr userDrawn="1"/>
            </p:nvSpPr>
            <p:spPr bwMode="ltGray">
              <a:xfrm rot="6238076">
                <a:off x="123" y="3886"/>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4" name="Rectangle 25"/>
              <p:cNvSpPr>
                <a:spLocks noChangeArrowheads="1"/>
              </p:cNvSpPr>
              <p:nvPr userDrawn="1"/>
            </p:nvSpPr>
            <p:spPr bwMode="ltGray">
              <a:xfrm rot="5380717">
                <a:off x="363" y="3868"/>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5" name="Rectangle 26"/>
              <p:cNvSpPr>
                <a:spLocks noChangeArrowheads="1"/>
              </p:cNvSpPr>
              <p:nvPr userDrawn="1"/>
            </p:nvSpPr>
            <p:spPr bwMode="ltGray">
              <a:xfrm rot="5380717">
                <a:off x="333" y="3872"/>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6" name="Rectangle 27"/>
              <p:cNvSpPr>
                <a:spLocks noChangeArrowheads="1"/>
              </p:cNvSpPr>
              <p:nvPr userDrawn="1"/>
            </p:nvSpPr>
            <p:spPr bwMode="ltGray">
              <a:xfrm rot="5583200">
                <a:off x="303" y="3876"/>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7" name="Rectangle 28"/>
              <p:cNvSpPr>
                <a:spLocks noChangeArrowheads="1"/>
              </p:cNvSpPr>
              <p:nvPr userDrawn="1"/>
            </p:nvSpPr>
            <p:spPr bwMode="ltGray">
              <a:xfrm rot="5737625">
                <a:off x="271" y="3882"/>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8" name="Rectangle 29"/>
              <p:cNvSpPr>
                <a:spLocks noChangeArrowheads="1"/>
              </p:cNvSpPr>
              <p:nvPr userDrawn="1"/>
            </p:nvSpPr>
            <p:spPr bwMode="ltGray">
              <a:xfrm rot="4715477">
                <a:off x="517" y="3828"/>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9" name="Rectangle 30"/>
              <p:cNvSpPr>
                <a:spLocks noChangeArrowheads="1"/>
              </p:cNvSpPr>
              <p:nvPr userDrawn="1"/>
            </p:nvSpPr>
            <p:spPr bwMode="ltGray">
              <a:xfrm rot="4924949">
                <a:off x="486" y="3834"/>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0" name="Rectangle 31"/>
              <p:cNvSpPr>
                <a:spLocks noChangeArrowheads="1"/>
              </p:cNvSpPr>
              <p:nvPr userDrawn="1"/>
            </p:nvSpPr>
            <p:spPr bwMode="ltGray">
              <a:xfrm rot="4924949">
                <a:off x="456" y="3848"/>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1" name="Rectangle 32"/>
              <p:cNvSpPr>
                <a:spLocks noChangeArrowheads="1"/>
              </p:cNvSpPr>
              <p:nvPr userDrawn="1"/>
            </p:nvSpPr>
            <p:spPr bwMode="ltGray">
              <a:xfrm rot="5041352">
                <a:off x="427" y="3850"/>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2" name="Rectangle 33"/>
              <p:cNvSpPr>
                <a:spLocks noChangeArrowheads="1"/>
              </p:cNvSpPr>
              <p:nvPr userDrawn="1"/>
            </p:nvSpPr>
            <p:spPr bwMode="ltGray">
              <a:xfrm rot="3816889">
                <a:off x="664" y="3762"/>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3" name="Rectangle 34"/>
              <p:cNvSpPr>
                <a:spLocks noChangeArrowheads="1"/>
              </p:cNvSpPr>
              <p:nvPr userDrawn="1"/>
            </p:nvSpPr>
            <p:spPr bwMode="ltGray">
              <a:xfrm rot="3816889">
                <a:off x="634" y="3780"/>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4" name="Rectangle 35"/>
              <p:cNvSpPr>
                <a:spLocks noChangeArrowheads="1"/>
              </p:cNvSpPr>
              <p:nvPr userDrawn="1"/>
            </p:nvSpPr>
            <p:spPr bwMode="ltGray">
              <a:xfrm rot="4104184">
                <a:off x="606" y="3790"/>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5" name="Rectangle 36"/>
              <p:cNvSpPr>
                <a:spLocks noChangeArrowheads="1"/>
              </p:cNvSpPr>
              <p:nvPr userDrawn="1"/>
            </p:nvSpPr>
            <p:spPr bwMode="ltGray">
              <a:xfrm rot="4325343">
                <a:off x="575" y="3804"/>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6" name="Rectangle 37"/>
              <p:cNvSpPr>
                <a:spLocks noChangeArrowheads="1"/>
              </p:cNvSpPr>
              <p:nvPr userDrawn="1"/>
            </p:nvSpPr>
            <p:spPr bwMode="ltGray">
              <a:xfrm rot="3368036">
                <a:off x="800" y="3682"/>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7" name="Rectangle 38"/>
              <p:cNvSpPr>
                <a:spLocks noChangeArrowheads="1"/>
              </p:cNvSpPr>
              <p:nvPr userDrawn="1"/>
            </p:nvSpPr>
            <p:spPr bwMode="ltGray">
              <a:xfrm rot="3368036">
                <a:off x="772" y="3698"/>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8" name="Rectangle 39"/>
              <p:cNvSpPr>
                <a:spLocks noChangeArrowheads="1"/>
              </p:cNvSpPr>
              <p:nvPr userDrawn="1"/>
            </p:nvSpPr>
            <p:spPr bwMode="ltGray">
              <a:xfrm rot="3368036">
                <a:off x="746" y="3716"/>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9" name="Rectangle 40"/>
              <p:cNvSpPr>
                <a:spLocks noChangeArrowheads="1"/>
              </p:cNvSpPr>
              <p:nvPr userDrawn="1"/>
            </p:nvSpPr>
            <p:spPr bwMode="ltGray">
              <a:xfrm rot="3816889">
                <a:off x="717" y="3734"/>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0" name="Rectangle 41"/>
              <p:cNvSpPr>
                <a:spLocks noChangeArrowheads="1"/>
              </p:cNvSpPr>
              <p:nvPr userDrawn="1"/>
            </p:nvSpPr>
            <p:spPr bwMode="ltGray">
              <a:xfrm rot="2302266">
                <a:off x="923" y="3587"/>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1" name="Rectangle 42"/>
              <p:cNvSpPr>
                <a:spLocks noChangeArrowheads="1"/>
              </p:cNvSpPr>
              <p:nvPr userDrawn="1"/>
            </p:nvSpPr>
            <p:spPr bwMode="ltGray">
              <a:xfrm rot="2302266">
                <a:off x="899" y="3606"/>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2" name="Rectangle 43"/>
              <p:cNvSpPr>
                <a:spLocks noChangeArrowheads="1"/>
              </p:cNvSpPr>
              <p:nvPr userDrawn="1"/>
            </p:nvSpPr>
            <p:spPr bwMode="ltGray">
              <a:xfrm rot="2707562">
                <a:off x="876" y="3626"/>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3" name="Rectangle 44"/>
              <p:cNvSpPr>
                <a:spLocks noChangeArrowheads="1"/>
              </p:cNvSpPr>
              <p:nvPr userDrawn="1"/>
            </p:nvSpPr>
            <p:spPr bwMode="ltGray">
              <a:xfrm rot="2707562">
                <a:off x="850" y="3644"/>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4" name="Rectangle 45"/>
              <p:cNvSpPr>
                <a:spLocks noChangeArrowheads="1"/>
              </p:cNvSpPr>
              <p:nvPr userDrawn="1"/>
            </p:nvSpPr>
            <p:spPr bwMode="ltGray">
              <a:xfrm rot="1525830">
                <a:off x="1027" y="3473"/>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5" name="Rectangle 46"/>
              <p:cNvSpPr>
                <a:spLocks noChangeArrowheads="1"/>
              </p:cNvSpPr>
              <p:nvPr userDrawn="1"/>
            </p:nvSpPr>
            <p:spPr bwMode="ltGray">
              <a:xfrm rot="1525830">
                <a:off x="1009" y="3497"/>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6" name="Rectangle 47"/>
              <p:cNvSpPr>
                <a:spLocks noChangeArrowheads="1"/>
              </p:cNvSpPr>
              <p:nvPr userDrawn="1"/>
            </p:nvSpPr>
            <p:spPr bwMode="ltGray">
              <a:xfrm rot="1788117">
                <a:off x="990" y="3519"/>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7" name="Rectangle 48"/>
              <p:cNvSpPr>
                <a:spLocks noChangeArrowheads="1"/>
              </p:cNvSpPr>
              <p:nvPr userDrawn="1"/>
            </p:nvSpPr>
            <p:spPr bwMode="ltGray">
              <a:xfrm rot="1788117">
                <a:off x="969" y="3544"/>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8" name="Rectangle 49"/>
              <p:cNvSpPr>
                <a:spLocks noChangeArrowheads="1"/>
              </p:cNvSpPr>
              <p:nvPr userDrawn="1"/>
            </p:nvSpPr>
            <p:spPr bwMode="ltGray">
              <a:xfrm rot="841630">
                <a:off x="1113" y="3355"/>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9" name="Rectangle 50"/>
              <p:cNvSpPr>
                <a:spLocks noChangeArrowheads="1"/>
              </p:cNvSpPr>
              <p:nvPr userDrawn="1"/>
            </p:nvSpPr>
            <p:spPr bwMode="ltGray">
              <a:xfrm rot="841630">
                <a:off x="1100" y="3378"/>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0" name="Rectangle 51"/>
              <p:cNvSpPr>
                <a:spLocks noChangeArrowheads="1"/>
              </p:cNvSpPr>
              <p:nvPr userDrawn="1"/>
            </p:nvSpPr>
            <p:spPr bwMode="ltGray">
              <a:xfrm rot="1308689">
                <a:off x="1086" y="3404"/>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1" name="Rectangle 52"/>
              <p:cNvSpPr>
                <a:spLocks noChangeArrowheads="1"/>
              </p:cNvSpPr>
              <p:nvPr userDrawn="1"/>
            </p:nvSpPr>
            <p:spPr bwMode="ltGray">
              <a:xfrm rot="1308689">
                <a:off x="1064" y="3425"/>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2" name="Rectangle 53"/>
              <p:cNvSpPr>
                <a:spLocks noChangeArrowheads="1"/>
              </p:cNvSpPr>
              <p:nvPr userDrawn="1"/>
            </p:nvSpPr>
            <p:spPr bwMode="ltGray">
              <a:xfrm rot="469913">
                <a:off x="1172" y="3225"/>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3" name="Rectangle 54"/>
              <p:cNvSpPr>
                <a:spLocks noChangeArrowheads="1"/>
              </p:cNvSpPr>
              <p:nvPr userDrawn="1"/>
            </p:nvSpPr>
            <p:spPr bwMode="ltGray">
              <a:xfrm rot="559869">
                <a:off x="1162" y="3250"/>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4" name="Rectangle 55"/>
              <p:cNvSpPr>
                <a:spLocks noChangeArrowheads="1"/>
              </p:cNvSpPr>
              <p:nvPr userDrawn="1"/>
            </p:nvSpPr>
            <p:spPr bwMode="ltGray">
              <a:xfrm rot="734079">
                <a:off x="1154" y="3276"/>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5" name="Rectangle 56"/>
              <p:cNvSpPr>
                <a:spLocks noChangeArrowheads="1"/>
              </p:cNvSpPr>
              <p:nvPr userDrawn="1"/>
            </p:nvSpPr>
            <p:spPr bwMode="ltGray">
              <a:xfrm rot="734079">
                <a:off x="1141" y="3304"/>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6" name="Rectangle 57"/>
              <p:cNvSpPr>
                <a:spLocks noChangeArrowheads="1"/>
              </p:cNvSpPr>
              <p:nvPr userDrawn="1"/>
            </p:nvSpPr>
            <p:spPr bwMode="ltGray">
              <a:xfrm rot="-293905">
                <a:off x="1211" y="3096"/>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7" name="Rectangle 58"/>
              <p:cNvSpPr>
                <a:spLocks noChangeArrowheads="1"/>
              </p:cNvSpPr>
              <p:nvPr userDrawn="1"/>
            </p:nvSpPr>
            <p:spPr bwMode="ltGray">
              <a:xfrm rot="-8">
                <a:off x="1201" y="3122"/>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8" name="Rectangle 59"/>
              <p:cNvSpPr>
                <a:spLocks noChangeArrowheads="1"/>
              </p:cNvSpPr>
              <p:nvPr userDrawn="1"/>
            </p:nvSpPr>
            <p:spPr bwMode="ltGray">
              <a:xfrm rot="-8">
                <a:off x="1200" y="3147"/>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9" name="Rectangle 60"/>
              <p:cNvSpPr>
                <a:spLocks noChangeArrowheads="1"/>
              </p:cNvSpPr>
              <p:nvPr userDrawn="1"/>
            </p:nvSpPr>
            <p:spPr bwMode="ltGray">
              <a:xfrm rot="214188">
                <a:off x="1189" y="3173"/>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0" name="Rectangle 61"/>
              <p:cNvSpPr>
                <a:spLocks noChangeArrowheads="1"/>
              </p:cNvSpPr>
              <p:nvPr userDrawn="1"/>
            </p:nvSpPr>
            <p:spPr bwMode="ltGray">
              <a:xfrm rot="-682388">
                <a:off x="1219" y="2965"/>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 name="Rectangle 62"/>
              <p:cNvSpPr>
                <a:spLocks noChangeArrowheads="1"/>
              </p:cNvSpPr>
              <p:nvPr userDrawn="1"/>
            </p:nvSpPr>
            <p:spPr bwMode="ltGray">
              <a:xfrm rot="-480400">
                <a:off x="1220" y="2991"/>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2" name="Rectangle 63"/>
              <p:cNvSpPr>
                <a:spLocks noChangeArrowheads="1"/>
              </p:cNvSpPr>
              <p:nvPr userDrawn="1"/>
            </p:nvSpPr>
            <p:spPr bwMode="ltGray">
              <a:xfrm rot="-480400">
                <a:off x="1220" y="3015"/>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3" name="Rectangle 64"/>
              <p:cNvSpPr>
                <a:spLocks noChangeArrowheads="1"/>
              </p:cNvSpPr>
              <p:nvPr userDrawn="1"/>
            </p:nvSpPr>
            <p:spPr bwMode="ltGray">
              <a:xfrm rot="-270546">
                <a:off x="1219" y="3041"/>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4" name="Rectangle 65"/>
              <p:cNvSpPr>
                <a:spLocks noChangeArrowheads="1"/>
              </p:cNvSpPr>
              <p:nvPr userDrawn="1"/>
            </p:nvSpPr>
            <p:spPr bwMode="ltGray">
              <a:xfrm rot="-1132286">
                <a:off x="1207" y="2843"/>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5" name="Rectangle 66"/>
              <p:cNvSpPr>
                <a:spLocks noChangeArrowheads="1"/>
              </p:cNvSpPr>
              <p:nvPr userDrawn="1"/>
            </p:nvSpPr>
            <p:spPr bwMode="ltGray">
              <a:xfrm rot="-969272">
                <a:off x="1213" y="2864"/>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6" name="Rectangle 67"/>
              <p:cNvSpPr>
                <a:spLocks noChangeArrowheads="1"/>
              </p:cNvSpPr>
              <p:nvPr userDrawn="1"/>
            </p:nvSpPr>
            <p:spPr bwMode="ltGray">
              <a:xfrm rot="-969272">
                <a:off x="1216" y="2888"/>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7" name="Rectangle 68"/>
              <p:cNvSpPr>
                <a:spLocks noChangeArrowheads="1"/>
              </p:cNvSpPr>
              <p:nvPr userDrawn="1"/>
            </p:nvSpPr>
            <p:spPr bwMode="ltGray">
              <a:xfrm rot="-806259">
                <a:off x="1219" y="2915"/>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8" name="Rectangle 69"/>
              <p:cNvSpPr>
                <a:spLocks noChangeArrowheads="1"/>
              </p:cNvSpPr>
              <p:nvPr userDrawn="1"/>
            </p:nvSpPr>
            <p:spPr bwMode="ltGray">
              <a:xfrm rot="-1543941">
                <a:off x="1165" y="2727"/>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9" name="Rectangle 70"/>
              <p:cNvSpPr>
                <a:spLocks noChangeArrowheads="1"/>
              </p:cNvSpPr>
              <p:nvPr userDrawn="1"/>
            </p:nvSpPr>
            <p:spPr bwMode="ltGray">
              <a:xfrm rot="-1341953">
                <a:off x="1176" y="2752"/>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0" name="Rectangle 71"/>
              <p:cNvSpPr>
                <a:spLocks noChangeArrowheads="1"/>
              </p:cNvSpPr>
              <p:nvPr userDrawn="1"/>
            </p:nvSpPr>
            <p:spPr bwMode="ltGray">
              <a:xfrm rot="-1341953">
                <a:off x="1184" y="2775"/>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 name="Rectangle 72"/>
              <p:cNvSpPr>
                <a:spLocks noChangeArrowheads="1"/>
              </p:cNvSpPr>
              <p:nvPr userDrawn="1"/>
            </p:nvSpPr>
            <p:spPr bwMode="ltGray">
              <a:xfrm rot="-1341953">
                <a:off x="1194" y="2795"/>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2" name="Rectangle 73"/>
              <p:cNvSpPr>
                <a:spLocks noChangeArrowheads="1"/>
              </p:cNvSpPr>
              <p:nvPr userDrawn="1"/>
            </p:nvSpPr>
            <p:spPr bwMode="ltGray">
              <a:xfrm rot="-1928746">
                <a:off x="1101" y="2628"/>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3" name="Rectangle 74"/>
              <p:cNvSpPr>
                <a:spLocks noChangeArrowheads="1"/>
              </p:cNvSpPr>
              <p:nvPr userDrawn="1"/>
            </p:nvSpPr>
            <p:spPr bwMode="ltGray">
              <a:xfrm rot="-1844175">
                <a:off x="1114" y="2645"/>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4" name="Rectangle 75"/>
              <p:cNvSpPr>
                <a:spLocks noChangeArrowheads="1"/>
              </p:cNvSpPr>
              <p:nvPr userDrawn="1"/>
            </p:nvSpPr>
            <p:spPr bwMode="ltGray">
              <a:xfrm rot="-1752383">
                <a:off x="1129" y="2667"/>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5" name="Rectangle 76"/>
              <p:cNvSpPr>
                <a:spLocks noChangeArrowheads="1"/>
              </p:cNvSpPr>
              <p:nvPr userDrawn="1"/>
            </p:nvSpPr>
            <p:spPr bwMode="ltGray">
              <a:xfrm rot="-1752383">
                <a:off x="1142" y="2684"/>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6" name="Rectangle 77"/>
              <p:cNvSpPr>
                <a:spLocks noChangeArrowheads="1"/>
              </p:cNvSpPr>
              <p:nvPr userDrawn="1"/>
            </p:nvSpPr>
            <p:spPr bwMode="ltGray">
              <a:xfrm rot="-2466736">
                <a:off x="1014" y="2538"/>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7" name="Rectangle 78"/>
              <p:cNvSpPr>
                <a:spLocks noChangeArrowheads="1"/>
              </p:cNvSpPr>
              <p:nvPr userDrawn="1"/>
            </p:nvSpPr>
            <p:spPr bwMode="ltGray">
              <a:xfrm rot="-2466736">
                <a:off x="1035" y="2557"/>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8" name="Rectangle 79"/>
              <p:cNvSpPr>
                <a:spLocks noChangeArrowheads="1"/>
              </p:cNvSpPr>
              <p:nvPr userDrawn="1"/>
            </p:nvSpPr>
            <p:spPr bwMode="ltGray">
              <a:xfrm rot="-2466736">
                <a:off x="1050" y="2574"/>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9" name="Rectangle 80"/>
              <p:cNvSpPr>
                <a:spLocks noChangeArrowheads="1"/>
              </p:cNvSpPr>
              <p:nvPr userDrawn="1"/>
            </p:nvSpPr>
            <p:spPr bwMode="ltGray">
              <a:xfrm rot="-2342866">
                <a:off x="1068" y="2590"/>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0"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 name="Rectangle 82"/>
              <p:cNvSpPr>
                <a:spLocks noChangeArrowheads="1"/>
              </p:cNvSpPr>
              <p:nvPr userDrawn="1"/>
            </p:nvSpPr>
            <p:spPr bwMode="ltGray">
              <a:xfrm rot="6575641">
                <a:off x="-217" y="3138"/>
                <a:ext cx="122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2" name="Rectangle 83"/>
              <p:cNvSpPr>
                <a:spLocks noChangeArrowheads="1"/>
              </p:cNvSpPr>
              <p:nvPr userDrawn="1"/>
            </p:nvSpPr>
            <p:spPr bwMode="ltGray">
              <a:xfrm rot="238799">
                <a:off x="4" y="3146"/>
                <a:ext cx="103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3" name="Rectangle 84"/>
              <p:cNvSpPr>
                <a:spLocks noChangeArrowheads="1"/>
              </p:cNvSpPr>
              <p:nvPr userDrawn="1"/>
            </p:nvSpPr>
            <p:spPr bwMode="ltGray">
              <a:xfrm rot="-2957028">
                <a:off x="907" y="2472"/>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4" name="Rectangle 85"/>
              <p:cNvSpPr>
                <a:spLocks noChangeArrowheads="1"/>
              </p:cNvSpPr>
              <p:nvPr userDrawn="1"/>
            </p:nvSpPr>
            <p:spPr bwMode="ltGray">
              <a:xfrm rot="-2957028">
                <a:off x="930" y="2486"/>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5" name="Rectangle 86"/>
              <p:cNvSpPr>
                <a:spLocks noChangeArrowheads="1"/>
              </p:cNvSpPr>
              <p:nvPr userDrawn="1"/>
            </p:nvSpPr>
            <p:spPr bwMode="ltGray">
              <a:xfrm rot="-2957028">
                <a:off x="954" y="2497"/>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6" name="Rectangle 87"/>
              <p:cNvSpPr>
                <a:spLocks noChangeArrowheads="1"/>
              </p:cNvSpPr>
              <p:nvPr userDrawn="1"/>
            </p:nvSpPr>
            <p:spPr bwMode="ltGray">
              <a:xfrm rot="-2661033">
                <a:off x="974" y="2509"/>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7" name="Rectangle 88"/>
              <p:cNvSpPr>
                <a:spLocks noChangeArrowheads="1"/>
              </p:cNvSpPr>
              <p:nvPr userDrawn="1"/>
            </p:nvSpPr>
            <p:spPr bwMode="ltGray">
              <a:xfrm rot="-3638503">
                <a:off x="788" y="2426"/>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8" name="Rectangle 89"/>
              <p:cNvSpPr>
                <a:spLocks noChangeArrowheads="1"/>
              </p:cNvSpPr>
              <p:nvPr userDrawn="1"/>
            </p:nvSpPr>
            <p:spPr bwMode="ltGray">
              <a:xfrm rot="-3638503">
                <a:off x="815" y="2434"/>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9" name="Rectangle 90"/>
              <p:cNvSpPr>
                <a:spLocks noChangeArrowheads="1"/>
              </p:cNvSpPr>
              <p:nvPr userDrawn="1"/>
            </p:nvSpPr>
            <p:spPr bwMode="ltGray">
              <a:xfrm rot="-3514633">
                <a:off x="837" y="2440"/>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0" name="Rectangle 91"/>
              <p:cNvSpPr>
                <a:spLocks noChangeArrowheads="1"/>
              </p:cNvSpPr>
              <p:nvPr userDrawn="1"/>
            </p:nvSpPr>
            <p:spPr bwMode="ltGray">
              <a:xfrm rot="-3220799">
                <a:off x="862" y="2452"/>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1" name="Rectangle 92"/>
              <p:cNvSpPr>
                <a:spLocks noChangeArrowheads="1"/>
              </p:cNvSpPr>
              <p:nvPr userDrawn="1"/>
            </p:nvSpPr>
            <p:spPr bwMode="ltGray">
              <a:xfrm rot="-4338250">
                <a:off x="649" y="2396"/>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2" name="Rectangle 93"/>
              <p:cNvSpPr>
                <a:spLocks noChangeArrowheads="1"/>
              </p:cNvSpPr>
              <p:nvPr userDrawn="1"/>
            </p:nvSpPr>
            <p:spPr bwMode="ltGray">
              <a:xfrm rot="-4250359">
                <a:off x="677" y="2402"/>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3" name="Rectangle 94"/>
              <p:cNvSpPr>
                <a:spLocks noChangeArrowheads="1"/>
              </p:cNvSpPr>
              <p:nvPr userDrawn="1"/>
            </p:nvSpPr>
            <p:spPr bwMode="ltGray">
              <a:xfrm rot="-4250359">
                <a:off x="708" y="2406"/>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4" name="Rectangle 95"/>
              <p:cNvSpPr>
                <a:spLocks noChangeArrowheads="1"/>
              </p:cNvSpPr>
              <p:nvPr userDrawn="1"/>
            </p:nvSpPr>
            <p:spPr bwMode="ltGray">
              <a:xfrm rot="-3989246">
                <a:off x="738" y="2410"/>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5" name="Rectangle 96"/>
              <p:cNvSpPr>
                <a:spLocks noChangeArrowheads="1"/>
              </p:cNvSpPr>
              <p:nvPr userDrawn="1"/>
            </p:nvSpPr>
            <p:spPr bwMode="ltGray">
              <a:xfrm rot="-4862215">
                <a:off x="503" y="2394"/>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6" name="Rectangle 97"/>
              <p:cNvSpPr>
                <a:spLocks noChangeArrowheads="1"/>
              </p:cNvSpPr>
              <p:nvPr userDrawn="1"/>
            </p:nvSpPr>
            <p:spPr bwMode="ltGray">
              <a:xfrm rot="-4673370">
                <a:off x="534" y="2392"/>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7" name="Rectangle 98"/>
              <p:cNvSpPr>
                <a:spLocks noChangeArrowheads="1"/>
              </p:cNvSpPr>
              <p:nvPr userDrawn="1"/>
            </p:nvSpPr>
            <p:spPr bwMode="ltGray">
              <a:xfrm rot="-4646721">
                <a:off x="563" y="2390"/>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8" name="Rectangle 99"/>
              <p:cNvSpPr>
                <a:spLocks noChangeArrowheads="1"/>
              </p:cNvSpPr>
              <p:nvPr userDrawn="1"/>
            </p:nvSpPr>
            <p:spPr bwMode="ltGray">
              <a:xfrm rot="-4580623">
                <a:off x="595" y="2390"/>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9" name="Rectangle 100"/>
              <p:cNvSpPr>
                <a:spLocks noChangeArrowheads="1"/>
              </p:cNvSpPr>
              <p:nvPr userDrawn="1"/>
            </p:nvSpPr>
            <p:spPr bwMode="ltGray">
              <a:xfrm rot="-5195129">
                <a:off x="355" y="2414"/>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0" name="Rectangle 101"/>
              <p:cNvSpPr>
                <a:spLocks noChangeArrowheads="1"/>
              </p:cNvSpPr>
              <p:nvPr userDrawn="1"/>
            </p:nvSpPr>
            <p:spPr bwMode="ltGray">
              <a:xfrm rot="-5360484">
                <a:off x="385" y="2408"/>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1" name="Rectangle 102"/>
              <p:cNvSpPr>
                <a:spLocks noChangeArrowheads="1"/>
              </p:cNvSpPr>
              <p:nvPr userDrawn="1"/>
            </p:nvSpPr>
            <p:spPr bwMode="ltGray">
              <a:xfrm rot="-5288939">
                <a:off x="419" y="2404"/>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2" name="Rectangle 103"/>
              <p:cNvSpPr>
                <a:spLocks noChangeArrowheads="1"/>
              </p:cNvSpPr>
              <p:nvPr userDrawn="1"/>
            </p:nvSpPr>
            <p:spPr bwMode="ltGray">
              <a:xfrm rot="-5164854">
                <a:off x="449" y="2400"/>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3" name="Rectangle 104"/>
              <p:cNvSpPr>
                <a:spLocks noChangeArrowheads="1"/>
              </p:cNvSpPr>
              <p:nvPr userDrawn="1"/>
            </p:nvSpPr>
            <p:spPr bwMode="ltGray">
              <a:xfrm rot="-6132163">
                <a:off x="206" y="2458"/>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4" name="Rectangle 105"/>
              <p:cNvSpPr>
                <a:spLocks noChangeArrowheads="1"/>
              </p:cNvSpPr>
              <p:nvPr userDrawn="1"/>
            </p:nvSpPr>
            <p:spPr bwMode="ltGray">
              <a:xfrm rot="-6220433">
                <a:off x="237" y="2448"/>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5" name="Rectangle 106"/>
              <p:cNvSpPr>
                <a:spLocks noChangeArrowheads="1"/>
              </p:cNvSpPr>
              <p:nvPr userDrawn="1"/>
            </p:nvSpPr>
            <p:spPr bwMode="ltGray">
              <a:xfrm rot="-6110943">
                <a:off x="266" y="2438"/>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6" name="Rectangle 107"/>
              <p:cNvSpPr>
                <a:spLocks noChangeArrowheads="1"/>
              </p:cNvSpPr>
              <p:nvPr userDrawn="1"/>
            </p:nvSpPr>
            <p:spPr bwMode="ltGray">
              <a:xfrm rot="-5919570">
                <a:off x="293" y="2426"/>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7" name="Rectangle 108"/>
              <p:cNvSpPr>
                <a:spLocks noChangeArrowheads="1"/>
              </p:cNvSpPr>
              <p:nvPr userDrawn="1"/>
            </p:nvSpPr>
            <p:spPr bwMode="ltGray">
              <a:xfrm rot="-7376291">
                <a:off x="6" y="2548"/>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8" name="Rectangle 109"/>
              <p:cNvSpPr>
                <a:spLocks noChangeArrowheads="1"/>
              </p:cNvSpPr>
              <p:nvPr userDrawn="1"/>
            </p:nvSpPr>
            <p:spPr bwMode="ltGray">
              <a:xfrm rot="-7168347">
                <a:off x="65" y="2516"/>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9" name="Rectangle 110"/>
              <p:cNvSpPr>
                <a:spLocks noChangeArrowheads="1"/>
              </p:cNvSpPr>
              <p:nvPr userDrawn="1"/>
            </p:nvSpPr>
            <p:spPr bwMode="ltGray">
              <a:xfrm rot="-6802416">
                <a:off x="92" y="2502"/>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0" name="Rectangle 111"/>
              <p:cNvSpPr>
                <a:spLocks noChangeArrowheads="1"/>
              </p:cNvSpPr>
              <p:nvPr userDrawn="1"/>
            </p:nvSpPr>
            <p:spPr bwMode="ltGray">
              <a:xfrm rot="-6802416">
                <a:off x="119" y="2492"/>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1" name="Rectangle 112"/>
              <p:cNvSpPr>
                <a:spLocks noChangeArrowheads="1"/>
              </p:cNvSpPr>
              <p:nvPr userDrawn="1"/>
            </p:nvSpPr>
            <p:spPr bwMode="ltGray">
              <a:xfrm rot="-6457704">
                <a:off x="150" y="2478"/>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2" name="Rectangle 113"/>
              <p:cNvSpPr>
                <a:spLocks noChangeArrowheads="1"/>
              </p:cNvSpPr>
              <p:nvPr userDrawn="1"/>
            </p:nvSpPr>
            <p:spPr bwMode="ltGray">
              <a:xfrm rot="-1876771">
                <a:off x="0" y="3363"/>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3" name="Rectangle 114"/>
              <p:cNvSpPr>
                <a:spLocks noChangeArrowheads="1"/>
              </p:cNvSpPr>
              <p:nvPr userDrawn="1"/>
            </p:nvSpPr>
            <p:spPr bwMode="ltGray">
              <a:xfrm rot="3283992">
                <a:off x="511" y="3478"/>
                <a:ext cx="242"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4" name="Rectangle 115"/>
              <p:cNvSpPr>
                <a:spLocks noChangeArrowheads="1"/>
              </p:cNvSpPr>
              <p:nvPr userDrawn="1"/>
            </p:nvSpPr>
            <p:spPr bwMode="ltGray">
              <a:xfrm rot="3283992">
                <a:off x="35" y="2798"/>
                <a:ext cx="242"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5" name="Rectangle 116"/>
              <p:cNvSpPr>
                <a:spLocks noChangeArrowheads="1"/>
              </p:cNvSpPr>
              <p:nvPr userDrawn="1"/>
            </p:nvSpPr>
            <p:spPr bwMode="ltGray">
              <a:xfrm rot="-1876771">
                <a:off x="700" y="2851"/>
                <a:ext cx="317"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6" name="Rectangle 117"/>
              <p:cNvSpPr>
                <a:spLocks noChangeArrowheads="1"/>
              </p:cNvSpPr>
              <p:nvPr userDrawn="1"/>
            </p:nvSpPr>
            <p:spPr bwMode="ltGray">
              <a:xfrm rot="5908516">
                <a:off x="200" y="3915"/>
                <a:ext cx="138"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7" name="Rectangle 118"/>
              <p:cNvSpPr>
                <a:spLocks noChangeArrowheads="1"/>
              </p:cNvSpPr>
              <p:nvPr userDrawn="1"/>
            </p:nvSpPr>
            <p:spPr bwMode="ltGray">
              <a:xfrm rot="6683973">
                <a:off x="45" y="3915"/>
                <a:ext cx="144"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8" name="Rectangle 119"/>
              <p:cNvSpPr>
                <a:spLocks noChangeArrowheads="1"/>
              </p:cNvSpPr>
              <p:nvPr userDrawn="1"/>
            </p:nvSpPr>
            <p:spPr bwMode="ltGray">
              <a:xfrm rot="5245609">
                <a:off x="361" y="3893"/>
                <a:ext cx="132"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9" name="Rectangle 120"/>
              <p:cNvSpPr>
                <a:spLocks noChangeArrowheads="1"/>
              </p:cNvSpPr>
              <p:nvPr userDrawn="1"/>
            </p:nvSpPr>
            <p:spPr bwMode="ltGray">
              <a:xfrm rot="4500520">
                <a:off x="522" y="3847"/>
                <a:ext cx="132"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0" name="Rectangle 121"/>
              <p:cNvSpPr>
                <a:spLocks noChangeArrowheads="1"/>
              </p:cNvSpPr>
              <p:nvPr userDrawn="1"/>
            </p:nvSpPr>
            <p:spPr bwMode="ltGray">
              <a:xfrm rot="3805227">
                <a:off x="670" y="3778"/>
                <a:ext cx="132"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1" name="Rectangle 122"/>
              <p:cNvSpPr>
                <a:spLocks noChangeArrowheads="1"/>
              </p:cNvSpPr>
              <p:nvPr userDrawn="1"/>
            </p:nvSpPr>
            <p:spPr bwMode="ltGray">
              <a:xfrm rot="3060138">
                <a:off x="813" y="3688"/>
                <a:ext cx="132"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2" name="Rectangle 123"/>
              <p:cNvSpPr>
                <a:spLocks noChangeArrowheads="1"/>
              </p:cNvSpPr>
              <p:nvPr userDrawn="1"/>
            </p:nvSpPr>
            <p:spPr bwMode="ltGray">
              <a:xfrm rot="2090281">
                <a:off x="938" y="3582"/>
                <a:ext cx="132"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3" name="Rectangle 124"/>
              <p:cNvSpPr>
                <a:spLocks noChangeArrowheads="1"/>
              </p:cNvSpPr>
              <p:nvPr userDrawn="1"/>
            </p:nvSpPr>
            <p:spPr bwMode="ltGray">
              <a:xfrm rot="-7168347">
                <a:off x="-18" y="2506"/>
                <a:ext cx="132"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4" name="Rectangle 125"/>
              <p:cNvSpPr>
                <a:spLocks noChangeArrowheads="1"/>
              </p:cNvSpPr>
              <p:nvPr userDrawn="1"/>
            </p:nvSpPr>
            <p:spPr bwMode="ltGray">
              <a:xfrm rot="-6406501">
                <a:off x="136" y="2433"/>
                <a:ext cx="132"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5" name="Rectangle 126"/>
              <p:cNvSpPr>
                <a:spLocks noChangeArrowheads="1"/>
              </p:cNvSpPr>
              <p:nvPr userDrawn="1"/>
            </p:nvSpPr>
            <p:spPr bwMode="ltGray">
              <a:xfrm rot="-4970620">
                <a:off x="447" y="2364"/>
                <a:ext cx="138"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6" name="Rectangle 127"/>
              <p:cNvSpPr>
                <a:spLocks noChangeArrowheads="1"/>
              </p:cNvSpPr>
              <p:nvPr userDrawn="1"/>
            </p:nvSpPr>
            <p:spPr bwMode="ltGray">
              <a:xfrm rot="-4298502">
                <a:off x="597" y="2360"/>
                <a:ext cx="150"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7" name="Rectangle 128"/>
              <p:cNvSpPr>
                <a:spLocks noChangeArrowheads="1"/>
              </p:cNvSpPr>
              <p:nvPr userDrawn="1"/>
            </p:nvSpPr>
            <p:spPr bwMode="ltGray">
              <a:xfrm rot="-3676305">
                <a:off x="739" y="2386"/>
                <a:ext cx="15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8" name="Rectangle 129"/>
              <p:cNvSpPr>
                <a:spLocks noChangeArrowheads="1"/>
              </p:cNvSpPr>
              <p:nvPr userDrawn="1"/>
            </p:nvSpPr>
            <p:spPr bwMode="ltGray">
              <a:xfrm rot="-3188616">
                <a:off x="869" y="2430"/>
                <a:ext cx="167"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9" name="Rectangle 130"/>
              <p:cNvSpPr>
                <a:spLocks noChangeArrowheads="1"/>
              </p:cNvSpPr>
              <p:nvPr userDrawn="1"/>
            </p:nvSpPr>
            <p:spPr bwMode="ltGray">
              <a:xfrm rot="-2610246">
                <a:off x="984" y="2497"/>
                <a:ext cx="167"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0" name="Rectangle 131"/>
              <p:cNvSpPr>
                <a:spLocks noChangeArrowheads="1"/>
              </p:cNvSpPr>
              <p:nvPr userDrawn="1"/>
            </p:nvSpPr>
            <p:spPr bwMode="ltGray">
              <a:xfrm rot="-2190008">
                <a:off x="1075" y="2585"/>
                <a:ext cx="17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1" name="Rectangle 132"/>
              <p:cNvSpPr>
                <a:spLocks noChangeArrowheads="1"/>
              </p:cNvSpPr>
              <p:nvPr userDrawn="1"/>
            </p:nvSpPr>
            <p:spPr bwMode="ltGray">
              <a:xfrm rot="-1728558">
                <a:off x="1147" y="2688"/>
                <a:ext cx="167"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2" name="Rectangle 133"/>
              <p:cNvSpPr>
                <a:spLocks noChangeArrowheads="1"/>
              </p:cNvSpPr>
              <p:nvPr userDrawn="1"/>
            </p:nvSpPr>
            <p:spPr bwMode="ltGray">
              <a:xfrm rot="-1172118">
                <a:off x="1198" y="2805"/>
                <a:ext cx="167"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3" name="Rectangle 134"/>
              <p:cNvSpPr>
                <a:spLocks noChangeArrowheads="1"/>
              </p:cNvSpPr>
              <p:nvPr userDrawn="1"/>
            </p:nvSpPr>
            <p:spPr bwMode="ltGray">
              <a:xfrm rot="-753845">
                <a:off x="1218" y="2930"/>
                <a:ext cx="167"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4" name="Rectangle 135"/>
              <p:cNvSpPr>
                <a:spLocks noChangeArrowheads="1"/>
              </p:cNvSpPr>
              <p:nvPr userDrawn="1"/>
            </p:nvSpPr>
            <p:spPr bwMode="ltGray">
              <a:xfrm rot="-287823">
                <a:off x="1213" y="3066"/>
                <a:ext cx="167"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5" name="Rectangle 136"/>
              <p:cNvSpPr>
                <a:spLocks noChangeArrowheads="1"/>
              </p:cNvSpPr>
              <p:nvPr userDrawn="1"/>
            </p:nvSpPr>
            <p:spPr bwMode="ltGray">
              <a:xfrm rot="696741">
                <a:off x="1126" y="3337"/>
                <a:ext cx="150"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6" name="Rectangle 137"/>
              <p:cNvSpPr>
                <a:spLocks noChangeArrowheads="1"/>
              </p:cNvSpPr>
              <p:nvPr userDrawn="1"/>
            </p:nvSpPr>
            <p:spPr bwMode="ltGray">
              <a:xfrm rot="1529990">
                <a:off x="1041" y="3465"/>
                <a:ext cx="140"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7"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8"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9"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0"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1"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2"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6" name="Rectangle 147"/>
              <p:cNvSpPr>
                <a:spLocks noChangeArrowheads="1"/>
              </p:cNvSpPr>
              <p:nvPr userDrawn="1"/>
            </p:nvSpPr>
            <p:spPr bwMode="ltGray">
              <a:xfrm rot="244926">
                <a:off x="1177" y="3201"/>
                <a:ext cx="16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7" name="Rectangle 148"/>
              <p:cNvSpPr>
                <a:spLocks noChangeArrowheads="1"/>
              </p:cNvSpPr>
              <p:nvPr userDrawn="1"/>
            </p:nvSpPr>
            <p:spPr bwMode="ltGray">
              <a:xfrm rot="-5598588">
                <a:off x="290" y="2386"/>
                <a:ext cx="138"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8"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 name="Freeform 150"/>
              <p:cNvSpPr>
                <a:spLocks/>
              </p:cNvSpPr>
              <p:nvPr userDrawn="1"/>
            </p:nvSpPr>
            <p:spPr bwMode="ltGray">
              <a:xfrm rot="-2857037">
                <a:off x="619" y="3550"/>
                <a:ext cx="68" cy="69"/>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0" name="Freeform 151"/>
              <p:cNvSpPr>
                <a:spLocks/>
              </p:cNvSpPr>
              <p:nvPr userDrawn="1"/>
            </p:nvSpPr>
            <p:spPr bwMode="ltGray">
              <a:xfrm>
                <a:off x="235" y="2503"/>
                <a:ext cx="348" cy="1272"/>
              </a:xfrm>
              <a:custGeom>
                <a:avLst/>
                <a:gdLst/>
                <a:ahLst/>
                <a:cxnLst>
                  <a:cxn ang="0">
                    <a:pos x="0" y="0"/>
                  </a:cxn>
                  <a:cxn ang="0">
                    <a:pos x="287" y="582"/>
                  </a:cxn>
                  <a:cxn ang="0">
                    <a:pos x="348" y="1272"/>
                  </a:cxn>
                  <a:cxn ang="0">
                    <a:pos x="54" y="676"/>
                  </a:cxn>
                  <a:cxn ang="0">
                    <a:pos x="0" y="0"/>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w="9525" cap="flat" cmpd="sng">
                <a:noFill/>
                <a:prstDash val="solid"/>
                <a:round/>
                <a:headEnd type="none" w="med" len="med"/>
                <a:tailEnd type="none" w="med" len="med"/>
              </a:ln>
              <a:effectLst/>
            </p:spPr>
            <p:txBody>
              <a:bodyPr/>
              <a:lstStyle/>
              <a:p>
                <a:pPr>
                  <a:defRPr/>
                </a:pPr>
                <a:endParaRPr lang="en-US"/>
              </a:p>
            </p:txBody>
          </p:sp>
          <p:sp>
            <p:nvSpPr>
              <p:cNvPr id="141"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w="9525">
                <a:noFill/>
                <a:round/>
                <a:headEnd/>
                <a:tailEnd/>
              </a:ln>
              <a:effectLst/>
            </p:spPr>
            <p:txBody>
              <a:bodyPr/>
              <a:lstStyle/>
              <a:p>
                <a:pPr>
                  <a:defRPr/>
                </a:pPr>
                <a:endParaRPr lang="en-US"/>
              </a:p>
            </p:txBody>
          </p:sp>
        </p:grpSp>
      </p:grpSp>
      <p:sp>
        <p:nvSpPr>
          <p:cNvPr id="15513" name="Rectangle 153"/>
          <p:cNvSpPr>
            <a:spLocks noGrp="1" noChangeArrowheads="1"/>
          </p:cNvSpPr>
          <p:nvPr>
            <p:ph type="ctrTitle" sz="quarter"/>
          </p:nvPr>
        </p:nvSpPr>
        <p:spPr>
          <a:xfrm>
            <a:off x="685800" y="1768475"/>
            <a:ext cx="7772400" cy="1736725"/>
          </a:xfrm>
        </p:spPr>
        <p:txBody>
          <a:bodyPr anchor="b" anchorCtr="1"/>
          <a:lstStyle>
            <a:lvl1pPr>
              <a:defRPr sz="5400"/>
            </a:lvl1pPr>
          </a:lstStyle>
          <a:p>
            <a:r>
              <a:rPr lang="en-US"/>
              <a:t>Click to edit Master title style</a:t>
            </a:r>
          </a:p>
        </p:txBody>
      </p:sp>
      <p:sp>
        <p:nvSpPr>
          <p:cNvPr id="15514" name="Rectangle 154"/>
          <p:cNvSpPr>
            <a:spLocks noGrp="1" noChangeArrowheads="1"/>
          </p:cNvSpPr>
          <p:nvPr>
            <p:ph type="subTitle" sz="quarter" idx="1"/>
          </p:nvPr>
        </p:nvSpPr>
        <p:spPr>
          <a:xfrm>
            <a:off x="1371600" y="3886200"/>
            <a:ext cx="6400800" cy="1752600"/>
          </a:xfrm>
        </p:spPr>
        <p:txBody>
          <a:bodyPr/>
          <a:lstStyle>
            <a:lvl1pPr marL="0" indent="0" algn="ctr">
              <a:buFont typeface="Arial" charset="0"/>
              <a:buNone/>
              <a:defRPr/>
            </a:lvl1pPr>
          </a:lstStyle>
          <a:p>
            <a:r>
              <a:rPr lang="en-US"/>
              <a:t>Click to edit Master subtitle style</a:t>
            </a:r>
          </a:p>
        </p:txBody>
      </p:sp>
      <p:sp>
        <p:nvSpPr>
          <p:cNvPr id="155" name="Rectangle 155"/>
          <p:cNvSpPr>
            <a:spLocks noGrp="1" noChangeArrowheads="1"/>
          </p:cNvSpPr>
          <p:nvPr>
            <p:ph type="dt" sz="quarter" idx="10"/>
          </p:nvPr>
        </p:nvSpPr>
        <p:spPr>
          <a:xfrm>
            <a:off x="304800" y="6248400"/>
            <a:ext cx="2286000" cy="457200"/>
          </a:xfrm>
        </p:spPr>
        <p:txBody>
          <a:bodyPr/>
          <a:lstStyle>
            <a:lvl1pPr>
              <a:defRPr>
                <a:effectLst>
                  <a:outerShdw blurRad="38100" dist="38100" dir="2700000" algn="tl">
                    <a:srgbClr val="000000"/>
                  </a:outerShdw>
                </a:effectLst>
                <a:latin typeface="+mn-lt"/>
              </a:defRPr>
            </a:lvl1pPr>
          </a:lstStyle>
          <a:p>
            <a:pPr>
              <a:defRPr/>
            </a:pPr>
            <a:endParaRPr lang="en-US"/>
          </a:p>
        </p:txBody>
      </p:sp>
      <p:sp>
        <p:nvSpPr>
          <p:cNvPr id="156" name="Rectangle 156"/>
          <p:cNvSpPr>
            <a:spLocks noGrp="1" noChangeArrowheads="1"/>
          </p:cNvSpPr>
          <p:nvPr>
            <p:ph type="ftr" sz="quarter" idx="11"/>
          </p:nvPr>
        </p:nvSpPr>
        <p:spPr>
          <a:xfrm>
            <a:off x="3124200" y="6248400"/>
            <a:ext cx="2895600" cy="457200"/>
          </a:xfrm>
        </p:spPr>
        <p:txBody>
          <a:bodyPr/>
          <a:lstStyle>
            <a:lvl1pPr>
              <a:defRPr>
                <a:effectLst>
                  <a:outerShdw blurRad="38100" dist="38100" dir="2700000" algn="tl">
                    <a:srgbClr val="000000"/>
                  </a:outerShdw>
                </a:effectLst>
                <a:latin typeface="+mn-lt"/>
              </a:defRPr>
            </a:lvl1pPr>
          </a:lstStyle>
          <a:p>
            <a:pPr>
              <a:defRPr/>
            </a:pPr>
            <a:endParaRPr lang="en-US"/>
          </a:p>
        </p:txBody>
      </p:sp>
      <p:sp>
        <p:nvSpPr>
          <p:cNvPr id="157" name="Rectangle 157"/>
          <p:cNvSpPr>
            <a:spLocks noGrp="1" noChangeArrowheads="1"/>
          </p:cNvSpPr>
          <p:nvPr>
            <p:ph type="sldNum" sz="quarter" idx="12"/>
          </p:nvPr>
        </p:nvSpPr>
        <p:spPr>
          <a:xfrm>
            <a:off x="6553200" y="6248400"/>
            <a:ext cx="2286000" cy="457200"/>
          </a:xfrm>
        </p:spPr>
        <p:txBody>
          <a:bodyPr/>
          <a:lstStyle>
            <a:lvl1pPr>
              <a:defRPr>
                <a:effectLst>
                  <a:outerShdw blurRad="38100" dist="38100" dir="2700000" algn="tl">
                    <a:srgbClr val="000000"/>
                  </a:outerShdw>
                </a:effectLst>
                <a:latin typeface="+mn-lt"/>
              </a:defRPr>
            </a:lvl1pPr>
          </a:lstStyle>
          <a:p>
            <a:pPr>
              <a:defRPr/>
            </a:pPr>
            <a:fld id="{721A8828-4C7B-405F-B80D-598201CC98B7}" type="slidenum">
              <a:rPr lang="en-US"/>
              <a:pPr>
                <a:defRPr/>
              </a:pPr>
              <a:t>‹#›</a:t>
            </a:fld>
            <a:endParaRPr lang="en-US"/>
          </a:p>
        </p:txBody>
      </p:sp>
    </p:spTree>
    <p:extLst>
      <p:ext uri="{BB962C8B-B14F-4D97-AF65-F5344CB8AC3E}">
        <p14:creationId xmlns:p14="http://schemas.microsoft.com/office/powerpoint/2010/main" val="1942348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54"/>
          <p:cNvSpPr>
            <a:spLocks noGrp="1" noChangeArrowheads="1"/>
          </p:cNvSpPr>
          <p:nvPr>
            <p:ph type="dt" sz="half" idx="10"/>
          </p:nvPr>
        </p:nvSpPr>
        <p:spPr>
          <a:ln/>
        </p:spPr>
        <p:txBody>
          <a:bodyPr/>
          <a:lstStyle>
            <a:lvl1pPr>
              <a:defRPr/>
            </a:lvl1pPr>
          </a:lstStyle>
          <a:p>
            <a:pPr>
              <a:defRPr/>
            </a:pPr>
            <a:endParaRPr 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US"/>
          </a:p>
        </p:txBody>
      </p:sp>
      <p:sp>
        <p:nvSpPr>
          <p:cNvPr id="6" name="Rectangle 156"/>
          <p:cNvSpPr>
            <a:spLocks noGrp="1" noChangeArrowheads="1"/>
          </p:cNvSpPr>
          <p:nvPr>
            <p:ph type="sldNum" sz="quarter" idx="12"/>
          </p:nvPr>
        </p:nvSpPr>
        <p:spPr>
          <a:ln/>
        </p:spPr>
        <p:txBody>
          <a:bodyPr/>
          <a:lstStyle>
            <a:lvl1pPr>
              <a:defRPr/>
            </a:lvl1pPr>
          </a:lstStyle>
          <a:p>
            <a:pPr>
              <a:defRPr/>
            </a:pPr>
            <a:fld id="{1F089116-1D17-4478-B2F3-42661894AA45}" type="slidenum">
              <a:rPr lang="en-US"/>
              <a:pPr>
                <a:defRPr/>
              </a:pPr>
              <a:t>‹#›</a:t>
            </a:fld>
            <a:endParaRPr lang="en-US"/>
          </a:p>
        </p:txBody>
      </p:sp>
    </p:spTree>
    <p:extLst>
      <p:ext uri="{BB962C8B-B14F-4D97-AF65-F5344CB8AC3E}">
        <p14:creationId xmlns:p14="http://schemas.microsoft.com/office/powerpoint/2010/main" val="2673141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228600"/>
            <a:ext cx="2135187" cy="58705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1625" y="228600"/>
            <a:ext cx="6253163" cy="5870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54"/>
          <p:cNvSpPr>
            <a:spLocks noGrp="1" noChangeArrowheads="1"/>
          </p:cNvSpPr>
          <p:nvPr>
            <p:ph type="dt" sz="half" idx="10"/>
          </p:nvPr>
        </p:nvSpPr>
        <p:spPr>
          <a:ln/>
        </p:spPr>
        <p:txBody>
          <a:bodyPr/>
          <a:lstStyle>
            <a:lvl1pPr>
              <a:defRPr/>
            </a:lvl1pPr>
          </a:lstStyle>
          <a:p>
            <a:pPr>
              <a:defRPr/>
            </a:pPr>
            <a:endParaRPr 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US"/>
          </a:p>
        </p:txBody>
      </p:sp>
      <p:sp>
        <p:nvSpPr>
          <p:cNvPr id="6" name="Rectangle 156"/>
          <p:cNvSpPr>
            <a:spLocks noGrp="1" noChangeArrowheads="1"/>
          </p:cNvSpPr>
          <p:nvPr>
            <p:ph type="sldNum" sz="quarter" idx="12"/>
          </p:nvPr>
        </p:nvSpPr>
        <p:spPr>
          <a:ln/>
        </p:spPr>
        <p:txBody>
          <a:bodyPr/>
          <a:lstStyle>
            <a:lvl1pPr>
              <a:defRPr/>
            </a:lvl1pPr>
          </a:lstStyle>
          <a:p>
            <a:pPr>
              <a:defRPr/>
            </a:pPr>
            <a:fld id="{D82725B1-8368-48D8-9C3D-E4602BE979B4}" type="slidenum">
              <a:rPr lang="en-US"/>
              <a:pPr>
                <a:defRPr/>
              </a:pPr>
              <a:t>‹#›</a:t>
            </a:fld>
            <a:endParaRPr lang="en-US"/>
          </a:p>
        </p:txBody>
      </p:sp>
    </p:spTree>
    <p:extLst>
      <p:ext uri="{BB962C8B-B14F-4D97-AF65-F5344CB8AC3E}">
        <p14:creationId xmlns:p14="http://schemas.microsoft.com/office/powerpoint/2010/main" val="2963688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54"/>
          <p:cNvSpPr>
            <a:spLocks noGrp="1" noChangeArrowheads="1"/>
          </p:cNvSpPr>
          <p:nvPr>
            <p:ph type="dt" sz="half" idx="10"/>
          </p:nvPr>
        </p:nvSpPr>
        <p:spPr>
          <a:ln/>
        </p:spPr>
        <p:txBody>
          <a:bodyPr/>
          <a:lstStyle>
            <a:lvl1pPr>
              <a:defRPr/>
            </a:lvl1pPr>
          </a:lstStyle>
          <a:p>
            <a:pPr>
              <a:defRPr/>
            </a:pPr>
            <a:endParaRPr 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US"/>
          </a:p>
        </p:txBody>
      </p:sp>
      <p:sp>
        <p:nvSpPr>
          <p:cNvPr id="6" name="Rectangle 156"/>
          <p:cNvSpPr>
            <a:spLocks noGrp="1" noChangeArrowheads="1"/>
          </p:cNvSpPr>
          <p:nvPr>
            <p:ph type="sldNum" sz="quarter" idx="12"/>
          </p:nvPr>
        </p:nvSpPr>
        <p:spPr>
          <a:ln/>
        </p:spPr>
        <p:txBody>
          <a:bodyPr/>
          <a:lstStyle>
            <a:lvl1pPr>
              <a:defRPr/>
            </a:lvl1pPr>
          </a:lstStyle>
          <a:p>
            <a:pPr>
              <a:defRPr/>
            </a:pPr>
            <a:fld id="{A6E4421C-4FD2-40EC-AA56-48176F8CFE14}" type="slidenum">
              <a:rPr lang="en-US"/>
              <a:pPr>
                <a:defRPr/>
              </a:pPr>
              <a:t>‹#›</a:t>
            </a:fld>
            <a:endParaRPr lang="en-US"/>
          </a:p>
        </p:txBody>
      </p:sp>
    </p:spTree>
    <p:extLst>
      <p:ext uri="{BB962C8B-B14F-4D97-AF65-F5344CB8AC3E}">
        <p14:creationId xmlns:p14="http://schemas.microsoft.com/office/powerpoint/2010/main" val="2224844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54"/>
          <p:cNvSpPr>
            <a:spLocks noGrp="1" noChangeArrowheads="1"/>
          </p:cNvSpPr>
          <p:nvPr>
            <p:ph type="dt" sz="half" idx="10"/>
          </p:nvPr>
        </p:nvSpPr>
        <p:spPr>
          <a:ln/>
        </p:spPr>
        <p:txBody>
          <a:bodyPr/>
          <a:lstStyle>
            <a:lvl1pPr>
              <a:defRPr/>
            </a:lvl1pPr>
          </a:lstStyle>
          <a:p>
            <a:pPr>
              <a:defRPr/>
            </a:pPr>
            <a:endParaRPr 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US"/>
          </a:p>
        </p:txBody>
      </p:sp>
      <p:sp>
        <p:nvSpPr>
          <p:cNvPr id="6" name="Rectangle 156"/>
          <p:cNvSpPr>
            <a:spLocks noGrp="1" noChangeArrowheads="1"/>
          </p:cNvSpPr>
          <p:nvPr>
            <p:ph type="sldNum" sz="quarter" idx="12"/>
          </p:nvPr>
        </p:nvSpPr>
        <p:spPr>
          <a:ln/>
        </p:spPr>
        <p:txBody>
          <a:bodyPr/>
          <a:lstStyle>
            <a:lvl1pPr>
              <a:defRPr/>
            </a:lvl1pPr>
          </a:lstStyle>
          <a:p>
            <a:pPr>
              <a:defRPr/>
            </a:pPr>
            <a:fld id="{4868ABF4-AFCA-4A47-B39E-BE6F0DCECC30}" type="slidenum">
              <a:rPr lang="en-US"/>
              <a:pPr>
                <a:defRPr/>
              </a:pPr>
              <a:t>‹#›</a:t>
            </a:fld>
            <a:endParaRPr lang="en-US"/>
          </a:p>
        </p:txBody>
      </p:sp>
    </p:spTree>
    <p:extLst>
      <p:ext uri="{BB962C8B-B14F-4D97-AF65-F5344CB8AC3E}">
        <p14:creationId xmlns:p14="http://schemas.microsoft.com/office/powerpoint/2010/main" val="1002641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54"/>
          <p:cNvSpPr>
            <a:spLocks noGrp="1" noChangeArrowheads="1"/>
          </p:cNvSpPr>
          <p:nvPr>
            <p:ph type="dt" sz="half" idx="10"/>
          </p:nvPr>
        </p:nvSpPr>
        <p:spPr>
          <a:ln/>
        </p:spPr>
        <p:txBody>
          <a:bodyPr/>
          <a:lstStyle>
            <a:lvl1pPr>
              <a:defRPr/>
            </a:lvl1pPr>
          </a:lstStyle>
          <a:p>
            <a:pPr>
              <a:defRPr/>
            </a:pPr>
            <a:endParaRPr 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US"/>
          </a:p>
        </p:txBody>
      </p:sp>
      <p:sp>
        <p:nvSpPr>
          <p:cNvPr id="7" name="Rectangle 156"/>
          <p:cNvSpPr>
            <a:spLocks noGrp="1" noChangeArrowheads="1"/>
          </p:cNvSpPr>
          <p:nvPr>
            <p:ph type="sldNum" sz="quarter" idx="12"/>
          </p:nvPr>
        </p:nvSpPr>
        <p:spPr>
          <a:ln/>
        </p:spPr>
        <p:txBody>
          <a:bodyPr/>
          <a:lstStyle>
            <a:lvl1pPr>
              <a:defRPr/>
            </a:lvl1pPr>
          </a:lstStyle>
          <a:p>
            <a:pPr>
              <a:defRPr/>
            </a:pPr>
            <a:fld id="{C220A55B-D087-4619-9AD6-25C8918093ED}" type="slidenum">
              <a:rPr lang="en-US"/>
              <a:pPr>
                <a:defRPr/>
              </a:pPr>
              <a:t>‹#›</a:t>
            </a:fld>
            <a:endParaRPr lang="en-US"/>
          </a:p>
        </p:txBody>
      </p:sp>
    </p:spTree>
    <p:extLst>
      <p:ext uri="{BB962C8B-B14F-4D97-AF65-F5344CB8AC3E}">
        <p14:creationId xmlns:p14="http://schemas.microsoft.com/office/powerpoint/2010/main" val="1195126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54"/>
          <p:cNvSpPr>
            <a:spLocks noGrp="1" noChangeArrowheads="1"/>
          </p:cNvSpPr>
          <p:nvPr>
            <p:ph type="dt" sz="half" idx="10"/>
          </p:nvPr>
        </p:nvSpPr>
        <p:spPr>
          <a:ln/>
        </p:spPr>
        <p:txBody>
          <a:bodyPr/>
          <a:lstStyle>
            <a:lvl1pPr>
              <a:defRPr/>
            </a:lvl1pPr>
          </a:lstStyle>
          <a:p>
            <a:pPr>
              <a:defRPr/>
            </a:pPr>
            <a:endParaRPr lang="en-US"/>
          </a:p>
        </p:txBody>
      </p:sp>
      <p:sp>
        <p:nvSpPr>
          <p:cNvPr id="8" name="Rectangle 155"/>
          <p:cNvSpPr>
            <a:spLocks noGrp="1" noChangeArrowheads="1"/>
          </p:cNvSpPr>
          <p:nvPr>
            <p:ph type="ftr" sz="quarter" idx="11"/>
          </p:nvPr>
        </p:nvSpPr>
        <p:spPr>
          <a:ln/>
        </p:spPr>
        <p:txBody>
          <a:bodyPr/>
          <a:lstStyle>
            <a:lvl1pPr>
              <a:defRPr/>
            </a:lvl1pPr>
          </a:lstStyle>
          <a:p>
            <a:pPr>
              <a:defRPr/>
            </a:pPr>
            <a:endParaRPr lang="en-US"/>
          </a:p>
        </p:txBody>
      </p:sp>
      <p:sp>
        <p:nvSpPr>
          <p:cNvPr id="9" name="Rectangle 156"/>
          <p:cNvSpPr>
            <a:spLocks noGrp="1" noChangeArrowheads="1"/>
          </p:cNvSpPr>
          <p:nvPr>
            <p:ph type="sldNum" sz="quarter" idx="12"/>
          </p:nvPr>
        </p:nvSpPr>
        <p:spPr>
          <a:ln/>
        </p:spPr>
        <p:txBody>
          <a:bodyPr/>
          <a:lstStyle>
            <a:lvl1pPr>
              <a:defRPr/>
            </a:lvl1pPr>
          </a:lstStyle>
          <a:p>
            <a:pPr>
              <a:defRPr/>
            </a:pPr>
            <a:fld id="{EB21DB7B-11D8-481C-A911-42A2DFD51693}" type="slidenum">
              <a:rPr lang="en-US"/>
              <a:pPr>
                <a:defRPr/>
              </a:pPr>
              <a:t>‹#›</a:t>
            </a:fld>
            <a:endParaRPr lang="en-US"/>
          </a:p>
        </p:txBody>
      </p:sp>
    </p:spTree>
    <p:extLst>
      <p:ext uri="{BB962C8B-B14F-4D97-AF65-F5344CB8AC3E}">
        <p14:creationId xmlns:p14="http://schemas.microsoft.com/office/powerpoint/2010/main" val="3063129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54"/>
          <p:cNvSpPr>
            <a:spLocks noGrp="1" noChangeArrowheads="1"/>
          </p:cNvSpPr>
          <p:nvPr>
            <p:ph type="dt" sz="half" idx="10"/>
          </p:nvPr>
        </p:nvSpPr>
        <p:spPr>
          <a:ln/>
        </p:spPr>
        <p:txBody>
          <a:bodyPr/>
          <a:lstStyle>
            <a:lvl1pPr>
              <a:defRPr/>
            </a:lvl1pPr>
          </a:lstStyle>
          <a:p>
            <a:pPr>
              <a:defRPr/>
            </a:pPr>
            <a:endParaRPr lang="en-US"/>
          </a:p>
        </p:txBody>
      </p:sp>
      <p:sp>
        <p:nvSpPr>
          <p:cNvPr id="4" name="Rectangle 155"/>
          <p:cNvSpPr>
            <a:spLocks noGrp="1" noChangeArrowheads="1"/>
          </p:cNvSpPr>
          <p:nvPr>
            <p:ph type="ftr" sz="quarter" idx="11"/>
          </p:nvPr>
        </p:nvSpPr>
        <p:spPr>
          <a:ln/>
        </p:spPr>
        <p:txBody>
          <a:bodyPr/>
          <a:lstStyle>
            <a:lvl1pPr>
              <a:defRPr/>
            </a:lvl1pPr>
          </a:lstStyle>
          <a:p>
            <a:pPr>
              <a:defRPr/>
            </a:pPr>
            <a:endParaRPr lang="en-US"/>
          </a:p>
        </p:txBody>
      </p:sp>
      <p:sp>
        <p:nvSpPr>
          <p:cNvPr id="5" name="Rectangle 156"/>
          <p:cNvSpPr>
            <a:spLocks noGrp="1" noChangeArrowheads="1"/>
          </p:cNvSpPr>
          <p:nvPr>
            <p:ph type="sldNum" sz="quarter" idx="12"/>
          </p:nvPr>
        </p:nvSpPr>
        <p:spPr>
          <a:ln/>
        </p:spPr>
        <p:txBody>
          <a:bodyPr/>
          <a:lstStyle>
            <a:lvl1pPr>
              <a:defRPr/>
            </a:lvl1pPr>
          </a:lstStyle>
          <a:p>
            <a:pPr>
              <a:defRPr/>
            </a:pPr>
            <a:fld id="{3CAA2D24-E8A3-47B0-A19C-EE76E1BA7F87}" type="slidenum">
              <a:rPr lang="en-US"/>
              <a:pPr>
                <a:defRPr/>
              </a:pPr>
              <a:t>‹#›</a:t>
            </a:fld>
            <a:endParaRPr lang="en-US"/>
          </a:p>
        </p:txBody>
      </p:sp>
    </p:spTree>
    <p:extLst>
      <p:ext uri="{BB962C8B-B14F-4D97-AF65-F5344CB8AC3E}">
        <p14:creationId xmlns:p14="http://schemas.microsoft.com/office/powerpoint/2010/main" val="2281216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4"/>
          <p:cNvSpPr>
            <a:spLocks noGrp="1" noChangeArrowheads="1"/>
          </p:cNvSpPr>
          <p:nvPr>
            <p:ph type="dt" sz="half" idx="10"/>
          </p:nvPr>
        </p:nvSpPr>
        <p:spPr>
          <a:ln/>
        </p:spPr>
        <p:txBody>
          <a:bodyPr/>
          <a:lstStyle>
            <a:lvl1pPr>
              <a:defRPr/>
            </a:lvl1pPr>
          </a:lstStyle>
          <a:p>
            <a:pPr>
              <a:defRPr/>
            </a:pPr>
            <a:endParaRPr lang="en-US"/>
          </a:p>
        </p:txBody>
      </p:sp>
      <p:sp>
        <p:nvSpPr>
          <p:cNvPr id="3" name="Rectangle 155"/>
          <p:cNvSpPr>
            <a:spLocks noGrp="1" noChangeArrowheads="1"/>
          </p:cNvSpPr>
          <p:nvPr>
            <p:ph type="ftr" sz="quarter" idx="11"/>
          </p:nvPr>
        </p:nvSpPr>
        <p:spPr>
          <a:ln/>
        </p:spPr>
        <p:txBody>
          <a:bodyPr/>
          <a:lstStyle>
            <a:lvl1pPr>
              <a:defRPr/>
            </a:lvl1pPr>
          </a:lstStyle>
          <a:p>
            <a:pPr>
              <a:defRPr/>
            </a:pPr>
            <a:endParaRPr lang="en-US"/>
          </a:p>
        </p:txBody>
      </p:sp>
      <p:sp>
        <p:nvSpPr>
          <p:cNvPr id="4" name="Rectangle 156"/>
          <p:cNvSpPr>
            <a:spLocks noGrp="1" noChangeArrowheads="1"/>
          </p:cNvSpPr>
          <p:nvPr>
            <p:ph type="sldNum" sz="quarter" idx="12"/>
          </p:nvPr>
        </p:nvSpPr>
        <p:spPr>
          <a:ln/>
        </p:spPr>
        <p:txBody>
          <a:bodyPr/>
          <a:lstStyle>
            <a:lvl1pPr>
              <a:defRPr/>
            </a:lvl1pPr>
          </a:lstStyle>
          <a:p>
            <a:pPr>
              <a:defRPr/>
            </a:pPr>
            <a:fld id="{89DF482E-D9D8-47D3-84CD-121C0042FB36}" type="slidenum">
              <a:rPr lang="en-US"/>
              <a:pPr>
                <a:defRPr/>
              </a:pPr>
              <a:t>‹#›</a:t>
            </a:fld>
            <a:endParaRPr lang="en-US"/>
          </a:p>
        </p:txBody>
      </p:sp>
    </p:spTree>
    <p:extLst>
      <p:ext uri="{BB962C8B-B14F-4D97-AF65-F5344CB8AC3E}">
        <p14:creationId xmlns:p14="http://schemas.microsoft.com/office/powerpoint/2010/main" val="3877614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US"/>
          </a:p>
        </p:txBody>
      </p:sp>
      <p:sp>
        <p:nvSpPr>
          <p:cNvPr id="7" name="Rectangle 156"/>
          <p:cNvSpPr>
            <a:spLocks noGrp="1" noChangeArrowheads="1"/>
          </p:cNvSpPr>
          <p:nvPr>
            <p:ph type="sldNum" sz="quarter" idx="12"/>
          </p:nvPr>
        </p:nvSpPr>
        <p:spPr>
          <a:ln/>
        </p:spPr>
        <p:txBody>
          <a:bodyPr/>
          <a:lstStyle>
            <a:lvl1pPr>
              <a:defRPr/>
            </a:lvl1pPr>
          </a:lstStyle>
          <a:p>
            <a:pPr>
              <a:defRPr/>
            </a:pPr>
            <a:fld id="{220E1917-B35D-47CF-BA46-67BAADB1745F}" type="slidenum">
              <a:rPr lang="en-US"/>
              <a:pPr>
                <a:defRPr/>
              </a:pPr>
              <a:t>‹#›</a:t>
            </a:fld>
            <a:endParaRPr lang="en-US"/>
          </a:p>
        </p:txBody>
      </p:sp>
    </p:spTree>
    <p:extLst>
      <p:ext uri="{BB962C8B-B14F-4D97-AF65-F5344CB8AC3E}">
        <p14:creationId xmlns:p14="http://schemas.microsoft.com/office/powerpoint/2010/main" val="1906848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US"/>
          </a:p>
        </p:txBody>
      </p:sp>
      <p:sp>
        <p:nvSpPr>
          <p:cNvPr id="7" name="Rectangle 156"/>
          <p:cNvSpPr>
            <a:spLocks noGrp="1" noChangeArrowheads="1"/>
          </p:cNvSpPr>
          <p:nvPr>
            <p:ph type="sldNum" sz="quarter" idx="12"/>
          </p:nvPr>
        </p:nvSpPr>
        <p:spPr>
          <a:ln/>
        </p:spPr>
        <p:txBody>
          <a:bodyPr/>
          <a:lstStyle>
            <a:lvl1pPr>
              <a:defRPr/>
            </a:lvl1pPr>
          </a:lstStyle>
          <a:p>
            <a:pPr>
              <a:defRPr/>
            </a:pPr>
            <a:fld id="{A638CC1B-1E19-46E4-B0C5-46D689FDE742}" type="slidenum">
              <a:rPr lang="en-US"/>
              <a:pPr>
                <a:defRPr/>
              </a:pPr>
              <a:t>‹#›</a:t>
            </a:fld>
            <a:endParaRPr lang="en-US"/>
          </a:p>
        </p:txBody>
      </p:sp>
    </p:spTree>
    <p:extLst>
      <p:ext uri="{BB962C8B-B14F-4D97-AF65-F5344CB8AC3E}">
        <p14:creationId xmlns:p14="http://schemas.microsoft.com/office/powerpoint/2010/main" val="4104440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90980"/>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422400"/>
            <a:ext cx="9147175" cy="5435600"/>
            <a:chOff x="0" y="896"/>
            <a:chExt cx="5762" cy="3424"/>
          </a:xfrm>
        </p:grpSpPr>
        <p:grpSp>
          <p:nvGrpSpPr>
            <p:cNvPr id="1032" name="Group 3"/>
            <p:cNvGrpSpPr>
              <a:grpSpLocks/>
            </p:cNvGrpSpPr>
            <p:nvPr userDrawn="1"/>
          </p:nvGrpSpPr>
          <p:grpSpPr bwMode="auto">
            <a:xfrm>
              <a:off x="20" y="896"/>
              <a:ext cx="5742" cy="3424"/>
              <a:chOff x="20" y="896"/>
              <a:chExt cx="5742" cy="3424"/>
            </a:xfrm>
          </p:grpSpPr>
          <p:sp>
            <p:nvSpPr>
              <p:cNvPr id="1169"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0"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1"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2"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3"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4"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5"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6"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7"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8"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9"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80"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81"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033" name="Group 17"/>
            <p:cNvGrpSpPr>
              <a:grpSpLocks/>
            </p:cNvGrpSpPr>
            <p:nvPr userDrawn="1"/>
          </p:nvGrpSpPr>
          <p:grpSpPr bwMode="auto">
            <a:xfrm>
              <a:off x="0" y="2291"/>
              <a:ext cx="1385" cy="1702"/>
              <a:chOff x="0" y="2291"/>
              <a:chExt cx="1385" cy="1702"/>
            </a:xfrm>
          </p:grpSpPr>
          <p:sp>
            <p:nvSpPr>
              <p:cNvPr id="1034" name="Rectangle 18"/>
              <p:cNvSpPr>
                <a:spLocks noChangeArrowheads="1"/>
              </p:cNvSpPr>
              <p:nvPr userDrawn="1"/>
            </p:nvSpPr>
            <p:spPr bwMode="ltGray">
              <a:xfrm rot="6798887">
                <a:off x="63" y="3882"/>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35" name="Rectangle 19"/>
              <p:cNvSpPr>
                <a:spLocks noChangeArrowheads="1"/>
              </p:cNvSpPr>
              <p:nvPr userDrawn="1"/>
            </p:nvSpPr>
            <p:spPr bwMode="ltGray">
              <a:xfrm rot="6798887">
                <a:off x="33" y="3880"/>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36" name="Rectangle 20"/>
              <p:cNvSpPr>
                <a:spLocks noChangeArrowheads="1"/>
              </p:cNvSpPr>
              <p:nvPr userDrawn="1"/>
            </p:nvSpPr>
            <p:spPr bwMode="ltGray">
              <a:xfrm rot="6798887">
                <a:off x="7" y="3874"/>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37" name="Rectangle 21"/>
              <p:cNvSpPr>
                <a:spLocks noChangeArrowheads="1"/>
              </p:cNvSpPr>
              <p:nvPr userDrawn="1"/>
            </p:nvSpPr>
            <p:spPr bwMode="ltGray">
              <a:xfrm rot="5999912">
                <a:off x="209" y="3884"/>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38" name="Rectangle 22"/>
              <p:cNvSpPr>
                <a:spLocks noChangeArrowheads="1"/>
              </p:cNvSpPr>
              <p:nvPr userDrawn="1"/>
            </p:nvSpPr>
            <p:spPr bwMode="ltGray">
              <a:xfrm rot="5999912">
                <a:off x="183" y="3888"/>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39" name="Rectangle 23"/>
              <p:cNvSpPr>
                <a:spLocks noChangeArrowheads="1"/>
              </p:cNvSpPr>
              <p:nvPr userDrawn="1"/>
            </p:nvSpPr>
            <p:spPr bwMode="ltGray">
              <a:xfrm rot="6250138">
                <a:off x="153" y="3888"/>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40" name="Rectangle 24"/>
              <p:cNvSpPr>
                <a:spLocks noChangeArrowheads="1"/>
              </p:cNvSpPr>
              <p:nvPr userDrawn="1"/>
            </p:nvSpPr>
            <p:spPr bwMode="ltGray">
              <a:xfrm rot="6238076">
                <a:off x="123" y="3886"/>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41" name="Rectangle 25"/>
              <p:cNvSpPr>
                <a:spLocks noChangeArrowheads="1"/>
              </p:cNvSpPr>
              <p:nvPr userDrawn="1"/>
            </p:nvSpPr>
            <p:spPr bwMode="ltGray">
              <a:xfrm rot="5380717">
                <a:off x="363" y="3868"/>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42" name="Rectangle 26"/>
              <p:cNvSpPr>
                <a:spLocks noChangeArrowheads="1"/>
              </p:cNvSpPr>
              <p:nvPr userDrawn="1"/>
            </p:nvSpPr>
            <p:spPr bwMode="ltGray">
              <a:xfrm rot="5380717">
                <a:off x="333" y="3872"/>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43" name="Rectangle 27"/>
              <p:cNvSpPr>
                <a:spLocks noChangeArrowheads="1"/>
              </p:cNvSpPr>
              <p:nvPr userDrawn="1"/>
            </p:nvSpPr>
            <p:spPr bwMode="ltGray">
              <a:xfrm rot="5583200">
                <a:off x="303" y="3876"/>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44" name="Rectangle 28"/>
              <p:cNvSpPr>
                <a:spLocks noChangeArrowheads="1"/>
              </p:cNvSpPr>
              <p:nvPr userDrawn="1"/>
            </p:nvSpPr>
            <p:spPr bwMode="ltGray">
              <a:xfrm rot="5737625">
                <a:off x="271" y="3882"/>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45" name="Rectangle 29"/>
              <p:cNvSpPr>
                <a:spLocks noChangeArrowheads="1"/>
              </p:cNvSpPr>
              <p:nvPr userDrawn="1"/>
            </p:nvSpPr>
            <p:spPr bwMode="ltGray">
              <a:xfrm rot="4715477">
                <a:off x="517" y="3828"/>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46" name="Rectangle 30"/>
              <p:cNvSpPr>
                <a:spLocks noChangeArrowheads="1"/>
              </p:cNvSpPr>
              <p:nvPr userDrawn="1"/>
            </p:nvSpPr>
            <p:spPr bwMode="ltGray">
              <a:xfrm rot="4924949">
                <a:off x="486" y="3834"/>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47" name="Rectangle 31"/>
              <p:cNvSpPr>
                <a:spLocks noChangeArrowheads="1"/>
              </p:cNvSpPr>
              <p:nvPr userDrawn="1"/>
            </p:nvSpPr>
            <p:spPr bwMode="ltGray">
              <a:xfrm rot="4924949">
                <a:off x="456" y="3848"/>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48" name="Rectangle 32"/>
              <p:cNvSpPr>
                <a:spLocks noChangeArrowheads="1"/>
              </p:cNvSpPr>
              <p:nvPr userDrawn="1"/>
            </p:nvSpPr>
            <p:spPr bwMode="ltGray">
              <a:xfrm rot="5041352">
                <a:off x="427" y="3850"/>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49" name="Rectangle 33"/>
              <p:cNvSpPr>
                <a:spLocks noChangeArrowheads="1"/>
              </p:cNvSpPr>
              <p:nvPr userDrawn="1"/>
            </p:nvSpPr>
            <p:spPr bwMode="ltGray">
              <a:xfrm rot="3816889">
                <a:off x="664" y="3762"/>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50" name="Rectangle 34"/>
              <p:cNvSpPr>
                <a:spLocks noChangeArrowheads="1"/>
              </p:cNvSpPr>
              <p:nvPr userDrawn="1"/>
            </p:nvSpPr>
            <p:spPr bwMode="ltGray">
              <a:xfrm rot="3816889">
                <a:off x="634" y="3780"/>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51" name="Rectangle 35"/>
              <p:cNvSpPr>
                <a:spLocks noChangeArrowheads="1"/>
              </p:cNvSpPr>
              <p:nvPr userDrawn="1"/>
            </p:nvSpPr>
            <p:spPr bwMode="ltGray">
              <a:xfrm rot="4104184">
                <a:off x="606" y="3790"/>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52" name="Rectangle 36"/>
              <p:cNvSpPr>
                <a:spLocks noChangeArrowheads="1"/>
              </p:cNvSpPr>
              <p:nvPr userDrawn="1"/>
            </p:nvSpPr>
            <p:spPr bwMode="ltGray">
              <a:xfrm rot="4325343">
                <a:off x="575" y="3804"/>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53" name="Rectangle 37"/>
              <p:cNvSpPr>
                <a:spLocks noChangeArrowheads="1"/>
              </p:cNvSpPr>
              <p:nvPr userDrawn="1"/>
            </p:nvSpPr>
            <p:spPr bwMode="ltGray">
              <a:xfrm rot="3368036">
                <a:off x="800" y="3682"/>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54" name="Rectangle 38"/>
              <p:cNvSpPr>
                <a:spLocks noChangeArrowheads="1"/>
              </p:cNvSpPr>
              <p:nvPr userDrawn="1"/>
            </p:nvSpPr>
            <p:spPr bwMode="ltGray">
              <a:xfrm rot="3368036">
                <a:off x="772" y="3698"/>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55" name="Rectangle 39"/>
              <p:cNvSpPr>
                <a:spLocks noChangeArrowheads="1"/>
              </p:cNvSpPr>
              <p:nvPr userDrawn="1"/>
            </p:nvSpPr>
            <p:spPr bwMode="ltGray">
              <a:xfrm rot="3368036">
                <a:off x="746" y="3716"/>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56" name="Rectangle 40"/>
              <p:cNvSpPr>
                <a:spLocks noChangeArrowheads="1"/>
              </p:cNvSpPr>
              <p:nvPr userDrawn="1"/>
            </p:nvSpPr>
            <p:spPr bwMode="ltGray">
              <a:xfrm rot="3816889">
                <a:off x="717" y="3734"/>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57" name="Rectangle 41"/>
              <p:cNvSpPr>
                <a:spLocks noChangeArrowheads="1"/>
              </p:cNvSpPr>
              <p:nvPr userDrawn="1"/>
            </p:nvSpPr>
            <p:spPr bwMode="ltGray">
              <a:xfrm rot="2302266">
                <a:off x="923" y="3587"/>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58" name="Rectangle 42"/>
              <p:cNvSpPr>
                <a:spLocks noChangeArrowheads="1"/>
              </p:cNvSpPr>
              <p:nvPr userDrawn="1"/>
            </p:nvSpPr>
            <p:spPr bwMode="ltGray">
              <a:xfrm rot="2302266">
                <a:off x="899" y="3606"/>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59" name="Rectangle 43"/>
              <p:cNvSpPr>
                <a:spLocks noChangeArrowheads="1"/>
              </p:cNvSpPr>
              <p:nvPr userDrawn="1"/>
            </p:nvSpPr>
            <p:spPr bwMode="ltGray">
              <a:xfrm rot="2707562">
                <a:off x="876" y="3626"/>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60" name="Rectangle 44"/>
              <p:cNvSpPr>
                <a:spLocks noChangeArrowheads="1"/>
              </p:cNvSpPr>
              <p:nvPr userDrawn="1"/>
            </p:nvSpPr>
            <p:spPr bwMode="ltGray">
              <a:xfrm rot="2707562">
                <a:off x="850" y="3644"/>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61" name="Rectangle 45"/>
              <p:cNvSpPr>
                <a:spLocks noChangeArrowheads="1"/>
              </p:cNvSpPr>
              <p:nvPr userDrawn="1"/>
            </p:nvSpPr>
            <p:spPr bwMode="ltGray">
              <a:xfrm rot="1525830">
                <a:off x="1027" y="3473"/>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62" name="Rectangle 46"/>
              <p:cNvSpPr>
                <a:spLocks noChangeArrowheads="1"/>
              </p:cNvSpPr>
              <p:nvPr userDrawn="1"/>
            </p:nvSpPr>
            <p:spPr bwMode="ltGray">
              <a:xfrm rot="1525830">
                <a:off x="1009" y="3497"/>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63" name="Rectangle 47"/>
              <p:cNvSpPr>
                <a:spLocks noChangeArrowheads="1"/>
              </p:cNvSpPr>
              <p:nvPr userDrawn="1"/>
            </p:nvSpPr>
            <p:spPr bwMode="ltGray">
              <a:xfrm rot="1788117">
                <a:off x="990" y="3519"/>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64" name="Rectangle 48"/>
              <p:cNvSpPr>
                <a:spLocks noChangeArrowheads="1"/>
              </p:cNvSpPr>
              <p:nvPr userDrawn="1"/>
            </p:nvSpPr>
            <p:spPr bwMode="ltGray">
              <a:xfrm rot="1788117">
                <a:off x="969" y="3544"/>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65" name="Rectangle 49"/>
              <p:cNvSpPr>
                <a:spLocks noChangeArrowheads="1"/>
              </p:cNvSpPr>
              <p:nvPr userDrawn="1"/>
            </p:nvSpPr>
            <p:spPr bwMode="ltGray">
              <a:xfrm rot="841630">
                <a:off x="1113" y="3355"/>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66" name="Rectangle 50"/>
              <p:cNvSpPr>
                <a:spLocks noChangeArrowheads="1"/>
              </p:cNvSpPr>
              <p:nvPr userDrawn="1"/>
            </p:nvSpPr>
            <p:spPr bwMode="ltGray">
              <a:xfrm rot="841630">
                <a:off x="1100" y="3378"/>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67" name="Rectangle 51"/>
              <p:cNvSpPr>
                <a:spLocks noChangeArrowheads="1"/>
              </p:cNvSpPr>
              <p:nvPr userDrawn="1"/>
            </p:nvSpPr>
            <p:spPr bwMode="ltGray">
              <a:xfrm rot="1308689">
                <a:off x="1086" y="3404"/>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68" name="Rectangle 52"/>
              <p:cNvSpPr>
                <a:spLocks noChangeArrowheads="1"/>
              </p:cNvSpPr>
              <p:nvPr userDrawn="1"/>
            </p:nvSpPr>
            <p:spPr bwMode="ltGray">
              <a:xfrm rot="1308689">
                <a:off x="1064" y="3425"/>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69" name="Rectangle 53"/>
              <p:cNvSpPr>
                <a:spLocks noChangeArrowheads="1"/>
              </p:cNvSpPr>
              <p:nvPr userDrawn="1"/>
            </p:nvSpPr>
            <p:spPr bwMode="ltGray">
              <a:xfrm rot="469913">
                <a:off x="1172" y="3225"/>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70" name="Rectangle 54"/>
              <p:cNvSpPr>
                <a:spLocks noChangeArrowheads="1"/>
              </p:cNvSpPr>
              <p:nvPr userDrawn="1"/>
            </p:nvSpPr>
            <p:spPr bwMode="ltGray">
              <a:xfrm rot="559869">
                <a:off x="1162" y="3250"/>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71" name="Rectangle 55"/>
              <p:cNvSpPr>
                <a:spLocks noChangeArrowheads="1"/>
              </p:cNvSpPr>
              <p:nvPr userDrawn="1"/>
            </p:nvSpPr>
            <p:spPr bwMode="ltGray">
              <a:xfrm rot="734079">
                <a:off x="1154" y="3276"/>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72" name="Rectangle 56"/>
              <p:cNvSpPr>
                <a:spLocks noChangeArrowheads="1"/>
              </p:cNvSpPr>
              <p:nvPr userDrawn="1"/>
            </p:nvSpPr>
            <p:spPr bwMode="ltGray">
              <a:xfrm rot="734079">
                <a:off x="1141" y="3304"/>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73" name="Rectangle 57"/>
              <p:cNvSpPr>
                <a:spLocks noChangeArrowheads="1"/>
              </p:cNvSpPr>
              <p:nvPr userDrawn="1"/>
            </p:nvSpPr>
            <p:spPr bwMode="ltGray">
              <a:xfrm rot="-293905">
                <a:off x="1211" y="3096"/>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74" name="Rectangle 58"/>
              <p:cNvSpPr>
                <a:spLocks noChangeArrowheads="1"/>
              </p:cNvSpPr>
              <p:nvPr userDrawn="1"/>
            </p:nvSpPr>
            <p:spPr bwMode="ltGray">
              <a:xfrm rot="-8">
                <a:off x="1201" y="3122"/>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75" name="Rectangle 59"/>
              <p:cNvSpPr>
                <a:spLocks noChangeArrowheads="1"/>
              </p:cNvSpPr>
              <p:nvPr userDrawn="1"/>
            </p:nvSpPr>
            <p:spPr bwMode="ltGray">
              <a:xfrm rot="-8">
                <a:off x="1200" y="3147"/>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76" name="Rectangle 60"/>
              <p:cNvSpPr>
                <a:spLocks noChangeArrowheads="1"/>
              </p:cNvSpPr>
              <p:nvPr userDrawn="1"/>
            </p:nvSpPr>
            <p:spPr bwMode="ltGray">
              <a:xfrm rot="214188">
                <a:off x="1189" y="3173"/>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77" name="Rectangle 61"/>
              <p:cNvSpPr>
                <a:spLocks noChangeArrowheads="1"/>
              </p:cNvSpPr>
              <p:nvPr userDrawn="1"/>
            </p:nvSpPr>
            <p:spPr bwMode="ltGray">
              <a:xfrm rot="-682388">
                <a:off x="1219" y="2965"/>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78" name="Rectangle 62"/>
              <p:cNvSpPr>
                <a:spLocks noChangeArrowheads="1"/>
              </p:cNvSpPr>
              <p:nvPr userDrawn="1"/>
            </p:nvSpPr>
            <p:spPr bwMode="ltGray">
              <a:xfrm rot="-480400">
                <a:off x="1220" y="2991"/>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79" name="Rectangle 63"/>
              <p:cNvSpPr>
                <a:spLocks noChangeArrowheads="1"/>
              </p:cNvSpPr>
              <p:nvPr userDrawn="1"/>
            </p:nvSpPr>
            <p:spPr bwMode="ltGray">
              <a:xfrm rot="-480400">
                <a:off x="1220" y="3015"/>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80" name="Rectangle 64"/>
              <p:cNvSpPr>
                <a:spLocks noChangeArrowheads="1"/>
              </p:cNvSpPr>
              <p:nvPr userDrawn="1"/>
            </p:nvSpPr>
            <p:spPr bwMode="ltGray">
              <a:xfrm rot="-270546">
                <a:off x="1219" y="3041"/>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81" name="Rectangle 65"/>
              <p:cNvSpPr>
                <a:spLocks noChangeArrowheads="1"/>
              </p:cNvSpPr>
              <p:nvPr userDrawn="1"/>
            </p:nvSpPr>
            <p:spPr bwMode="ltGray">
              <a:xfrm rot="-1132286">
                <a:off x="1207" y="2843"/>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82" name="Rectangle 66"/>
              <p:cNvSpPr>
                <a:spLocks noChangeArrowheads="1"/>
              </p:cNvSpPr>
              <p:nvPr userDrawn="1"/>
            </p:nvSpPr>
            <p:spPr bwMode="ltGray">
              <a:xfrm rot="-969272">
                <a:off x="1213" y="2864"/>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83" name="Rectangle 67"/>
              <p:cNvSpPr>
                <a:spLocks noChangeArrowheads="1"/>
              </p:cNvSpPr>
              <p:nvPr userDrawn="1"/>
            </p:nvSpPr>
            <p:spPr bwMode="ltGray">
              <a:xfrm rot="-969272">
                <a:off x="1216" y="2888"/>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84" name="Rectangle 68"/>
              <p:cNvSpPr>
                <a:spLocks noChangeArrowheads="1"/>
              </p:cNvSpPr>
              <p:nvPr userDrawn="1"/>
            </p:nvSpPr>
            <p:spPr bwMode="ltGray">
              <a:xfrm rot="-806259">
                <a:off x="1219" y="2915"/>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85" name="Rectangle 69"/>
              <p:cNvSpPr>
                <a:spLocks noChangeArrowheads="1"/>
              </p:cNvSpPr>
              <p:nvPr userDrawn="1"/>
            </p:nvSpPr>
            <p:spPr bwMode="ltGray">
              <a:xfrm rot="-1543941">
                <a:off x="1165" y="2727"/>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86" name="Rectangle 70"/>
              <p:cNvSpPr>
                <a:spLocks noChangeArrowheads="1"/>
              </p:cNvSpPr>
              <p:nvPr userDrawn="1"/>
            </p:nvSpPr>
            <p:spPr bwMode="ltGray">
              <a:xfrm rot="-1341953">
                <a:off x="1176" y="2752"/>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87" name="Rectangle 71"/>
              <p:cNvSpPr>
                <a:spLocks noChangeArrowheads="1"/>
              </p:cNvSpPr>
              <p:nvPr userDrawn="1"/>
            </p:nvSpPr>
            <p:spPr bwMode="ltGray">
              <a:xfrm rot="-1341953">
                <a:off x="1184" y="2775"/>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88" name="Rectangle 72"/>
              <p:cNvSpPr>
                <a:spLocks noChangeArrowheads="1"/>
              </p:cNvSpPr>
              <p:nvPr userDrawn="1"/>
            </p:nvSpPr>
            <p:spPr bwMode="ltGray">
              <a:xfrm rot="-1341953">
                <a:off x="1194" y="2795"/>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89" name="Rectangle 73"/>
              <p:cNvSpPr>
                <a:spLocks noChangeArrowheads="1"/>
              </p:cNvSpPr>
              <p:nvPr userDrawn="1"/>
            </p:nvSpPr>
            <p:spPr bwMode="ltGray">
              <a:xfrm rot="-1928746">
                <a:off x="1101" y="2628"/>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90" name="Rectangle 74"/>
              <p:cNvSpPr>
                <a:spLocks noChangeArrowheads="1"/>
              </p:cNvSpPr>
              <p:nvPr userDrawn="1"/>
            </p:nvSpPr>
            <p:spPr bwMode="ltGray">
              <a:xfrm rot="-1844175">
                <a:off x="1114" y="2645"/>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91" name="Rectangle 75"/>
              <p:cNvSpPr>
                <a:spLocks noChangeArrowheads="1"/>
              </p:cNvSpPr>
              <p:nvPr userDrawn="1"/>
            </p:nvSpPr>
            <p:spPr bwMode="ltGray">
              <a:xfrm rot="-1752383">
                <a:off x="1129" y="2667"/>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92" name="Rectangle 76"/>
              <p:cNvSpPr>
                <a:spLocks noChangeArrowheads="1"/>
              </p:cNvSpPr>
              <p:nvPr userDrawn="1"/>
            </p:nvSpPr>
            <p:spPr bwMode="ltGray">
              <a:xfrm rot="-1752383">
                <a:off x="1142" y="2684"/>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93" name="Rectangle 77"/>
              <p:cNvSpPr>
                <a:spLocks noChangeArrowheads="1"/>
              </p:cNvSpPr>
              <p:nvPr userDrawn="1"/>
            </p:nvSpPr>
            <p:spPr bwMode="ltGray">
              <a:xfrm rot="-2466736">
                <a:off x="1014" y="2538"/>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94" name="Rectangle 78"/>
              <p:cNvSpPr>
                <a:spLocks noChangeArrowheads="1"/>
              </p:cNvSpPr>
              <p:nvPr userDrawn="1"/>
            </p:nvSpPr>
            <p:spPr bwMode="ltGray">
              <a:xfrm rot="-2466736">
                <a:off x="1035" y="2557"/>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95" name="Rectangle 79"/>
              <p:cNvSpPr>
                <a:spLocks noChangeArrowheads="1"/>
              </p:cNvSpPr>
              <p:nvPr userDrawn="1"/>
            </p:nvSpPr>
            <p:spPr bwMode="ltGray">
              <a:xfrm rot="-2466736">
                <a:off x="1050" y="2574"/>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96" name="Rectangle 80"/>
              <p:cNvSpPr>
                <a:spLocks noChangeArrowheads="1"/>
              </p:cNvSpPr>
              <p:nvPr userDrawn="1"/>
            </p:nvSpPr>
            <p:spPr bwMode="ltGray">
              <a:xfrm rot="-2342866">
                <a:off x="1068" y="2590"/>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97"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8" name="Rectangle 82"/>
              <p:cNvSpPr>
                <a:spLocks noChangeArrowheads="1"/>
              </p:cNvSpPr>
              <p:nvPr userDrawn="1"/>
            </p:nvSpPr>
            <p:spPr bwMode="ltGray">
              <a:xfrm rot="6575641">
                <a:off x="-217" y="3138"/>
                <a:ext cx="122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99" name="Rectangle 83"/>
              <p:cNvSpPr>
                <a:spLocks noChangeArrowheads="1"/>
              </p:cNvSpPr>
              <p:nvPr userDrawn="1"/>
            </p:nvSpPr>
            <p:spPr bwMode="ltGray">
              <a:xfrm rot="238799">
                <a:off x="4" y="3146"/>
                <a:ext cx="103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00" name="Rectangle 84"/>
              <p:cNvSpPr>
                <a:spLocks noChangeArrowheads="1"/>
              </p:cNvSpPr>
              <p:nvPr userDrawn="1"/>
            </p:nvSpPr>
            <p:spPr bwMode="ltGray">
              <a:xfrm rot="-2957028">
                <a:off x="907" y="2472"/>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01" name="Rectangle 85"/>
              <p:cNvSpPr>
                <a:spLocks noChangeArrowheads="1"/>
              </p:cNvSpPr>
              <p:nvPr userDrawn="1"/>
            </p:nvSpPr>
            <p:spPr bwMode="ltGray">
              <a:xfrm rot="-2957028">
                <a:off x="930" y="2486"/>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02" name="Rectangle 86"/>
              <p:cNvSpPr>
                <a:spLocks noChangeArrowheads="1"/>
              </p:cNvSpPr>
              <p:nvPr userDrawn="1"/>
            </p:nvSpPr>
            <p:spPr bwMode="ltGray">
              <a:xfrm rot="-2957028">
                <a:off x="954" y="2497"/>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03" name="Rectangle 87"/>
              <p:cNvSpPr>
                <a:spLocks noChangeArrowheads="1"/>
              </p:cNvSpPr>
              <p:nvPr userDrawn="1"/>
            </p:nvSpPr>
            <p:spPr bwMode="ltGray">
              <a:xfrm rot="-2661033">
                <a:off x="974" y="2509"/>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04" name="Rectangle 88"/>
              <p:cNvSpPr>
                <a:spLocks noChangeArrowheads="1"/>
              </p:cNvSpPr>
              <p:nvPr userDrawn="1"/>
            </p:nvSpPr>
            <p:spPr bwMode="ltGray">
              <a:xfrm rot="-3638503">
                <a:off x="788" y="2426"/>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05" name="Rectangle 89"/>
              <p:cNvSpPr>
                <a:spLocks noChangeArrowheads="1"/>
              </p:cNvSpPr>
              <p:nvPr userDrawn="1"/>
            </p:nvSpPr>
            <p:spPr bwMode="ltGray">
              <a:xfrm rot="-3638503">
                <a:off x="815" y="2434"/>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06" name="Rectangle 90"/>
              <p:cNvSpPr>
                <a:spLocks noChangeArrowheads="1"/>
              </p:cNvSpPr>
              <p:nvPr userDrawn="1"/>
            </p:nvSpPr>
            <p:spPr bwMode="ltGray">
              <a:xfrm rot="-3514633">
                <a:off x="837" y="2440"/>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07" name="Rectangle 91"/>
              <p:cNvSpPr>
                <a:spLocks noChangeArrowheads="1"/>
              </p:cNvSpPr>
              <p:nvPr userDrawn="1"/>
            </p:nvSpPr>
            <p:spPr bwMode="ltGray">
              <a:xfrm rot="-3220799">
                <a:off x="862" y="2452"/>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08" name="Rectangle 92"/>
              <p:cNvSpPr>
                <a:spLocks noChangeArrowheads="1"/>
              </p:cNvSpPr>
              <p:nvPr userDrawn="1"/>
            </p:nvSpPr>
            <p:spPr bwMode="ltGray">
              <a:xfrm rot="-4338250">
                <a:off x="649" y="2396"/>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09" name="Rectangle 93"/>
              <p:cNvSpPr>
                <a:spLocks noChangeArrowheads="1"/>
              </p:cNvSpPr>
              <p:nvPr userDrawn="1"/>
            </p:nvSpPr>
            <p:spPr bwMode="ltGray">
              <a:xfrm rot="-4250359">
                <a:off x="677" y="2402"/>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10" name="Rectangle 94"/>
              <p:cNvSpPr>
                <a:spLocks noChangeArrowheads="1"/>
              </p:cNvSpPr>
              <p:nvPr userDrawn="1"/>
            </p:nvSpPr>
            <p:spPr bwMode="ltGray">
              <a:xfrm rot="-4250359">
                <a:off x="708" y="2406"/>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11" name="Rectangle 95"/>
              <p:cNvSpPr>
                <a:spLocks noChangeArrowheads="1"/>
              </p:cNvSpPr>
              <p:nvPr userDrawn="1"/>
            </p:nvSpPr>
            <p:spPr bwMode="ltGray">
              <a:xfrm rot="-3989246">
                <a:off x="738" y="2410"/>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12" name="Rectangle 96"/>
              <p:cNvSpPr>
                <a:spLocks noChangeArrowheads="1"/>
              </p:cNvSpPr>
              <p:nvPr userDrawn="1"/>
            </p:nvSpPr>
            <p:spPr bwMode="ltGray">
              <a:xfrm rot="-4862215">
                <a:off x="503" y="2394"/>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13" name="Rectangle 97"/>
              <p:cNvSpPr>
                <a:spLocks noChangeArrowheads="1"/>
              </p:cNvSpPr>
              <p:nvPr userDrawn="1"/>
            </p:nvSpPr>
            <p:spPr bwMode="ltGray">
              <a:xfrm rot="-4673370">
                <a:off x="534" y="2392"/>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14" name="Rectangle 98"/>
              <p:cNvSpPr>
                <a:spLocks noChangeArrowheads="1"/>
              </p:cNvSpPr>
              <p:nvPr userDrawn="1"/>
            </p:nvSpPr>
            <p:spPr bwMode="ltGray">
              <a:xfrm rot="-4646721">
                <a:off x="563" y="2390"/>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15" name="Rectangle 99"/>
              <p:cNvSpPr>
                <a:spLocks noChangeArrowheads="1"/>
              </p:cNvSpPr>
              <p:nvPr userDrawn="1"/>
            </p:nvSpPr>
            <p:spPr bwMode="ltGray">
              <a:xfrm rot="-4580623">
                <a:off x="595" y="2390"/>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16" name="Rectangle 100"/>
              <p:cNvSpPr>
                <a:spLocks noChangeArrowheads="1"/>
              </p:cNvSpPr>
              <p:nvPr userDrawn="1"/>
            </p:nvSpPr>
            <p:spPr bwMode="ltGray">
              <a:xfrm rot="-5195129">
                <a:off x="355" y="2414"/>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17" name="Rectangle 101"/>
              <p:cNvSpPr>
                <a:spLocks noChangeArrowheads="1"/>
              </p:cNvSpPr>
              <p:nvPr userDrawn="1"/>
            </p:nvSpPr>
            <p:spPr bwMode="ltGray">
              <a:xfrm rot="-5360484">
                <a:off x="385" y="2408"/>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18" name="Rectangle 102"/>
              <p:cNvSpPr>
                <a:spLocks noChangeArrowheads="1"/>
              </p:cNvSpPr>
              <p:nvPr userDrawn="1"/>
            </p:nvSpPr>
            <p:spPr bwMode="ltGray">
              <a:xfrm rot="-5288939">
                <a:off x="419" y="2404"/>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19" name="Rectangle 103"/>
              <p:cNvSpPr>
                <a:spLocks noChangeArrowheads="1"/>
              </p:cNvSpPr>
              <p:nvPr userDrawn="1"/>
            </p:nvSpPr>
            <p:spPr bwMode="ltGray">
              <a:xfrm rot="-5164854">
                <a:off x="449" y="2400"/>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20" name="Rectangle 104"/>
              <p:cNvSpPr>
                <a:spLocks noChangeArrowheads="1"/>
              </p:cNvSpPr>
              <p:nvPr userDrawn="1"/>
            </p:nvSpPr>
            <p:spPr bwMode="ltGray">
              <a:xfrm rot="-6132163">
                <a:off x="206" y="2458"/>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21" name="Rectangle 105"/>
              <p:cNvSpPr>
                <a:spLocks noChangeArrowheads="1"/>
              </p:cNvSpPr>
              <p:nvPr userDrawn="1"/>
            </p:nvSpPr>
            <p:spPr bwMode="ltGray">
              <a:xfrm rot="-6220433">
                <a:off x="237" y="2448"/>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22" name="Rectangle 106"/>
              <p:cNvSpPr>
                <a:spLocks noChangeArrowheads="1"/>
              </p:cNvSpPr>
              <p:nvPr userDrawn="1"/>
            </p:nvSpPr>
            <p:spPr bwMode="ltGray">
              <a:xfrm rot="-6110943">
                <a:off x="266" y="2438"/>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23" name="Rectangle 107"/>
              <p:cNvSpPr>
                <a:spLocks noChangeArrowheads="1"/>
              </p:cNvSpPr>
              <p:nvPr userDrawn="1"/>
            </p:nvSpPr>
            <p:spPr bwMode="ltGray">
              <a:xfrm rot="-5919570">
                <a:off x="293" y="2426"/>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24" name="Rectangle 108"/>
              <p:cNvSpPr>
                <a:spLocks noChangeArrowheads="1"/>
              </p:cNvSpPr>
              <p:nvPr userDrawn="1"/>
            </p:nvSpPr>
            <p:spPr bwMode="ltGray">
              <a:xfrm rot="-7376291">
                <a:off x="6" y="2548"/>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25" name="Rectangle 109"/>
              <p:cNvSpPr>
                <a:spLocks noChangeArrowheads="1"/>
              </p:cNvSpPr>
              <p:nvPr userDrawn="1"/>
            </p:nvSpPr>
            <p:spPr bwMode="ltGray">
              <a:xfrm rot="-7168347">
                <a:off x="65" y="2516"/>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26" name="Rectangle 110"/>
              <p:cNvSpPr>
                <a:spLocks noChangeArrowheads="1"/>
              </p:cNvSpPr>
              <p:nvPr userDrawn="1"/>
            </p:nvSpPr>
            <p:spPr bwMode="ltGray">
              <a:xfrm rot="-6802416">
                <a:off x="92" y="2502"/>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27" name="Rectangle 111"/>
              <p:cNvSpPr>
                <a:spLocks noChangeArrowheads="1"/>
              </p:cNvSpPr>
              <p:nvPr userDrawn="1"/>
            </p:nvSpPr>
            <p:spPr bwMode="ltGray">
              <a:xfrm rot="-6802416">
                <a:off x="119" y="2492"/>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28" name="Rectangle 112"/>
              <p:cNvSpPr>
                <a:spLocks noChangeArrowheads="1"/>
              </p:cNvSpPr>
              <p:nvPr userDrawn="1"/>
            </p:nvSpPr>
            <p:spPr bwMode="ltGray">
              <a:xfrm rot="-6457704">
                <a:off x="150" y="2478"/>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29" name="Rectangle 113"/>
              <p:cNvSpPr>
                <a:spLocks noChangeArrowheads="1"/>
              </p:cNvSpPr>
              <p:nvPr userDrawn="1"/>
            </p:nvSpPr>
            <p:spPr bwMode="ltGray">
              <a:xfrm rot="-1876771">
                <a:off x="0" y="3363"/>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30" name="Rectangle 114"/>
              <p:cNvSpPr>
                <a:spLocks noChangeArrowheads="1"/>
              </p:cNvSpPr>
              <p:nvPr userDrawn="1"/>
            </p:nvSpPr>
            <p:spPr bwMode="ltGray">
              <a:xfrm rot="3283992">
                <a:off x="511" y="3478"/>
                <a:ext cx="242"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31" name="Rectangle 115"/>
              <p:cNvSpPr>
                <a:spLocks noChangeArrowheads="1"/>
              </p:cNvSpPr>
              <p:nvPr userDrawn="1"/>
            </p:nvSpPr>
            <p:spPr bwMode="ltGray">
              <a:xfrm rot="3283992">
                <a:off x="35" y="2798"/>
                <a:ext cx="242"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32" name="Rectangle 116"/>
              <p:cNvSpPr>
                <a:spLocks noChangeArrowheads="1"/>
              </p:cNvSpPr>
              <p:nvPr userDrawn="1"/>
            </p:nvSpPr>
            <p:spPr bwMode="ltGray">
              <a:xfrm rot="-1876771">
                <a:off x="700" y="2851"/>
                <a:ext cx="317"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33" name="Rectangle 117"/>
              <p:cNvSpPr>
                <a:spLocks noChangeArrowheads="1"/>
              </p:cNvSpPr>
              <p:nvPr userDrawn="1"/>
            </p:nvSpPr>
            <p:spPr bwMode="ltGray">
              <a:xfrm rot="5908516">
                <a:off x="200" y="3915"/>
                <a:ext cx="138"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34" name="Rectangle 118"/>
              <p:cNvSpPr>
                <a:spLocks noChangeArrowheads="1"/>
              </p:cNvSpPr>
              <p:nvPr userDrawn="1"/>
            </p:nvSpPr>
            <p:spPr bwMode="ltGray">
              <a:xfrm rot="6683973">
                <a:off x="45" y="3915"/>
                <a:ext cx="144"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35" name="Rectangle 119"/>
              <p:cNvSpPr>
                <a:spLocks noChangeArrowheads="1"/>
              </p:cNvSpPr>
              <p:nvPr userDrawn="1"/>
            </p:nvSpPr>
            <p:spPr bwMode="ltGray">
              <a:xfrm rot="5245609">
                <a:off x="361" y="3893"/>
                <a:ext cx="132"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36" name="Rectangle 120"/>
              <p:cNvSpPr>
                <a:spLocks noChangeArrowheads="1"/>
              </p:cNvSpPr>
              <p:nvPr userDrawn="1"/>
            </p:nvSpPr>
            <p:spPr bwMode="ltGray">
              <a:xfrm rot="4500520">
                <a:off x="522" y="3847"/>
                <a:ext cx="132"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37" name="Rectangle 121"/>
              <p:cNvSpPr>
                <a:spLocks noChangeArrowheads="1"/>
              </p:cNvSpPr>
              <p:nvPr userDrawn="1"/>
            </p:nvSpPr>
            <p:spPr bwMode="ltGray">
              <a:xfrm rot="3805227">
                <a:off x="670" y="3778"/>
                <a:ext cx="132"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38" name="Rectangle 122"/>
              <p:cNvSpPr>
                <a:spLocks noChangeArrowheads="1"/>
              </p:cNvSpPr>
              <p:nvPr userDrawn="1"/>
            </p:nvSpPr>
            <p:spPr bwMode="ltGray">
              <a:xfrm rot="3060138">
                <a:off x="813" y="3688"/>
                <a:ext cx="132"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39" name="Rectangle 123"/>
              <p:cNvSpPr>
                <a:spLocks noChangeArrowheads="1"/>
              </p:cNvSpPr>
              <p:nvPr userDrawn="1"/>
            </p:nvSpPr>
            <p:spPr bwMode="ltGray">
              <a:xfrm rot="2090281">
                <a:off x="938" y="3582"/>
                <a:ext cx="132"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40" name="Rectangle 124"/>
              <p:cNvSpPr>
                <a:spLocks noChangeArrowheads="1"/>
              </p:cNvSpPr>
              <p:nvPr userDrawn="1"/>
            </p:nvSpPr>
            <p:spPr bwMode="ltGray">
              <a:xfrm rot="-7168347">
                <a:off x="-18" y="2506"/>
                <a:ext cx="132"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41" name="Rectangle 125"/>
              <p:cNvSpPr>
                <a:spLocks noChangeArrowheads="1"/>
              </p:cNvSpPr>
              <p:nvPr userDrawn="1"/>
            </p:nvSpPr>
            <p:spPr bwMode="ltGray">
              <a:xfrm rot="-6406501">
                <a:off x="136" y="2433"/>
                <a:ext cx="132"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42" name="Rectangle 126"/>
              <p:cNvSpPr>
                <a:spLocks noChangeArrowheads="1"/>
              </p:cNvSpPr>
              <p:nvPr userDrawn="1"/>
            </p:nvSpPr>
            <p:spPr bwMode="ltGray">
              <a:xfrm rot="-4970620">
                <a:off x="447" y="2364"/>
                <a:ext cx="138"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43" name="Rectangle 127"/>
              <p:cNvSpPr>
                <a:spLocks noChangeArrowheads="1"/>
              </p:cNvSpPr>
              <p:nvPr userDrawn="1"/>
            </p:nvSpPr>
            <p:spPr bwMode="ltGray">
              <a:xfrm rot="-4298502">
                <a:off x="597" y="2360"/>
                <a:ext cx="150"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44" name="Rectangle 128"/>
              <p:cNvSpPr>
                <a:spLocks noChangeArrowheads="1"/>
              </p:cNvSpPr>
              <p:nvPr userDrawn="1"/>
            </p:nvSpPr>
            <p:spPr bwMode="ltGray">
              <a:xfrm rot="-3676305">
                <a:off x="739" y="2386"/>
                <a:ext cx="15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45" name="Rectangle 129"/>
              <p:cNvSpPr>
                <a:spLocks noChangeArrowheads="1"/>
              </p:cNvSpPr>
              <p:nvPr userDrawn="1"/>
            </p:nvSpPr>
            <p:spPr bwMode="ltGray">
              <a:xfrm rot="-3188616">
                <a:off x="869" y="2430"/>
                <a:ext cx="167"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46" name="Rectangle 130"/>
              <p:cNvSpPr>
                <a:spLocks noChangeArrowheads="1"/>
              </p:cNvSpPr>
              <p:nvPr userDrawn="1"/>
            </p:nvSpPr>
            <p:spPr bwMode="ltGray">
              <a:xfrm rot="-2610246">
                <a:off x="984" y="2497"/>
                <a:ext cx="167"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47" name="Rectangle 131"/>
              <p:cNvSpPr>
                <a:spLocks noChangeArrowheads="1"/>
              </p:cNvSpPr>
              <p:nvPr userDrawn="1"/>
            </p:nvSpPr>
            <p:spPr bwMode="ltGray">
              <a:xfrm rot="-2190008">
                <a:off x="1075" y="2585"/>
                <a:ext cx="17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48" name="Rectangle 132"/>
              <p:cNvSpPr>
                <a:spLocks noChangeArrowheads="1"/>
              </p:cNvSpPr>
              <p:nvPr userDrawn="1"/>
            </p:nvSpPr>
            <p:spPr bwMode="ltGray">
              <a:xfrm rot="-1728558">
                <a:off x="1147" y="2688"/>
                <a:ext cx="167"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49" name="Rectangle 133"/>
              <p:cNvSpPr>
                <a:spLocks noChangeArrowheads="1"/>
              </p:cNvSpPr>
              <p:nvPr userDrawn="1"/>
            </p:nvSpPr>
            <p:spPr bwMode="ltGray">
              <a:xfrm rot="-1172118">
                <a:off x="1198" y="2805"/>
                <a:ext cx="167"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50" name="Rectangle 134"/>
              <p:cNvSpPr>
                <a:spLocks noChangeArrowheads="1"/>
              </p:cNvSpPr>
              <p:nvPr userDrawn="1"/>
            </p:nvSpPr>
            <p:spPr bwMode="ltGray">
              <a:xfrm rot="-753845">
                <a:off x="1218" y="2930"/>
                <a:ext cx="167"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51" name="Rectangle 135"/>
              <p:cNvSpPr>
                <a:spLocks noChangeArrowheads="1"/>
              </p:cNvSpPr>
              <p:nvPr userDrawn="1"/>
            </p:nvSpPr>
            <p:spPr bwMode="ltGray">
              <a:xfrm rot="-287823">
                <a:off x="1213" y="3066"/>
                <a:ext cx="167"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52" name="Rectangle 136"/>
              <p:cNvSpPr>
                <a:spLocks noChangeArrowheads="1"/>
              </p:cNvSpPr>
              <p:nvPr userDrawn="1"/>
            </p:nvSpPr>
            <p:spPr bwMode="ltGray">
              <a:xfrm rot="696741">
                <a:off x="1126" y="3337"/>
                <a:ext cx="150"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53" name="Rectangle 137"/>
              <p:cNvSpPr>
                <a:spLocks noChangeArrowheads="1"/>
              </p:cNvSpPr>
              <p:nvPr userDrawn="1"/>
            </p:nvSpPr>
            <p:spPr bwMode="ltGray">
              <a:xfrm rot="1529990">
                <a:off x="1041" y="3465"/>
                <a:ext cx="140"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54"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5"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6"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7"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8"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9"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60"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61"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62"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63" name="Rectangle 147"/>
              <p:cNvSpPr>
                <a:spLocks noChangeArrowheads="1"/>
              </p:cNvSpPr>
              <p:nvPr userDrawn="1"/>
            </p:nvSpPr>
            <p:spPr bwMode="ltGray">
              <a:xfrm rot="244926">
                <a:off x="1177" y="3201"/>
                <a:ext cx="16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64" name="Rectangle 148"/>
              <p:cNvSpPr>
                <a:spLocks noChangeArrowheads="1"/>
              </p:cNvSpPr>
              <p:nvPr userDrawn="1"/>
            </p:nvSpPr>
            <p:spPr bwMode="ltGray">
              <a:xfrm rot="-5598588">
                <a:off x="290" y="2386"/>
                <a:ext cx="138"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65"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66" name="Freeform 150"/>
              <p:cNvSpPr>
                <a:spLocks/>
              </p:cNvSpPr>
              <p:nvPr userDrawn="1"/>
            </p:nvSpPr>
            <p:spPr bwMode="ltGray">
              <a:xfrm rot="-2857037">
                <a:off x="619" y="3550"/>
                <a:ext cx="68" cy="69"/>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87" name="Freeform 151"/>
              <p:cNvSpPr>
                <a:spLocks/>
              </p:cNvSpPr>
              <p:nvPr userDrawn="1"/>
            </p:nvSpPr>
            <p:spPr bwMode="ltGray">
              <a:xfrm>
                <a:off x="235" y="2503"/>
                <a:ext cx="348" cy="1272"/>
              </a:xfrm>
              <a:custGeom>
                <a:avLst/>
                <a:gdLst/>
                <a:ahLst/>
                <a:cxnLst>
                  <a:cxn ang="0">
                    <a:pos x="0" y="0"/>
                  </a:cxn>
                  <a:cxn ang="0">
                    <a:pos x="287" y="582"/>
                  </a:cxn>
                  <a:cxn ang="0">
                    <a:pos x="348" y="1272"/>
                  </a:cxn>
                  <a:cxn ang="0">
                    <a:pos x="54" y="676"/>
                  </a:cxn>
                  <a:cxn ang="0">
                    <a:pos x="0" y="0"/>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w="9525" cap="flat" cmpd="sng">
                <a:noFill/>
                <a:prstDash val="solid"/>
                <a:round/>
                <a:headEnd type="none" w="med" len="med"/>
                <a:tailEnd type="none" w="med" len="med"/>
              </a:ln>
              <a:effectLst/>
            </p:spPr>
            <p:txBody>
              <a:bodyPr/>
              <a:lstStyle/>
              <a:p>
                <a:pPr>
                  <a:defRPr/>
                </a:pPr>
                <a:endParaRPr lang="en-US"/>
              </a:p>
            </p:txBody>
          </p:sp>
          <p:sp>
            <p:nvSpPr>
              <p:cNvPr id="14488"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w="9525">
                <a:noFill/>
                <a:round/>
                <a:headEnd/>
                <a:tailEnd/>
              </a:ln>
              <a:effectLst/>
            </p:spPr>
            <p:txBody>
              <a:bodyPr/>
              <a:lstStyle/>
              <a:p>
                <a:pPr>
                  <a:defRPr/>
                </a:pPr>
                <a:endParaRPr lang="en-US"/>
              </a:p>
            </p:txBody>
          </p:sp>
        </p:grpSp>
      </p:grpSp>
      <p:sp>
        <p:nvSpPr>
          <p:cNvPr id="14489" name="Rectangle 153"/>
          <p:cNvSpPr>
            <a:spLocks noGrp="1" noRot="1" noChangeArrowheads="1"/>
          </p:cNvSpPr>
          <p:nvPr>
            <p:ph type="title"/>
          </p:nvPr>
        </p:nvSpPr>
        <p:spPr bwMode="auto">
          <a:xfrm>
            <a:off x="301625" y="228600"/>
            <a:ext cx="854075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490" name="Rectangle 15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pPr>
              <a:defRPr/>
            </a:pPr>
            <a:endParaRPr lang="en-US"/>
          </a:p>
        </p:txBody>
      </p:sp>
      <p:sp>
        <p:nvSpPr>
          <p:cNvPr id="14491" name="Rectangle 15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a:defRPr/>
            </a:pPr>
            <a:endParaRPr lang="en-US"/>
          </a:p>
        </p:txBody>
      </p:sp>
      <p:sp>
        <p:nvSpPr>
          <p:cNvPr id="14492" name="Rectangle 15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defRPr>
            </a:lvl1pPr>
          </a:lstStyle>
          <a:p>
            <a:pPr>
              <a:defRPr/>
            </a:pPr>
            <a:fld id="{0C13A73A-F56B-43EF-9B20-1835DA87D7D2}" type="slidenum">
              <a:rPr lang="en-US"/>
              <a:pPr>
                <a:defRPr/>
              </a:pPr>
              <a:t>‹#›</a:t>
            </a:fld>
            <a:endParaRPr lang="en-US"/>
          </a:p>
        </p:txBody>
      </p:sp>
      <p:sp>
        <p:nvSpPr>
          <p:cNvPr id="14493" name="Rectangle 157"/>
          <p:cNvSpPr>
            <a:spLocks noGrp="1" noRot="1" noChangeArrowheads="1"/>
          </p:cNvSpPr>
          <p:nvPr>
            <p:ph type="body" idx="1"/>
          </p:nvPr>
        </p:nvSpPr>
        <p:spPr bwMode="auto">
          <a:xfrm>
            <a:off x="301625" y="1600200"/>
            <a:ext cx="8540750" cy="4498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778"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hlink"/>
        </a:buClr>
        <a:buSzPct val="80000"/>
        <a:buFont typeface="Arial" charset="0"/>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itchFamily="2" charset="2"/>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SzPct val="80000"/>
        <a:buFont typeface="Arial" charset="0"/>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Font typeface="Wingdings" pitchFamily="2" charset="2"/>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1.png"/><Relationship Id="rId5" Type="http://schemas.openxmlformats.org/officeDocument/2006/relationships/oleObject" Target="../embeddings/oleObject9.bin"/><Relationship Id="rId4" Type="http://schemas.openxmlformats.org/officeDocument/2006/relationships/image" Target="../media/image20.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defRPr/>
            </a:pPr>
            <a:r>
              <a:rPr lang="en-US" smtClean="0"/>
              <a:t>Chương 4</a:t>
            </a:r>
            <a:br>
              <a:rPr lang="en-US" smtClean="0"/>
            </a:br>
            <a:r>
              <a:rPr lang="en-US" smtClean="0"/>
              <a:t>Biến đổi Fourier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a:xfrm>
            <a:off x="457200" y="228600"/>
            <a:ext cx="8229600" cy="1139825"/>
          </a:xfrm>
        </p:spPr>
        <p:txBody>
          <a:bodyPr/>
          <a:lstStyle/>
          <a:p>
            <a:pPr eaLnBrk="1" hangingPunct="1">
              <a:defRPr/>
            </a:pPr>
            <a:r>
              <a:rPr lang="en-US" smtClean="0"/>
              <a:t>4.2 Tính chất của FT</a:t>
            </a:r>
          </a:p>
        </p:txBody>
      </p:sp>
      <p:sp>
        <p:nvSpPr>
          <p:cNvPr id="30723" name="Rectangle 3"/>
          <p:cNvSpPr>
            <a:spLocks noGrp="1" noRot="1" noChangeArrowheads="1"/>
          </p:cNvSpPr>
          <p:nvPr>
            <p:ph type="body" idx="1"/>
          </p:nvPr>
        </p:nvSpPr>
        <p:spPr/>
        <p:txBody>
          <a:bodyPr/>
          <a:lstStyle/>
          <a:p>
            <a:pPr marL="609600" indent="-609600" eaLnBrk="1" hangingPunct="1">
              <a:defRPr/>
            </a:pPr>
            <a:r>
              <a:rPr lang="en-US" smtClean="0"/>
              <a:t>Giống như ZT, biến đổi FT cũng có 1 số tính chất như sau:</a:t>
            </a:r>
          </a:p>
          <a:p>
            <a:pPr marL="990600" lvl="1" indent="-533400" eaLnBrk="1" hangingPunct="1">
              <a:buFont typeface="Wingdings" pitchFamily="2" charset="2"/>
              <a:buAutoNum type="arabicPeriod"/>
              <a:defRPr/>
            </a:pPr>
            <a:r>
              <a:rPr lang="en-US" smtClean="0"/>
              <a:t>Tính tuyến tính</a:t>
            </a:r>
          </a:p>
          <a:p>
            <a:pPr marL="990600" lvl="1" indent="-533400" eaLnBrk="1" hangingPunct="1">
              <a:buFont typeface="Wingdings" pitchFamily="2" charset="2"/>
              <a:buAutoNum type="arabicPeriod"/>
              <a:defRPr/>
            </a:pPr>
            <a:r>
              <a:rPr lang="en-US" smtClean="0"/>
              <a:t>Tính trễ</a:t>
            </a:r>
          </a:p>
          <a:p>
            <a:pPr marL="990600" lvl="1" indent="-533400" eaLnBrk="1" hangingPunct="1">
              <a:buFont typeface="Wingdings" pitchFamily="2" charset="2"/>
              <a:buAutoNum type="arabicPeriod"/>
              <a:defRPr/>
            </a:pPr>
            <a:r>
              <a:rPr lang="en-US" smtClean="0"/>
              <a:t>Đảo miền thời gian</a:t>
            </a:r>
          </a:p>
          <a:p>
            <a:pPr marL="990600" lvl="1" indent="-533400" eaLnBrk="1" hangingPunct="1">
              <a:buFont typeface="Wingdings" pitchFamily="2" charset="2"/>
              <a:buAutoNum type="arabicPeriod"/>
              <a:defRPr/>
            </a:pPr>
            <a:r>
              <a:rPr lang="en-US" smtClean="0"/>
              <a:t>Tích chập trong miền tần số</a:t>
            </a:r>
          </a:p>
          <a:p>
            <a:pPr marL="990600" lvl="1" indent="-533400" eaLnBrk="1" hangingPunct="1">
              <a:buFont typeface="Wingdings" pitchFamily="2" charset="2"/>
              <a:buAutoNum type="arabicPeriod"/>
              <a:defRPr/>
            </a:pPr>
            <a:r>
              <a:rPr lang="en-US" smtClean="0"/>
              <a:t>Dịch chuyển tần số</a:t>
            </a:r>
          </a:p>
          <a:p>
            <a:pPr marL="990600" lvl="1" indent="-533400" eaLnBrk="1" hangingPunct="1">
              <a:buFont typeface="Wingdings" pitchFamily="2" charset="2"/>
              <a:buAutoNum type="arabicPeriod"/>
              <a:defRPr/>
            </a:pPr>
            <a:r>
              <a:rPr lang="en-US" smtClean="0"/>
              <a:t>Điều chế tín hiệu</a:t>
            </a:r>
            <a:endParaRPr lang="en-US"/>
          </a:p>
          <a:p>
            <a:pPr marL="990600" lvl="1" indent="-533400" eaLnBrk="1" hangingPunct="1">
              <a:buFont typeface="Wingdings" pitchFamily="2" charset="2"/>
              <a:buAutoNum type="arabicPeriod"/>
              <a:defRPr/>
            </a:pPr>
            <a:r>
              <a:rPr lang="en-US" smtClean="0"/>
              <a:t>Vi phân miền tần số</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p:txBody>
          <a:bodyPr/>
          <a:lstStyle/>
          <a:p>
            <a:pPr eaLnBrk="1" hangingPunct="1">
              <a:defRPr/>
            </a:pPr>
            <a:r>
              <a:rPr lang="en-US" smtClean="0"/>
              <a:t>1. Tính chất tuyến tính</a:t>
            </a:r>
          </a:p>
        </p:txBody>
      </p:sp>
      <p:sp>
        <p:nvSpPr>
          <p:cNvPr id="33795" name="Rectangle 3"/>
          <p:cNvSpPr>
            <a:spLocks noGrp="1" noRot="1" noChangeArrowheads="1"/>
          </p:cNvSpPr>
          <p:nvPr>
            <p:ph type="body" idx="1"/>
          </p:nvPr>
        </p:nvSpPr>
        <p:spPr/>
        <p:txBody>
          <a:bodyPr/>
          <a:lstStyle/>
          <a:p>
            <a:pPr eaLnBrk="1" hangingPunct="1">
              <a:defRPr/>
            </a:pPr>
            <a:r>
              <a:rPr lang="en-US" smtClean="0"/>
              <a:t>Có 2 tín hiệu x</a:t>
            </a:r>
            <a:r>
              <a:rPr lang="en-US" baseline="-25000" smtClean="0"/>
              <a:t>1</a:t>
            </a:r>
            <a:r>
              <a:rPr lang="en-US" smtClean="0"/>
              <a:t>(n) và x</a:t>
            </a:r>
            <a:r>
              <a:rPr lang="en-US" baseline="-25000" smtClean="0"/>
              <a:t>2</a:t>
            </a:r>
            <a:r>
              <a:rPr lang="en-US" smtClean="0"/>
              <a:t>(n):</a:t>
            </a:r>
          </a:p>
          <a:p>
            <a:pPr lvl="1" eaLnBrk="1" hangingPunct="1">
              <a:defRPr/>
            </a:pPr>
            <a:r>
              <a:rPr lang="en-US" smtClean="0"/>
              <a:t>FT[x</a:t>
            </a:r>
            <a:r>
              <a:rPr lang="en-US" baseline="-25000" smtClean="0"/>
              <a:t>1</a:t>
            </a:r>
            <a:r>
              <a:rPr lang="en-US" smtClean="0"/>
              <a:t>(n)] = X</a:t>
            </a:r>
            <a:r>
              <a:rPr lang="en-US" baseline="-25000" smtClean="0"/>
              <a:t>1</a:t>
            </a:r>
            <a:r>
              <a:rPr lang="en-US" smtClean="0"/>
              <a:t>(</a:t>
            </a:r>
            <a:r>
              <a:rPr lang="el-GR" smtClean="0">
                <a:cs typeface="Arial" charset="0"/>
              </a:rPr>
              <a:t>ω</a:t>
            </a:r>
            <a:r>
              <a:rPr lang="en-US" smtClean="0"/>
              <a:t>)</a:t>
            </a:r>
          </a:p>
          <a:p>
            <a:pPr lvl="1" eaLnBrk="1" hangingPunct="1">
              <a:defRPr/>
            </a:pPr>
            <a:r>
              <a:rPr lang="en-US" smtClean="0"/>
              <a:t>FT[x</a:t>
            </a:r>
            <a:r>
              <a:rPr lang="en-US" baseline="-25000" smtClean="0"/>
              <a:t>2</a:t>
            </a:r>
            <a:r>
              <a:rPr lang="en-US" smtClean="0"/>
              <a:t>(n)] = X</a:t>
            </a:r>
            <a:r>
              <a:rPr lang="en-US" baseline="-25000" smtClean="0"/>
              <a:t>2</a:t>
            </a:r>
            <a:r>
              <a:rPr lang="en-US" smtClean="0"/>
              <a:t>(</a:t>
            </a:r>
            <a:r>
              <a:rPr lang="el-GR" smtClean="0">
                <a:cs typeface="Arial" charset="0"/>
              </a:rPr>
              <a:t>ω</a:t>
            </a:r>
            <a:r>
              <a:rPr lang="en-US" smtClean="0"/>
              <a:t>)</a:t>
            </a:r>
          </a:p>
          <a:p>
            <a:pPr lvl="1" eaLnBrk="1" hangingPunct="1">
              <a:defRPr/>
            </a:pPr>
            <a:r>
              <a:rPr lang="en-US" smtClean="0"/>
              <a:t>x(n) = a</a:t>
            </a:r>
            <a:r>
              <a:rPr lang="en-US" baseline="-25000" smtClean="0"/>
              <a:t>1</a:t>
            </a:r>
            <a:r>
              <a:rPr lang="en-US" smtClean="0"/>
              <a:t>x</a:t>
            </a:r>
            <a:r>
              <a:rPr lang="en-US" baseline="-25000" smtClean="0"/>
              <a:t>1</a:t>
            </a:r>
            <a:r>
              <a:rPr lang="en-US" smtClean="0"/>
              <a:t>(n) + a</a:t>
            </a:r>
            <a:r>
              <a:rPr lang="en-US" baseline="-25000" smtClean="0"/>
              <a:t>2</a:t>
            </a:r>
            <a:r>
              <a:rPr lang="en-US" smtClean="0"/>
              <a:t>x</a:t>
            </a:r>
            <a:r>
              <a:rPr lang="en-US" baseline="-25000" smtClean="0"/>
              <a:t>2</a:t>
            </a:r>
            <a:r>
              <a:rPr lang="en-US" smtClean="0"/>
              <a:t>(n)</a:t>
            </a:r>
          </a:p>
          <a:p>
            <a:pPr lvl="1" eaLnBrk="1" hangingPunct="1">
              <a:buFont typeface="Wingdings" pitchFamily="2" charset="2"/>
              <a:buChar char="à"/>
              <a:defRPr/>
            </a:pPr>
            <a:r>
              <a:rPr lang="en-US" smtClean="0">
                <a:sym typeface="Wingdings" pitchFamily="2" charset="2"/>
              </a:rPr>
              <a:t>FT[</a:t>
            </a:r>
            <a:r>
              <a:rPr lang="en-US" smtClean="0"/>
              <a:t>a</a:t>
            </a:r>
            <a:r>
              <a:rPr lang="en-US" baseline="-25000" smtClean="0"/>
              <a:t>1</a:t>
            </a:r>
            <a:r>
              <a:rPr lang="en-US" smtClean="0"/>
              <a:t>x</a:t>
            </a:r>
            <a:r>
              <a:rPr lang="en-US" baseline="-25000" smtClean="0"/>
              <a:t>1</a:t>
            </a:r>
            <a:r>
              <a:rPr lang="en-US" smtClean="0"/>
              <a:t>(n) + a</a:t>
            </a:r>
            <a:r>
              <a:rPr lang="en-US" baseline="-25000" smtClean="0"/>
              <a:t>2</a:t>
            </a:r>
            <a:r>
              <a:rPr lang="en-US" smtClean="0"/>
              <a:t>x</a:t>
            </a:r>
            <a:r>
              <a:rPr lang="en-US" baseline="-25000" smtClean="0"/>
              <a:t>2</a:t>
            </a:r>
            <a:r>
              <a:rPr lang="en-US" smtClean="0"/>
              <a:t>(n)] = a</a:t>
            </a:r>
            <a:r>
              <a:rPr lang="en-US" baseline="-25000" smtClean="0"/>
              <a:t>1 </a:t>
            </a:r>
            <a:r>
              <a:rPr lang="en-US" smtClean="0"/>
              <a:t>X</a:t>
            </a:r>
            <a:r>
              <a:rPr lang="en-US" baseline="-25000" smtClean="0"/>
              <a:t>1</a:t>
            </a:r>
            <a:r>
              <a:rPr lang="en-US" smtClean="0"/>
              <a:t>(</a:t>
            </a:r>
            <a:r>
              <a:rPr lang="el-GR" smtClean="0">
                <a:cs typeface="Arial" charset="0"/>
              </a:rPr>
              <a:t>ω</a:t>
            </a:r>
            <a:r>
              <a:rPr lang="en-US" smtClean="0"/>
              <a:t>) + a</a:t>
            </a:r>
            <a:r>
              <a:rPr lang="en-US" baseline="-25000" smtClean="0"/>
              <a:t>2 </a:t>
            </a:r>
            <a:r>
              <a:rPr lang="en-US" smtClean="0"/>
              <a:t>X</a:t>
            </a:r>
            <a:r>
              <a:rPr lang="en-US" baseline="-25000" smtClean="0"/>
              <a:t>2</a:t>
            </a:r>
            <a:r>
              <a:rPr lang="en-US" smtClean="0"/>
              <a:t>(</a:t>
            </a:r>
            <a:r>
              <a:rPr lang="el-GR" smtClean="0">
                <a:cs typeface="Arial" charset="0"/>
              </a:rPr>
              <a:t>ω</a:t>
            </a:r>
            <a:r>
              <a:rPr lang="en-US" smtClean="0"/>
              <a:t>)</a:t>
            </a:r>
          </a:p>
          <a:p>
            <a:pPr eaLnBrk="1" hangingPunct="1">
              <a:buFont typeface="Wingdings" pitchFamily="2" charset="2"/>
              <a:buChar char="à"/>
              <a:defRPr/>
            </a:pPr>
            <a:r>
              <a:rPr lang="en-US" smtClean="0">
                <a:sym typeface="Wingdings" pitchFamily="2" charset="2"/>
              </a:rPr>
              <a:t>Ý nghĩa: Đối với tín hiệu là tổng hợp của nhiều tín hiệu thành phần, ta có thể sd BĐ F đối với từng thành phần sau đó tổng hợp lại</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p:txBody>
          <a:bodyPr/>
          <a:lstStyle/>
          <a:p>
            <a:pPr eaLnBrk="1" hangingPunct="1">
              <a:defRPr/>
            </a:pPr>
            <a:r>
              <a:rPr lang="en-US" smtClean="0"/>
              <a:t>2. Tính chất trễ</a:t>
            </a:r>
          </a:p>
        </p:txBody>
      </p:sp>
      <p:sp>
        <p:nvSpPr>
          <p:cNvPr id="34819" name="Rectangle 3"/>
          <p:cNvSpPr>
            <a:spLocks noGrp="1" noRot="1" noChangeArrowheads="1"/>
          </p:cNvSpPr>
          <p:nvPr>
            <p:ph type="body" idx="1"/>
          </p:nvPr>
        </p:nvSpPr>
        <p:spPr/>
        <p:txBody>
          <a:bodyPr/>
          <a:lstStyle/>
          <a:p>
            <a:pPr eaLnBrk="1" hangingPunct="1">
              <a:defRPr/>
            </a:pPr>
            <a:r>
              <a:rPr lang="en-US" smtClean="0"/>
              <a:t>Cho x(n) qua phần tử trễ:</a:t>
            </a:r>
          </a:p>
          <a:p>
            <a:pPr eaLnBrk="1" hangingPunct="1">
              <a:buFont typeface="Arial" charset="0"/>
              <a:buNone/>
              <a:defRPr/>
            </a:pPr>
            <a:r>
              <a:rPr lang="en-US" smtClean="0"/>
              <a:t>	</a:t>
            </a:r>
            <a:r>
              <a:rPr lang="en-US" smtClean="0">
                <a:sym typeface="Wingdings" pitchFamily="2" charset="2"/>
              </a:rPr>
              <a:t> 	y(n) =x(n-n</a:t>
            </a:r>
            <a:r>
              <a:rPr lang="en-US" baseline="-25000" smtClean="0">
                <a:sym typeface="Wingdings" pitchFamily="2" charset="2"/>
              </a:rPr>
              <a:t>0</a:t>
            </a:r>
            <a:r>
              <a:rPr lang="en-US" smtClean="0">
                <a:sym typeface="Wingdings" pitchFamily="2" charset="2"/>
              </a:rPr>
              <a:t>)</a:t>
            </a:r>
          </a:p>
          <a:p>
            <a:pPr eaLnBrk="1" hangingPunct="1">
              <a:buFont typeface="Arial" charset="0"/>
              <a:buNone/>
              <a:defRPr/>
            </a:pPr>
            <a:r>
              <a:rPr lang="en-US" smtClean="0">
                <a:sym typeface="Wingdings" pitchFamily="2" charset="2"/>
              </a:rPr>
              <a:t>		FT[y(n)] = Y(</a:t>
            </a:r>
            <a:r>
              <a:rPr lang="el-GR" smtClean="0">
                <a:cs typeface="Arial" charset="0"/>
              </a:rPr>
              <a:t>ω</a:t>
            </a:r>
            <a:r>
              <a:rPr lang="en-US" smtClean="0">
                <a:cs typeface="Arial" charset="0"/>
              </a:rPr>
              <a:t>)</a:t>
            </a:r>
          </a:p>
        </p:txBody>
      </p:sp>
      <p:graphicFrame>
        <p:nvGraphicFramePr>
          <p:cNvPr id="18436" name="Object 4"/>
          <p:cNvGraphicFramePr>
            <a:graphicFrameLocks noChangeAspect="1"/>
          </p:cNvGraphicFramePr>
          <p:nvPr/>
        </p:nvGraphicFramePr>
        <p:xfrm>
          <a:off x="1295400" y="3505200"/>
          <a:ext cx="4724400" cy="811213"/>
        </p:xfrm>
        <a:graphic>
          <a:graphicData uri="http://schemas.openxmlformats.org/presentationml/2006/ole">
            <mc:AlternateContent xmlns:mc="http://schemas.openxmlformats.org/markup-compatibility/2006">
              <mc:Choice xmlns:v="urn:schemas-microsoft-com:vml" Requires="v">
                <p:oleObj spid="_x0000_s18446" name="Equation" r:id="rId3" imgW="1181100" imgH="228600" progId="Equation.3">
                  <p:embed/>
                </p:oleObj>
              </mc:Choice>
              <mc:Fallback>
                <p:oleObj name="Equation" r:id="rId3" imgW="11811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505200"/>
                        <a:ext cx="4724400" cy="811213"/>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Đảo miền thời gian</a:t>
            </a:r>
            <a:endParaRPr lang="en-US"/>
          </a:p>
        </p:txBody>
      </p:sp>
      <p:sp>
        <p:nvSpPr>
          <p:cNvPr id="3" name="Content Placeholder 2"/>
          <p:cNvSpPr>
            <a:spLocks noGrp="1"/>
          </p:cNvSpPr>
          <p:nvPr>
            <p:ph idx="1"/>
          </p:nvPr>
        </p:nvSpPr>
        <p:spPr/>
        <p:txBody>
          <a:bodyPr/>
          <a:lstStyle/>
          <a:p>
            <a:pPr marL="0" indent="0">
              <a:buNone/>
            </a:pPr>
            <a:r>
              <a:rPr lang="en-US" smtClean="0"/>
              <a:t>Nếu</a:t>
            </a:r>
          </a:p>
          <a:p>
            <a:pPr marL="0" indent="0">
              <a:buNone/>
            </a:pPr>
            <a:endParaRPr lang="en-US"/>
          </a:p>
          <a:p>
            <a:pPr marL="0" indent="0">
              <a:buNone/>
            </a:pPr>
            <a:endParaRPr lang="en-US" smtClean="0"/>
          </a:p>
          <a:p>
            <a:pPr marL="0" indent="0">
              <a:buNone/>
            </a:pPr>
            <a:r>
              <a:rPr lang="en-US" smtClean="0"/>
              <a:t>Thì </a:t>
            </a:r>
            <a:endParaRPr lang="en-US"/>
          </a:p>
        </p:txBody>
      </p:sp>
      <p:pic>
        <p:nvPicPr>
          <p:cNvPr id="327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133600"/>
            <a:ext cx="2209800" cy="93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4038600"/>
            <a:ext cx="2971800" cy="92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9638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p:txBody>
          <a:bodyPr/>
          <a:lstStyle/>
          <a:p>
            <a:pPr eaLnBrk="1" hangingPunct="1">
              <a:defRPr/>
            </a:pPr>
            <a:r>
              <a:rPr lang="en-US"/>
              <a:t>4</a:t>
            </a:r>
            <a:r>
              <a:rPr lang="en-US" smtClean="0"/>
              <a:t>. Tích chập trong miền tần số</a:t>
            </a:r>
          </a:p>
        </p:txBody>
      </p:sp>
      <p:sp>
        <p:nvSpPr>
          <p:cNvPr id="35843" name="Rectangle 3"/>
          <p:cNvSpPr>
            <a:spLocks noGrp="1" noRot="1" noChangeArrowheads="1"/>
          </p:cNvSpPr>
          <p:nvPr>
            <p:ph type="body" idx="1"/>
          </p:nvPr>
        </p:nvSpPr>
        <p:spPr/>
        <p:txBody>
          <a:bodyPr/>
          <a:lstStyle/>
          <a:p>
            <a:pPr eaLnBrk="1" hangingPunct="1">
              <a:defRPr/>
            </a:pPr>
            <a:r>
              <a:rPr lang="en-US" smtClean="0"/>
              <a:t>Miền thời gian:</a:t>
            </a:r>
          </a:p>
          <a:p>
            <a:pPr eaLnBrk="1" hangingPunct="1">
              <a:buFont typeface="Arial" charset="0"/>
              <a:buNone/>
              <a:defRPr/>
            </a:pPr>
            <a:r>
              <a:rPr lang="en-US" smtClean="0">
                <a:sym typeface="Wingdings" pitchFamily="2" charset="2"/>
              </a:rPr>
              <a:t>FT[</a:t>
            </a:r>
            <a:r>
              <a:rPr lang="en-US" smtClean="0"/>
              <a:t>x</a:t>
            </a:r>
            <a:r>
              <a:rPr lang="en-US" baseline="-25000" smtClean="0"/>
              <a:t>1</a:t>
            </a:r>
            <a:r>
              <a:rPr lang="en-US" smtClean="0"/>
              <a:t>(n)*x</a:t>
            </a:r>
            <a:r>
              <a:rPr lang="en-US" baseline="-25000" smtClean="0"/>
              <a:t>2</a:t>
            </a:r>
            <a:r>
              <a:rPr lang="en-US" smtClean="0"/>
              <a:t>(n)] = X</a:t>
            </a:r>
            <a:r>
              <a:rPr lang="en-US" baseline="-25000" smtClean="0"/>
              <a:t>1</a:t>
            </a:r>
            <a:r>
              <a:rPr lang="en-US" smtClean="0"/>
              <a:t>(</a:t>
            </a:r>
            <a:r>
              <a:rPr lang="el-GR" smtClean="0">
                <a:cs typeface="Arial" charset="0"/>
              </a:rPr>
              <a:t>ω</a:t>
            </a:r>
            <a:r>
              <a:rPr lang="en-US" smtClean="0"/>
              <a:t>)X</a:t>
            </a:r>
            <a:r>
              <a:rPr lang="en-US" baseline="-25000" smtClean="0"/>
              <a:t>2</a:t>
            </a:r>
            <a:r>
              <a:rPr lang="en-US" smtClean="0"/>
              <a:t>(</a:t>
            </a:r>
            <a:r>
              <a:rPr lang="el-GR" smtClean="0">
                <a:cs typeface="Arial" charset="0"/>
              </a:rPr>
              <a:t>ω</a:t>
            </a:r>
            <a:r>
              <a:rPr lang="en-US" smtClean="0"/>
              <a:t>)</a:t>
            </a:r>
          </a:p>
          <a:p>
            <a:pPr eaLnBrk="1" hangingPunct="1">
              <a:defRPr/>
            </a:pPr>
            <a:r>
              <a:rPr lang="en-US" smtClean="0"/>
              <a:t>Ý nghĩa: chuyển tín hiệu và hệ thống LTI từ dạng biểu diễn trên miền thời gian sang dạng biểu diễn trên miền tần số </a:t>
            </a:r>
          </a:p>
        </p:txBody>
      </p:sp>
      <p:grpSp>
        <p:nvGrpSpPr>
          <p:cNvPr id="2" name="Group 4"/>
          <p:cNvGrpSpPr>
            <a:grpSpLocks/>
          </p:cNvGrpSpPr>
          <p:nvPr/>
        </p:nvGrpSpPr>
        <p:grpSpPr bwMode="auto">
          <a:xfrm>
            <a:off x="2133600" y="4343400"/>
            <a:ext cx="7010400" cy="990600"/>
            <a:chOff x="1344" y="2256"/>
            <a:chExt cx="4416" cy="624"/>
          </a:xfrm>
        </p:grpSpPr>
        <p:sp>
          <p:nvSpPr>
            <p:cNvPr id="19470" name="Rectangle 5"/>
            <p:cNvSpPr>
              <a:spLocks noChangeArrowheads="1"/>
            </p:cNvSpPr>
            <p:nvPr/>
          </p:nvSpPr>
          <p:spPr bwMode="auto">
            <a:xfrm>
              <a:off x="2112" y="2256"/>
              <a:ext cx="1488" cy="528"/>
            </a:xfrm>
            <a:prstGeom prst="rect">
              <a:avLst/>
            </a:prstGeom>
            <a:solidFill>
              <a:schemeClr val="accent1"/>
            </a:solidFill>
            <a:ln w="9525">
              <a:solidFill>
                <a:schemeClr val="tx1"/>
              </a:solidFill>
              <a:miter lim="800000"/>
              <a:headEnd/>
              <a:tailEnd/>
            </a:ln>
          </p:spPr>
          <p:txBody>
            <a:bodyPr wrap="none" anchor="ctr"/>
            <a:lstStyle/>
            <a:p>
              <a:pPr algn="ctr"/>
              <a:r>
                <a:rPr lang="en-US" sz="2800">
                  <a:latin typeface="Arial" charset="0"/>
                  <a:cs typeface="Angsana New" pitchFamily="18" charset="-34"/>
                </a:rPr>
                <a:t>h(n)</a:t>
              </a:r>
            </a:p>
          </p:txBody>
        </p:sp>
        <p:sp>
          <p:nvSpPr>
            <p:cNvPr id="19471" name="Line 6"/>
            <p:cNvSpPr>
              <a:spLocks noChangeShapeType="1"/>
            </p:cNvSpPr>
            <p:nvPr/>
          </p:nvSpPr>
          <p:spPr bwMode="auto">
            <a:xfrm>
              <a:off x="1392" y="2544"/>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72" name="Line 7"/>
            <p:cNvSpPr>
              <a:spLocks noChangeShapeType="1"/>
            </p:cNvSpPr>
            <p:nvPr/>
          </p:nvSpPr>
          <p:spPr bwMode="auto">
            <a:xfrm>
              <a:off x="3600" y="2544"/>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73" name="Text Box 8"/>
            <p:cNvSpPr txBox="1">
              <a:spLocks noChangeArrowheads="1"/>
            </p:cNvSpPr>
            <p:nvPr/>
          </p:nvSpPr>
          <p:spPr bwMode="auto">
            <a:xfrm>
              <a:off x="1344" y="2592"/>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sz="2400">
                  <a:latin typeface="Arial" charset="0"/>
                  <a:cs typeface="Angsana New" pitchFamily="18" charset="-34"/>
                </a:rPr>
                <a:t>x(n)</a:t>
              </a:r>
            </a:p>
          </p:txBody>
        </p:sp>
        <p:sp>
          <p:nvSpPr>
            <p:cNvPr id="19474" name="Text Box 9"/>
            <p:cNvSpPr txBox="1">
              <a:spLocks noChangeArrowheads="1"/>
            </p:cNvSpPr>
            <p:nvPr/>
          </p:nvSpPr>
          <p:spPr bwMode="auto">
            <a:xfrm>
              <a:off x="3792" y="2544"/>
              <a:ext cx="19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sz="2400">
                  <a:latin typeface="Arial" charset="0"/>
                  <a:cs typeface="Angsana New" pitchFamily="18" charset="-34"/>
                </a:rPr>
                <a:t>y(n)=x(n)*h(n)</a:t>
              </a:r>
            </a:p>
          </p:txBody>
        </p:sp>
      </p:grpSp>
      <p:grpSp>
        <p:nvGrpSpPr>
          <p:cNvPr id="19461" name="Group 19"/>
          <p:cNvGrpSpPr>
            <a:grpSpLocks/>
          </p:cNvGrpSpPr>
          <p:nvPr/>
        </p:nvGrpSpPr>
        <p:grpSpPr bwMode="auto">
          <a:xfrm>
            <a:off x="609600" y="4800600"/>
            <a:ext cx="1295400" cy="1752600"/>
            <a:chOff x="384" y="3024"/>
            <a:chExt cx="816" cy="1104"/>
          </a:xfrm>
        </p:grpSpPr>
        <p:sp>
          <p:nvSpPr>
            <p:cNvPr id="19468" name="AutoShape 10"/>
            <p:cNvSpPr>
              <a:spLocks noChangeArrowheads="1"/>
            </p:cNvSpPr>
            <p:nvPr/>
          </p:nvSpPr>
          <p:spPr bwMode="auto">
            <a:xfrm>
              <a:off x="912" y="3024"/>
              <a:ext cx="288" cy="1104"/>
            </a:xfrm>
            <a:prstGeom prst="curvedRightArrow">
              <a:avLst>
                <a:gd name="adj1" fmla="val 76667"/>
                <a:gd name="adj2" fmla="val 153333"/>
                <a:gd name="adj3" fmla="val 33333"/>
              </a:avLst>
            </a:prstGeom>
            <a:solidFill>
              <a:schemeClr val="tx1"/>
            </a:solidFill>
            <a:ln w="9525">
              <a:solidFill>
                <a:schemeClr val="tx1"/>
              </a:solidFill>
              <a:miter lim="800000"/>
              <a:headEnd/>
              <a:tailEnd/>
            </a:ln>
          </p:spPr>
          <p:txBody>
            <a:bodyPr wrap="none" anchor="ctr"/>
            <a:lstStyle/>
            <a:p>
              <a:endParaRPr lang="en-US"/>
            </a:p>
          </p:txBody>
        </p:sp>
        <p:sp>
          <p:nvSpPr>
            <p:cNvPr id="19469" name="Text Box 11"/>
            <p:cNvSpPr txBox="1">
              <a:spLocks noChangeArrowheads="1"/>
            </p:cNvSpPr>
            <p:nvPr/>
          </p:nvSpPr>
          <p:spPr bwMode="auto">
            <a:xfrm>
              <a:off x="384" y="3264"/>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sz="3600">
                  <a:latin typeface="Arial" charset="0"/>
                  <a:cs typeface="Angsana New" pitchFamily="18" charset="-34"/>
                </a:rPr>
                <a:t>FT</a:t>
              </a:r>
            </a:p>
          </p:txBody>
        </p:sp>
      </p:grpSp>
      <p:grpSp>
        <p:nvGrpSpPr>
          <p:cNvPr id="4" name="Group 12"/>
          <p:cNvGrpSpPr>
            <a:grpSpLocks/>
          </p:cNvGrpSpPr>
          <p:nvPr/>
        </p:nvGrpSpPr>
        <p:grpSpPr bwMode="auto">
          <a:xfrm>
            <a:off x="2133600" y="5638800"/>
            <a:ext cx="7010400" cy="990600"/>
            <a:chOff x="1344" y="3072"/>
            <a:chExt cx="4416" cy="624"/>
          </a:xfrm>
        </p:grpSpPr>
        <p:sp>
          <p:nvSpPr>
            <p:cNvPr id="35853" name="Rectangle 13"/>
            <p:cNvSpPr>
              <a:spLocks noChangeArrowheads="1"/>
            </p:cNvSpPr>
            <p:nvPr/>
          </p:nvSpPr>
          <p:spPr bwMode="auto">
            <a:xfrm>
              <a:off x="2112" y="3072"/>
              <a:ext cx="1488" cy="528"/>
            </a:xfrm>
            <a:prstGeom prst="rect">
              <a:avLst/>
            </a:prstGeom>
            <a:solidFill>
              <a:schemeClr val="accent1"/>
            </a:solidFill>
            <a:ln w="9525">
              <a:solidFill>
                <a:schemeClr val="tx1"/>
              </a:solidFill>
              <a:miter lim="800000"/>
              <a:headEnd/>
              <a:tailEnd/>
            </a:ln>
            <a:effectLst/>
          </p:spPr>
          <p:txBody>
            <a:bodyPr wrap="none" anchor="ctr"/>
            <a:lstStyle/>
            <a:p>
              <a:pPr algn="ctr">
                <a:defRPr/>
              </a:pPr>
              <a:r>
                <a:rPr lang="en-US" sz="2800">
                  <a:latin typeface="Arial" charset="0"/>
                  <a:cs typeface="Angsana New" pitchFamily="18" charset="-34"/>
                </a:rPr>
                <a:t>H(</a:t>
              </a:r>
              <a:r>
                <a:rPr lang="el-GR">
                  <a:effectLst>
                    <a:outerShdw blurRad="38100" dist="38100" dir="2700000" algn="tl">
                      <a:srgbClr val="000000"/>
                    </a:outerShdw>
                  </a:effectLst>
                </a:rPr>
                <a:t>ω</a:t>
              </a:r>
              <a:r>
                <a:rPr lang="en-US" sz="2800">
                  <a:latin typeface="Arial" charset="0"/>
                  <a:cs typeface="Angsana New" pitchFamily="18" charset="-34"/>
                </a:rPr>
                <a:t>)</a:t>
              </a:r>
            </a:p>
          </p:txBody>
        </p:sp>
        <p:sp>
          <p:nvSpPr>
            <p:cNvPr id="19464" name="Line 14"/>
            <p:cNvSpPr>
              <a:spLocks noChangeShapeType="1"/>
            </p:cNvSpPr>
            <p:nvPr/>
          </p:nvSpPr>
          <p:spPr bwMode="auto">
            <a:xfrm>
              <a:off x="1392" y="3360"/>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65" name="Line 15"/>
            <p:cNvSpPr>
              <a:spLocks noChangeShapeType="1"/>
            </p:cNvSpPr>
            <p:nvPr/>
          </p:nvSpPr>
          <p:spPr bwMode="auto">
            <a:xfrm>
              <a:off x="3600" y="3360"/>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56" name="Text Box 16"/>
            <p:cNvSpPr txBox="1">
              <a:spLocks noChangeArrowheads="1"/>
            </p:cNvSpPr>
            <p:nvPr/>
          </p:nvSpPr>
          <p:spPr bwMode="auto">
            <a:xfrm>
              <a:off x="1344" y="3408"/>
              <a:ext cx="624" cy="288"/>
            </a:xfrm>
            <a:prstGeom prst="rect">
              <a:avLst/>
            </a:prstGeom>
            <a:noFill/>
            <a:ln w="9525">
              <a:noFill/>
              <a:miter lim="800000"/>
              <a:headEnd/>
              <a:tailEnd/>
            </a:ln>
            <a:effectLst/>
          </p:spPr>
          <p:txBody>
            <a:bodyPr>
              <a:spAutoFit/>
            </a:bodyPr>
            <a:lstStyle/>
            <a:p>
              <a:pPr>
                <a:spcBef>
                  <a:spcPct val="50000"/>
                </a:spcBef>
                <a:defRPr/>
              </a:pPr>
              <a:r>
                <a:rPr lang="en-US" sz="2400">
                  <a:latin typeface="Arial" charset="0"/>
                  <a:cs typeface="Angsana New" pitchFamily="18" charset="-34"/>
                </a:rPr>
                <a:t>X(</a:t>
              </a:r>
              <a:r>
                <a:rPr lang="el-GR">
                  <a:effectLst>
                    <a:outerShdw blurRad="38100" dist="38100" dir="2700000" algn="tl">
                      <a:srgbClr val="000000"/>
                    </a:outerShdw>
                  </a:effectLst>
                </a:rPr>
                <a:t>ω</a:t>
              </a:r>
              <a:r>
                <a:rPr lang="en-US" sz="2400">
                  <a:latin typeface="Arial" charset="0"/>
                  <a:cs typeface="Angsana New" pitchFamily="18" charset="-34"/>
                </a:rPr>
                <a:t>)</a:t>
              </a:r>
            </a:p>
          </p:txBody>
        </p:sp>
        <p:sp>
          <p:nvSpPr>
            <p:cNvPr id="35857" name="Text Box 17"/>
            <p:cNvSpPr txBox="1">
              <a:spLocks noChangeArrowheads="1"/>
            </p:cNvSpPr>
            <p:nvPr/>
          </p:nvSpPr>
          <p:spPr bwMode="auto">
            <a:xfrm>
              <a:off x="3792" y="3360"/>
              <a:ext cx="1968" cy="288"/>
            </a:xfrm>
            <a:prstGeom prst="rect">
              <a:avLst/>
            </a:prstGeom>
            <a:noFill/>
            <a:ln w="9525">
              <a:noFill/>
              <a:miter lim="800000"/>
              <a:headEnd/>
              <a:tailEnd/>
            </a:ln>
            <a:effectLst/>
          </p:spPr>
          <p:txBody>
            <a:bodyPr>
              <a:spAutoFit/>
            </a:bodyPr>
            <a:lstStyle/>
            <a:p>
              <a:pPr>
                <a:spcBef>
                  <a:spcPct val="50000"/>
                </a:spcBef>
                <a:defRPr/>
              </a:pPr>
              <a:r>
                <a:rPr lang="en-US" sz="2400">
                  <a:latin typeface="Arial" charset="0"/>
                  <a:cs typeface="Angsana New" pitchFamily="18" charset="-34"/>
                </a:rPr>
                <a:t>Y(</a:t>
              </a:r>
              <a:r>
                <a:rPr lang="el-GR">
                  <a:effectLst>
                    <a:outerShdw blurRad="38100" dist="38100" dir="2700000" algn="tl">
                      <a:srgbClr val="000000"/>
                    </a:outerShdw>
                  </a:effectLst>
                </a:rPr>
                <a:t>ω</a:t>
              </a:r>
              <a:r>
                <a:rPr lang="en-US" sz="2400">
                  <a:latin typeface="Arial" charset="0"/>
                  <a:cs typeface="Angsana New" pitchFamily="18" charset="-34"/>
                </a:rPr>
                <a:t>)=X(</a:t>
              </a:r>
              <a:r>
                <a:rPr lang="el-GR">
                  <a:effectLst>
                    <a:outerShdw blurRad="38100" dist="38100" dir="2700000" algn="tl">
                      <a:srgbClr val="000000"/>
                    </a:outerShdw>
                  </a:effectLst>
                </a:rPr>
                <a:t>ω</a:t>
              </a:r>
              <a:r>
                <a:rPr lang="en-US" sz="2400">
                  <a:latin typeface="Arial" charset="0"/>
                  <a:cs typeface="Angsana New" pitchFamily="18" charset="-34"/>
                </a:rPr>
                <a:t>).H(</a:t>
              </a:r>
              <a:r>
                <a:rPr lang="el-GR">
                  <a:effectLst>
                    <a:outerShdw blurRad="38100" dist="38100" dir="2700000" algn="tl">
                      <a:srgbClr val="000000"/>
                    </a:outerShdw>
                  </a:effectLst>
                </a:rPr>
                <a:t>ω</a:t>
              </a:r>
              <a:r>
                <a:rPr lang="en-US" sz="2400">
                  <a:latin typeface="Arial" charset="0"/>
                  <a:cs typeface="Angsana New" pitchFamily="18" charset="-34"/>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ox(in)">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pPr eaLnBrk="1" hangingPunct="1">
              <a:defRPr/>
            </a:pPr>
            <a:r>
              <a:rPr lang="en-US" sz="4000"/>
              <a:t>4</a:t>
            </a:r>
            <a:r>
              <a:rPr lang="en-US" sz="4000" smtClean="0"/>
              <a:t>. Tích chập trong miền tần số</a:t>
            </a:r>
            <a:br>
              <a:rPr lang="en-US" sz="4000" smtClean="0"/>
            </a:br>
            <a:r>
              <a:rPr lang="en-US" sz="4000" smtClean="0"/>
              <a:t>Hệ thống LTI trong miền tần số</a:t>
            </a:r>
          </a:p>
        </p:txBody>
      </p:sp>
      <p:sp>
        <p:nvSpPr>
          <p:cNvPr id="41987" name="Rectangle 3"/>
          <p:cNvSpPr>
            <a:spLocks noGrp="1" noRot="1" noChangeArrowheads="1"/>
          </p:cNvSpPr>
          <p:nvPr>
            <p:ph type="body" idx="1"/>
          </p:nvPr>
        </p:nvSpPr>
        <p:spPr>
          <a:xfrm>
            <a:off x="301625" y="1600200"/>
            <a:ext cx="8540750" cy="5257800"/>
          </a:xfrm>
        </p:spPr>
        <p:txBody>
          <a:bodyPr/>
          <a:lstStyle/>
          <a:p>
            <a:pPr eaLnBrk="1" hangingPunct="1">
              <a:defRPr/>
            </a:pPr>
            <a:r>
              <a:rPr lang="en-US" smtClean="0"/>
              <a:t>Hệ thống LTI:</a:t>
            </a:r>
          </a:p>
          <a:p>
            <a:pPr eaLnBrk="1" hangingPunct="1">
              <a:defRPr/>
            </a:pPr>
            <a:endParaRPr lang="en-US" smtClean="0"/>
          </a:p>
          <a:p>
            <a:pPr eaLnBrk="1" hangingPunct="1">
              <a:defRPr/>
            </a:pPr>
            <a:endParaRPr lang="en-US" smtClean="0"/>
          </a:p>
          <a:p>
            <a:pPr lvl="1" eaLnBrk="1" hangingPunct="1">
              <a:defRPr/>
            </a:pPr>
            <a:r>
              <a:rPr lang="en-US" smtClean="0"/>
              <a:t>Trong miền thời gian: h(n) gọi là đáp ứng xung</a:t>
            </a:r>
          </a:p>
          <a:p>
            <a:pPr lvl="1" eaLnBrk="1" hangingPunct="1">
              <a:defRPr/>
            </a:pPr>
            <a:endParaRPr lang="en-US" smtClean="0"/>
          </a:p>
          <a:p>
            <a:pPr lvl="1" eaLnBrk="1" hangingPunct="1">
              <a:defRPr/>
            </a:pPr>
            <a:endParaRPr lang="en-US" smtClean="0"/>
          </a:p>
          <a:p>
            <a:pPr lvl="1" eaLnBrk="1" hangingPunct="1">
              <a:defRPr/>
            </a:pPr>
            <a:r>
              <a:rPr lang="en-US" smtClean="0"/>
              <a:t>Trong miền tần số: H(</a:t>
            </a:r>
            <a:r>
              <a:rPr lang="el-GR" smtClean="0">
                <a:cs typeface="Arial" charset="0"/>
              </a:rPr>
              <a:t>ω</a:t>
            </a:r>
            <a:r>
              <a:rPr lang="en-US" smtClean="0"/>
              <a:t>) gọi là đáp ứng tần số</a:t>
            </a:r>
          </a:p>
          <a:p>
            <a:pPr lvl="1" eaLnBrk="1" hangingPunct="1">
              <a:defRPr/>
            </a:pPr>
            <a:r>
              <a:rPr lang="en-US" smtClean="0"/>
              <a:t>H(</a:t>
            </a:r>
            <a:r>
              <a:rPr lang="el-GR" smtClean="0">
                <a:cs typeface="Arial" charset="0"/>
              </a:rPr>
              <a:t>ω</a:t>
            </a:r>
            <a:r>
              <a:rPr lang="en-US" smtClean="0"/>
              <a:t>) là 1 hàm phức:</a:t>
            </a:r>
          </a:p>
          <a:p>
            <a:pPr lvl="2" eaLnBrk="1" hangingPunct="1">
              <a:defRPr/>
            </a:pPr>
            <a:r>
              <a:rPr lang="en-US" smtClean="0">
                <a:latin typeface="Verdana" pitchFamily="34" charset="0"/>
              </a:rPr>
              <a:t>|</a:t>
            </a:r>
            <a:r>
              <a:rPr lang="en-US" smtClean="0"/>
              <a:t>H(</a:t>
            </a:r>
            <a:r>
              <a:rPr lang="el-GR" smtClean="0">
                <a:cs typeface="Arial" charset="0"/>
              </a:rPr>
              <a:t>ω</a:t>
            </a:r>
            <a:r>
              <a:rPr lang="en-US" smtClean="0"/>
              <a:t>)</a:t>
            </a:r>
            <a:r>
              <a:rPr lang="en-US" smtClean="0">
                <a:latin typeface="Verdana" pitchFamily="34" charset="0"/>
              </a:rPr>
              <a:t>|: Đáp ứng tần số biên độ </a:t>
            </a:r>
          </a:p>
          <a:p>
            <a:pPr lvl="2" eaLnBrk="1" hangingPunct="1">
              <a:defRPr/>
            </a:pPr>
            <a:r>
              <a:rPr lang="en-US" smtClean="0">
                <a:latin typeface="Verdana" pitchFamily="34" charset="0"/>
              </a:rPr>
              <a:t>arg[</a:t>
            </a:r>
            <a:r>
              <a:rPr lang="en-US" smtClean="0"/>
              <a:t>H(</a:t>
            </a:r>
            <a:r>
              <a:rPr lang="el-GR" smtClean="0">
                <a:cs typeface="Arial" charset="0"/>
              </a:rPr>
              <a:t>ω</a:t>
            </a:r>
            <a:r>
              <a:rPr lang="en-US" smtClean="0"/>
              <a:t>)</a:t>
            </a:r>
            <a:r>
              <a:rPr lang="en-US" smtClean="0">
                <a:latin typeface="Verdana" pitchFamily="34" charset="0"/>
              </a:rPr>
              <a:t>]: Đáp ứng tần số pha (Đáp ứng pha)</a:t>
            </a:r>
          </a:p>
        </p:txBody>
      </p:sp>
      <p:grpSp>
        <p:nvGrpSpPr>
          <p:cNvPr id="2" name="Group 4"/>
          <p:cNvGrpSpPr>
            <a:grpSpLocks/>
          </p:cNvGrpSpPr>
          <p:nvPr/>
        </p:nvGrpSpPr>
        <p:grpSpPr bwMode="auto">
          <a:xfrm>
            <a:off x="1447800" y="2286000"/>
            <a:ext cx="7010400" cy="990600"/>
            <a:chOff x="1344" y="2256"/>
            <a:chExt cx="4416" cy="624"/>
          </a:xfrm>
        </p:grpSpPr>
        <p:sp>
          <p:nvSpPr>
            <p:cNvPr id="20491" name="Rectangle 5"/>
            <p:cNvSpPr>
              <a:spLocks noChangeArrowheads="1"/>
            </p:cNvSpPr>
            <p:nvPr/>
          </p:nvSpPr>
          <p:spPr bwMode="auto">
            <a:xfrm>
              <a:off x="2112" y="2256"/>
              <a:ext cx="1488" cy="528"/>
            </a:xfrm>
            <a:prstGeom prst="rect">
              <a:avLst/>
            </a:prstGeom>
            <a:solidFill>
              <a:schemeClr val="accent1"/>
            </a:solidFill>
            <a:ln w="9525">
              <a:solidFill>
                <a:schemeClr val="tx1"/>
              </a:solidFill>
              <a:miter lim="800000"/>
              <a:headEnd/>
              <a:tailEnd/>
            </a:ln>
          </p:spPr>
          <p:txBody>
            <a:bodyPr wrap="none" anchor="ctr"/>
            <a:lstStyle/>
            <a:p>
              <a:pPr algn="ctr"/>
              <a:r>
                <a:rPr lang="en-US" sz="2800">
                  <a:latin typeface="Arial" charset="0"/>
                  <a:cs typeface="Angsana New" pitchFamily="18" charset="-34"/>
                </a:rPr>
                <a:t>h(n)</a:t>
              </a:r>
            </a:p>
          </p:txBody>
        </p:sp>
        <p:sp>
          <p:nvSpPr>
            <p:cNvPr id="20492" name="Line 6"/>
            <p:cNvSpPr>
              <a:spLocks noChangeShapeType="1"/>
            </p:cNvSpPr>
            <p:nvPr/>
          </p:nvSpPr>
          <p:spPr bwMode="auto">
            <a:xfrm>
              <a:off x="1392" y="2544"/>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0493" name="Line 7"/>
            <p:cNvSpPr>
              <a:spLocks noChangeShapeType="1"/>
            </p:cNvSpPr>
            <p:nvPr/>
          </p:nvSpPr>
          <p:spPr bwMode="auto">
            <a:xfrm>
              <a:off x="3600" y="2544"/>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0494" name="Text Box 8"/>
            <p:cNvSpPr txBox="1">
              <a:spLocks noChangeArrowheads="1"/>
            </p:cNvSpPr>
            <p:nvPr/>
          </p:nvSpPr>
          <p:spPr bwMode="auto">
            <a:xfrm>
              <a:off x="1344" y="2592"/>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sz="2400">
                  <a:latin typeface="Arial" charset="0"/>
                  <a:cs typeface="Angsana New" pitchFamily="18" charset="-34"/>
                </a:rPr>
                <a:t>x(n)</a:t>
              </a:r>
            </a:p>
          </p:txBody>
        </p:sp>
        <p:sp>
          <p:nvSpPr>
            <p:cNvPr id="20495" name="Text Box 9"/>
            <p:cNvSpPr txBox="1">
              <a:spLocks noChangeArrowheads="1"/>
            </p:cNvSpPr>
            <p:nvPr/>
          </p:nvSpPr>
          <p:spPr bwMode="auto">
            <a:xfrm>
              <a:off x="3792" y="2544"/>
              <a:ext cx="19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sz="2400">
                  <a:latin typeface="Arial" charset="0"/>
                  <a:cs typeface="Angsana New" pitchFamily="18" charset="-34"/>
                </a:rPr>
                <a:t>y(n)=x(n)*h(n)</a:t>
              </a:r>
            </a:p>
          </p:txBody>
        </p:sp>
      </p:grpSp>
      <p:grpSp>
        <p:nvGrpSpPr>
          <p:cNvPr id="3" name="Group 10"/>
          <p:cNvGrpSpPr>
            <a:grpSpLocks/>
          </p:cNvGrpSpPr>
          <p:nvPr/>
        </p:nvGrpSpPr>
        <p:grpSpPr bwMode="auto">
          <a:xfrm>
            <a:off x="1447800" y="3886200"/>
            <a:ext cx="7010400" cy="990600"/>
            <a:chOff x="1344" y="3072"/>
            <a:chExt cx="4416" cy="624"/>
          </a:xfrm>
        </p:grpSpPr>
        <p:sp>
          <p:nvSpPr>
            <p:cNvPr id="41995" name="Rectangle 11"/>
            <p:cNvSpPr>
              <a:spLocks noChangeArrowheads="1"/>
            </p:cNvSpPr>
            <p:nvPr/>
          </p:nvSpPr>
          <p:spPr bwMode="auto">
            <a:xfrm>
              <a:off x="2112" y="3072"/>
              <a:ext cx="1488" cy="528"/>
            </a:xfrm>
            <a:prstGeom prst="rect">
              <a:avLst/>
            </a:prstGeom>
            <a:solidFill>
              <a:schemeClr val="accent1"/>
            </a:solidFill>
            <a:ln w="9525">
              <a:solidFill>
                <a:schemeClr val="tx1"/>
              </a:solidFill>
              <a:miter lim="800000"/>
              <a:headEnd/>
              <a:tailEnd/>
            </a:ln>
            <a:effectLst/>
          </p:spPr>
          <p:txBody>
            <a:bodyPr wrap="none" anchor="ctr"/>
            <a:lstStyle/>
            <a:p>
              <a:pPr algn="ctr">
                <a:defRPr/>
              </a:pPr>
              <a:r>
                <a:rPr lang="en-US" sz="2800">
                  <a:latin typeface="Arial" charset="0"/>
                  <a:cs typeface="Angsana New" pitchFamily="18" charset="-34"/>
                </a:rPr>
                <a:t>H(</a:t>
              </a:r>
              <a:r>
                <a:rPr lang="el-GR">
                  <a:effectLst>
                    <a:outerShdw blurRad="38100" dist="38100" dir="2700000" algn="tl">
                      <a:srgbClr val="000000"/>
                    </a:outerShdw>
                  </a:effectLst>
                </a:rPr>
                <a:t>ω</a:t>
              </a:r>
              <a:r>
                <a:rPr lang="en-US" sz="2800">
                  <a:latin typeface="Arial" charset="0"/>
                  <a:cs typeface="Angsana New" pitchFamily="18" charset="-34"/>
                </a:rPr>
                <a:t>)</a:t>
              </a:r>
            </a:p>
          </p:txBody>
        </p:sp>
        <p:sp>
          <p:nvSpPr>
            <p:cNvPr id="20487" name="Line 12"/>
            <p:cNvSpPr>
              <a:spLocks noChangeShapeType="1"/>
            </p:cNvSpPr>
            <p:nvPr/>
          </p:nvSpPr>
          <p:spPr bwMode="auto">
            <a:xfrm>
              <a:off x="1392" y="3360"/>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0488" name="Line 13"/>
            <p:cNvSpPr>
              <a:spLocks noChangeShapeType="1"/>
            </p:cNvSpPr>
            <p:nvPr/>
          </p:nvSpPr>
          <p:spPr bwMode="auto">
            <a:xfrm>
              <a:off x="3600" y="3360"/>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1998" name="Text Box 14"/>
            <p:cNvSpPr txBox="1">
              <a:spLocks noChangeArrowheads="1"/>
            </p:cNvSpPr>
            <p:nvPr/>
          </p:nvSpPr>
          <p:spPr bwMode="auto">
            <a:xfrm>
              <a:off x="1344" y="3408"/>
              <a:ext cx="624" cy="288"/>
            </a:xfrm>
            <a:prstGeom prst="rect">
              <a:avLst/>
            </a:prstGeom>
            <a:noFill/>
            <a:ln w="9525">
              <a:noFill/>
              <a:miter lim="800000"/>
              <a:headEnd/>
              <a:tailEnd/>
            </a:ln>
            <a:effectLst/>
          </p:spPr>
          <p:txBody>
            <a:bodyPr>
              <a:spAutoFit/>
            </a:bodyPr>
            <a:lstStyle/>
            <a:p>
              <a:pPr>
                <a:spcBef>
                  <a:spcPct val="50000"/>
                </a:spcBef>
                <a:defRPr/>
              </a:pPr>
              <a:r>
                <a:rPr lang="en-US" sz="2400">
                  <a:latin typeface="Arial" charset="0"/>
                  <a:cs typeface="Angsana New" pitchFamily="18" charset="-34"/>
                </a:rPr>
                <a:t>X(</a:t>
              </a:r>
              <a:r>
                <a:rPr lang="el-GR">
                  <a:effectLst>
                    <a:outerShdw blurRad="38100" dist="38100" dir="2700000" algn="tl">
                      <a:srgbClr val="000000"/>
                    </a:outerShdw>
                  </a:effectLst>
                </a:rPr>
                <a:t>ω</a:t>
              </a:r>
              <a:r>
                <a:rPr lang="en-US" sz="2400">
                  <a:latin typeface="Arial" charset="0"/>
                  <a:cs typeface="Angsana New" pitchFamily="18" charset="-34"/>
                </a:rPr>
                <a:t>)</a:t>
              </a:r>
            </a:p>
          </p:txBody>
        </p:sp>
        <p:sp>
          <p:nvSpPr>
            <p:cNvPr id="41999" name="Text Box 15"/>
            <p:cNvSpPr txBox="1">
              <a:spLocks noChangeArrowheads="1"/>
            </p:cNvSpPr>
            <p:nvPr/>
          </p:nvSpPr>
          <p:spPr bwMode="auto">
            <a:xfrm>
              <a:off x="3792" y="3360"/>
              <a:ext cx="1968" cy="288"/>
            </a:xfrm>
            <a:prstGeom prst="rect">
              <a:avLst/>
            </a:prstGeom>
            <a:noFill/>
            <a:ln w="9525">
              <a:noFill/>
              <a:miter lim="800000"/>
              <a:headEnd/>
              <a:tailEnd/>
            </a:ln>
            <a:effectLst/>
          </p:spPr>
          <p:txBody>
            <a:bodyPr>
              <a:spAutoFit/>
            </a:bodyPr>
            <a:lstStyle/>
            <a:p>
              <a:pPr>
                <a:spcBef>
                  <a:spcPct val="50000"/>
                </a:spcBef>
                <a:defRPr/>
              </a:pPr>
              <a:r>
                <a:rPr lang="en-US" sz="2400">
                  <a:latin typeface="Arial" charset="0"/>
                  <a:cs typeface="Angsana New" pitchFamily="18" charset="-34"/>
                </a:rPr>
                <a:t>Y(</a:t>
              </a:r>
              <a:r>
                <a:rPr lang="el-GR">
                  <a:effectLst>
                    <a:outerShdw blurRad="38100" dist="38100" dir="2700000" algn="tl">
                      <a:srgbClr val="000000"/>
                    </a:outerShdw>
                  </a:effectLst>
                </a:rPr>
                <a:t>ω</a:t>
              </a:r>
              <a:r>
                <a:rPr lang="en-US" sz="2400">
                  <a:latin typeface="Arial" charset="0"/>
                  <a:cs typeface="Angsana New" pitchFamily="18" charset="-34"/>
                </a:rPr>
                <a:t>)=X(</a:t>
              </a:r>
              <a:r>
                <a:rPr lang="el-GR">
                  <a:effectLst>
                    <a:outerShdw blurRad="38100" dist="38100" dir="2700000" algn="tl">
                      <a:srgbClr val="000000"/>
                    </a:outerShdw>
                  </a:effectLst>
                </a:rPr>
                <a:t>ω</a:t>
              </a:r>
              <a:r>
                <a:rPr lang="en-US" sz="2400">
                  <a:latin typeface="Arial" charset="0"/>
                  <a:cs typeface="Angsana New" pitchFamily="18" charset="-34"/>
                </a:rPr>
                <a:t>).H(</a:t>
              </a:r>
              <a:r>
                <a:rPr lang="el-GR">
                  <a:effectLst>
                    <a:outerShdw blurRad="38100" dist="38100" dir="2700000" algn="tl">
                      <a:srgbClr val="000000"/>
                    </a:outerShdw>
                  </a:effectLst>
                </a:rPr>
                <a:t>ω</a:t>
              </a:r>
              <a:r>
                <a:rPr lang="en-US" sz="2400">
                  <a:latin typeface="Arial" charset="0"/>
                  <a:cs typeface="Angsana New" pitchFamily="18" charset="-34"/>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ox(in)">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Ví dụ</a:t>
            </a:r>
            <a:endParaRPr lang="en-US"/>
          </a:p>
        </p:txBody>
      </p:sp>
      <p:sp>
        <p:nvSpPr>
          <p:cNvPr id="3" name="Content Placeholder 2"/>
          <p:cNvSpPr>
            <a:spLocks noGrp="1"/>
          </p:cNvSpPr>
          <p:nvPr>
            <p:ph idx="1"/>
          </p:nvPr>
        </p:nvSpPr>
        <p:spPr/>
        <p:txBody>
          <a:bodyPr/>
          <a:lstStyle/>
          <a:p>
            <a:pPr>
              <a:defRPr/>
            </a:pPr>
            <a:r>
              <a:rPr lang="en-US" smtClean="0"/>
              <a:t>Tìm đáp ứng tần số của các hệ thống mô tả như sau:</a:t>
            </a:r>
          </a:p>
          <a:p>
            <a:pPr lvl="1">
              <a:defRPr/>
            </a:pPr>
            <a:r>
              <a:rPr lang="en-US" smtClean="0"/>
              <a:t>y(n) = ay(n-1) + bx(n)</a:t>
            </a:r>
          </a:p>
          <a:p>
            <a:pPr lvl="1">
              <a:defRPr/>
            </a:pPr>
            <a:r>
              <a:rPr lang="en-US" smtClean="0"/>
              <a:t>y(n) = y(n-1) + 2x(n) + x(n-1)</a:t>
            </a:r>
          </a:p>
          <a:p>
            <a:pPr>
              <a:defRPr/>
            </a:pPr>
            <a:r>
              <a:rPr lang="en-US" smtClean="0"/>
              <a:t> </a:t>
            </a:r>
            <a:endParaRPr lang="en-US"/>
          </a:p>
        </p:txBody>
      </p:sp>
      <p:pic>
        <p:nvPicPr>
          <p:cNvPr id="2150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810000"/>
            <a:ext cx="525780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pic>
        <p:nvPicPr>
          <p:cNvPr id="225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457200"/>
            <a:ext cx="8701087"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38200" y="2667000"/>
            <a:ext cx="7478713" cy="2895600"/>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540750" cy="1143000"/>
          </a:xfrm>
        </p:spPr>
        <p:txBody>
          <a:bodyPr/>
          <a:lstStyle/>
          <a:p>
            <a:r>
              <a:rPr lang="en-US" smtClean="0"/>
              <a:t>5. Dịch chuyển tần số</a:t>
            </a:r>
            <a:endParaRPr lang="en-US"/>
          </a:p>
        </p:txBody>
      </p:sp>
      <p:sp>
        <p:nvSpPr>
          <p:cNvPr id="3" name="Content Placeholder 2"/>
          <p:cNvSpPr>
            <a:spLocks noGrp="1"/>
          </p:cNvSpPr>
          <p:nvPr>
            <p:ph idx="1"/>
          </p:nvPr>
        </p:nvSpPr>
        <p:spPr/>
        <p:txBody>
          <a:bodyPr/>
          <a:lstStyle/>
          <a:p>
            <a:pPr marL="0" indent="0">
              <a:buNone/>
            </a:pPr>
            <a:r>
              <a:rPr lang="en-US" smtClean="0"/>
              <a:t>Nếu</a:t>
            </a:r>
          </a:p>
          <a:p>
            <a:pPr marL="0" indent="0">
              <a:buNone/>
            </a:pPr>
            <a:endParaRPr lang="en-US"/>
          </a:p>
          <a:p>
            <a:pPr marL="0" indent="0">
              <a:buNone/>
            </a:pPr>
            <a:r>
              <a:rPr lang="en-US" smtClean="0"/>
              <a:t>Thì</a:t>
            </a:r>
          </a:p>
          <a:p>
            <a:pPr marL="0" indent="0">
              <a:buNone/>
            </a:pPr>
            <a:endParaRPr lang="en-US" smtClean="0"/>
          </a:p>
          <a:p>
            <a:pPr marL="0" indent="0">
              <a:buNone/>
            </a:pPr>
            <a:endParaRPr lang="en-US"/>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828800"/>
            <a:ext cx="2438400" cy="909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5538" y="3294783"/>
            <a:ext cx="3435724"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2996" y="4333873"/>
            <a:ext cx="5260808"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90089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p:txBody>
          <a:bodyPr/>
          <a:lstStyle/>
          <a:p>
            <a:pPr eaLnBrk="1" hangingPunct="1">
              <a:defRPr/>
            </a:pPr>
            <a:r>
              <a:rPr lang="en-US"/>
              <a:t>6</a:t>
            </a:r>
            <a:r>
              <a:rPr lang="en-US" smtClean="0"/>
              <a:t>. Điều chế tín hiệu</a:t>
            </a:r>
          </a:p>
        </p:txBody>
      </p:sp>
      <p:sp>
        <p:nvSpPr>
          <p:cNvPr id="36867" name="Rectangle 3"/>
          <p:cNvSpPr>
            <a:spLocks noGrp="1" noRot="1" noChangeArrowheads="1"/>
          </p:cNvSpPr>
          <p:nvPr>
            <p:ph type="body" idx="1"/>
          </p:nvPr>
        </p:nvSpPr>
        <p:spPr/>
        <p:txBody>
          <a:bodyPr/>
          <a:lstStyle/>
          <a:p>
            <a:pPr eaLnBrk="1" hangingPunct="1">
              <a:defRPr/>
            </a:pPr>
            <a:r>
              <a:rPr lang="en-US" smtClean="0">
                <a:cs typeface="Arial" charset="0"/>
              </a:rPr>
              <a:t>Trong truyền thông, tín hiệu truyền đi dưới dạng tần số bình thường không đi xa được, do vậy, khi truyền đi người ta thường đưa tín hiệu lên tần số cao bằng phương phép điều chế (nhân tín hiệu với 1 tín hiệu có tần số cao): x(n)cos</a:t>
            </a:r>
            <a:r>
              <a:rPr lang="el-GR" smtClean="0">
                <a:cs typeface="Arial" charset="0"/>
              </a:rPr>
              <a:t>ω</a:t>
            </a:r>
            <a:r>
              <a:rPr lang="en-US" baseline="-25000" smtClean="0">
                <a:cs typeface="Arial" charset="0"/>
              </a:rPr>
              <a:t>0</a:t>
            </a:r>
            <a:r>
              <a:rPr lang="en-US" smtClean="0">
                <a:cs typeface="Arial" charset="0"/>
              </a:rPr>
              <a:t>n</a:t>
            </a:r>
          </a:p>
          <a:p>
            <a:pPr eaLnBrk="1" hangingPunct="1">
              <a:defRPr/>
            </a:pPr>
            <a:endParaRPr lang="en-US" smtClean="0">
              <a:cs typeface="Arial" charset="0"/>
            </a:endParaRPr>
          </a:p>
        </p:txBody>
      </p:sp>
      <p:graphicFrame>
        <p:nvGraphicFramePr>
          <p:cNvPr id="23556" name="Object 4"/>
          <p:cNvGraphicFramePr>
            <a:graphicFrameLocks noChangeAspect="1"/>
          </p:cNvGraphicFramePr>
          <p:nvPr>
            <p:extLst>
              <p:ext uri="{D42A27DB-BD31-4B8C-83A1-F6EECF244321}">
                <p14:modId xmlns:p14="http://schemas.microsoft.com/office/powerpoint/2010/main" val="335714038"/>
              </p:ext>
            </p:extLst>
          </p:nvPr>
        </p:nvGraphicFramePr>
        <p:xfrm>
          <a:off x="339725" y="4876800"/>
          <a:ext cx="8501063" cy="1131888"/>
        </p:xfrm>
        <a:graphic>
          <a:graphicData uri="http://schemas.openxmlformats.org/presentationml/2006/ole">
            <mc:AlternateContent xmlns:mc="http://schemas.openxmlformats.org/markup-compatibility/2006">
              <mc:Choice xmlns:v="urn:schemas-microsoft-com:vml" Requires="v">
                <p:oleObj spid="_x0000_s23567" name="Equation" r:id="rId3" imgW="2958840" imgH="393480" progId="Equation.3">
                  <p:embed/>
                </p:oleObj>
              </mc:Choice>
              <mc:Fallback>
                <p:oleObj name="Equation" r:id="rId3" imgW="2958840" imgH="393480" progId="Equation.3">
                  <p:embed/>
                  <p:pic>
                    <p:nvPicPr>
                      <p:cNvPr id="0" name="Object 4"/>
                      <p:cNvPicPr>
                        <a:picLocks noChangeAspect="1" noChangeArrowheads="1"/>
                      </p:cNvPicPr>
                      <p:nvPr/>
                    </p:nvPicPr>
                    <p:blipFill>
                      <a:blip r:embed="rId4"/>
                      <a:srcRect/>
                      <a:stretch>
                        <a:fillRect/>
                      </a:stretch>
                    </p:blipFill>
                    <p:spPr bwMode="auto">
                      <a:xfrm>
                        <a:off x="339725" y="4876800"/>
                        <a:ext cx="8501063" cy="1131888"/>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p:txBody>
          <a:bodyPr/>
          <a:lstStyle/>
          <a:p>
            <a:pPr eaLnBrk="1" hangingPunct="1">
              <a:defRPr/>
            </a:pPr>
            <a:r>
              <a:rPr lang="en-US" smtClean="0"/>
              <a:t>Giới thiệu</a:t>
            </a:r>
          </a:p>
        </p:txBody>
      </p:sp>
      <p:sp>
        <p:nvSpPr>
          <p:cNvPr id="16387" name="Rectangle 3"/>
          <p:cNvSpPr>
            <a:spLocks noGrp="1" noRot="1" noChangeArrowheads="1"/>
          </p:cNvSpPr>
          <p:nvPr>
            <p:ph type="body" idx="1"/>
          </p:nvPr>
        </p:nvSpPr>
        <p:spPr>
          <a:xfrm>
            <a:off x="301625" y="1600200"/>
            <a:ext cx="8540750" cy="5257800"/>
          </a:xfrm>
        </p:spPr>
        <p:txBody>
          <a:bodyPr/>
          <a:lstStyle/>
          <a:p>
            <a:pPr eaLnBrk="1" hangingPunct="1">
              <a:defRPr/>
            </a:pPr>
            <a:r>
              <a:rPr lang="en-US" sz="2800" smtClean="0"/>
              <a:t>Phép biến đổi Fourier đưa tín hiệu từ dạng biểu diễn trong miền thời gian sang miền tần số bằng cách phân tích tín hiệu thành các tín hiệu cơ bản có dạng sin</a:t>
            </a:r>
          </a:p>
          <a:p>
            <a:pPr eaLnBrk="1" hangingPunct="1">
              <a:defRPr/>
            </a:pPr>
            <a:r>
              <a:rPr lang="en-US" sz="2800" smtClean="0"/>
              <a:t>Ví dụ: ánh sáng trong tự nhiên là tổng hợp của 7 ánh sáng đơn sắc.</a:t>
            </a:r>
          </a:p>
          <a:p>
            <a:pPr lvl="1" eaLnBrk="1" hangingPunct="1">
              <a:defRPr/>
            </a:pPr>
            <a:r>
              <a:rPr lang="en-US" sz="2400" smtClean="0"/>
              <a:t>	Ánh sáng là 1 loại tín hiệu</a:t>
            </a:r>
          </a:p>
          <a:p>
            <a:pPr lvl="1" eaLnBrk="1" hangingPunct="1">
              <a:defRPr/>
            </a:pPr>
            <a:r>
              <a:rPr lang="en-US" sz="2400" smtClean="0"/>
              <a:t>	Mỗi ánh sáng đơn sắc là 1 tín hiệu cơ bản</a:t>
            </a:r>
          </a:p>
          <a:p>
            <a:pPr lvl="1" eaLnBrk="1" hangingPunct="1">
              <a:defRPr/>
            </a:pPr>
            <a:r>
              <a:rPr lang="en-US" sz="2400" smtClean="0"/>
              <a:t>	Mỗi ánh sáng đơn sắc có 1 bước sóng khác nhau </a:t>
            </a:r>
            <a:r>
              <a:rPr lang="en-US" sz="2400" smtClean="0">
                <a:sym typeface="Wingdings" pitchFamily="2" charset="2"/>
              </a:rPr>
              <a:t> tần số khác nhau</a:t>
            </a:r>
          </a:p>
          <a:p>
            <a:pPr lvl="1" eaLnBrk="1" hangingPunct="1">
              <a:defRPr/>
            </a:pPr>
            <a:r>
              <a:rPr lang="en-US" sz="2400" smtClean="0"/>
              <a:t>	Dải tần số của ánh sáng trắng được gọi là phổ của tín hiệu</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7</a:t>
            </a:r>
            <a:r>
              <a:rPr lang="en-US" smtClean="0"/>
              <a:t>. Vi phân trong </a:t>
            </a:r>
            <a:r>
              <a:rPr lang="en-US" dirty="0" err="1" smtClean="0"/>
              <a:t>miền</a:t>
            </a:r>
            <a:r>
              <a:rPr lang="en-US" dirty="0" smtClean="0"/>
              <a:t> </a:t>
            </a:r>
            <a:r>
              <a:rPr lang="en-US" dirty="0" err="1" smtClean="0"/>
              <a:t>tần</a:t>
            </a:r>
            <a:r>
              <a:rPr lang="en-US" dirty="0" smtClean="0"/>
              <a:t> </a:t>
            </a:r>
            <a:r>
              <a:rPr lang="en-US" dirty="0" err="1" smtClean="0"/>
              <a:t>số</a:t>
            </a:r>
            <a:endParaRPr lang="en-US" dirty="0"/>
          </a:p>
        </p:txBody>
      </p:sp>
      <p:pic>
        <p:nvPicPr>
          <p:cNvPr id="2457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66800" y="1828800"/>
            <a:ext cx="7277100" cy="981075"/>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p:txBody>
          <a:bodyPr/>
          <a:lstStyle/>
          <a:p>
            <a:pPr eaLnBrk="1" hangingPunct="1">
              <a:defRPr/>
            </a:pPr>
            <a:r>
              <a:rPr lang="en-US" smtClean="0"/>
              <a:t>4.3 Bộ lọc số</a:t>
            </a:r>
          </a:p>
        </p:txBody>
      </p:sp>
      <p:sp>
        <p:nvSpPr>
          <p:cNvPr id="37891" name="Rectangle 3"/>
          <p:cNvSpPr>
            <a:spLocks noGrp="1" noRot="1" noChangeArrowheads="1"/>
          </p:cNvSpPr>
          <p:nvPr>
            <p:ph type="body" idx="1"/>
          </p:nvPr>
        </p:nvSpPr>
        <p:spPr>
          <a:xfrm>
            <a:off x="301625" y="1600200"/>
            <a:ext cx="8540750" cy="4953000"/>
          </a:xfrm>
        </p:spPr>
        <p:txBody>
          <a:bodyPr/>
          <a:lstStyle/>
          <a:p>
            <a:pPr eaLnBrk="1" hangingPunct="1">
              <a:lnSpc>
                <a:spcPct val="80000"/>
              </a:lnSpc>
              <a:defRPr/>
            </a:pPr>
            <a:r>
              <a:rPr lang="en-US" sz="2800" smtClean="0"/>
              <a:t>Một ứng dụng quan trọng nhất của Xử lý tín hiệu là lọc số</a:t>
            </a:r>
          </a:p>
          <a:p>
            <a:pPr lvl="1" eaLnBrk="1" hangingPunct="1">
              <a:lnSpc>
                <a:spcPct val="80000"/>
              </a:lnSpc>
              <a:defRPr/>
            </a:pPr>
            <a:r>
              <a:rPr lang="en-US" sz="2400" smtClean="0"/>
              <a:t>Ứng dụng trong các hệ thống lọc nhiễu và tạp âm</a:t>
            </a:r>
          </a:p>
          <a:p>
            <a:pPr lvl="1" eaLnBrk="1" hangingPunct="1">
              <a:lnSpc>
                <a:spcPct val="80000"/>
              </a:lnSpc>
              <a:defRPr/>
            </a:pPr>
            <a:r>
              <a:rPr lang="en-US" sz="2400" smtClean="0"/>
              <a:t>Ứng dụng trong xử lý hình ảnh: </a:t>
            </a:r>
          </a:p>
          <a:p>
            <a:pPr lvl="2" eaLnBrk="1" hangingPunct="1">
              <a:lnSpc>
                <a:spcPct val="80000"/>
              </a:lnSpc>
              <a:defRPr/>
            </a:pPr>
            <a:r>
              <a:rPr lang="en-US" sz="2000" smtClean="0"/>
              <a:t>Lọc, trích đặc điểm đặc trưng của vân tay</a:t>
            </a:r>
          </a:p>
          <a:p>
            <a:pPr lvl="2" eaLnBrk="1" hangingPunct="1">
              <a:lnSpc>
                <a:spcPct val="80000"/>
              </a:lnSpc>
              <a:defRPr/>
            </a:pPr>
            <a:r>
              <a:rPr lang="en-US" sz="2000" smtClean="0"/>
              <a:t>Nhận dạng ảnh: hệ thống quét và chấm bài thi trắc nghiệm tự động, …</a:t>
            </a:r>
          </a:p>
          <a:p>
            <a:pPr lvl="1" eaLnBrk="1" hangingPunct="1">
              <a:lnSpc>
                <a:spcPct val="80000"/>
              </a:lnSpc>
              <a:defRPr/>
            </a:pPr>
            <a:r>
              <a:rPr lang="en-US" sz="2400" smtClean="0"/>
              <a:t>Xử lý tiếng nói:</a:t>
            </a:r>
          </a:p>
          <a:p>
            <a:pPr lvl="2" eaLnBrk="1" hangingPunct="1">
              <a:lnSpc>
                <a:spcPct val="80000"/>
              </a:lnSpc>
              <a:defRPr/>
            </a:pPr>
            <a:r>
              <a:rPr lang="en-US" sz="2000" smtClean="0"/>
              <a:t>Tách âm thanh trong karaoke</a:t>
            </a:r>
          </a:p>
          <a:p>
            <a:pPr lvl="2" eaLnBrk="1" hangingPunct="1">
              <a:lnSpc>
                <a:spcPct val="80000"/>
              </a:lnSpc>
              <a:defRPr/>
            </a:pPr>
            <a:r>
              <a:rPr lang="en-US" sz="2000" smtClean="0"/>
              <a:t>Nhận dạng tiếng nói: nhận dạng người nói, nhận dạng tiếng nói</a:t>
            </a:r>
          </a:p>
          <a:p>
            <a:pPr eaLnBrk="1" hangingPunct="1">
              <a:lnSpc>
                <a:spcPct val="80000"/>
              </a:lnSpc>
              <a:defRPr/>
            </a:pPr>
            <a:r>
              <a:rPr lang="en-US" sz="2800" smtClean="0"/>
              <a:t>Dựa trên các nghiên cứu về phổ tần số của thông tin cần thu nhận </a:t>
            </a:r>
            <a:r>
              <a:rPr lang="en-US" sz="2400" smtClean="0"/>
              <a:t>(VD: Karaoke: tần số tiếng hát của người phân biệt với tần số nhạc nền)</a:t>
            </a:r>
            <a:r>
              <a:rPr lang="en-US" sz="2800" smtClean="0"/>
              <a:t> </a:t>
            </a:r>
            <a:r>
              <a:rPr lang="en-US" sz="2800" smtClean="0">
                <a:sym typeface="Wingdings" pitchFamily="2" charset="2"/>
              </a:rPr>
              <a:t> xây dựng các bộ lọc để trích bỏ các tần số ko cần thiết.</a:t>
            </a:r>
            <a:endParaRPr lang="en-US" sz="280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pPr eaLnBrk="1" hangingPunct="1">
              <a:defRPr/>
            </a:pPr>
            <a:r>
              <a:rPr lang="en-US" smtClean="0"/>
              <a:t>4.3 Bộ lọc số</a:t>
            </a:r>
          </a:p>
        </p:txBody>
      </p:sp>
      <p:sp>
        <p:nvSpPr>
          <p:cNvPr id="38915" name="Rectangle 3"/>
          <p:cNvSpPr>
            <a:spLocks noGrp="1" noRot="1" noChangeArrowheads="1"/>
          </p:cNvSpPr>
          <p:nvPr>
            <p:ph type="body" idx="1"/>
          </p:nvPr>
        </p:nvSpPr>
        <p:spPr/>
        <p:txBody>
          <a:bodyPr/>
          <a:lstStyle/>
          <a:p>
            <a:pPr eaLnBrk="1" hangingPunct="1">
              <a:lnSpc>
                <a:spcPct val="90000"/>
              </a:lnSpc>
              <a:defRPr/>
            </a:pPr>
            <a:r>
              <a:rPr lang="en-US" dirty="0" smtClean="0"/>
              <a:t>4 </a:t>
            </a:r>
            <a:r>
              <a:rPr lang="en-US" dirty="0" err="1" smtClean="0"/>
              <a:t>loại</a:t>
            </a:r>
            <a:r>
              <a:rPr lang="en-US" dirty="0" smtClean="0"/>
              <a:t> </a:t>
            </a:r>
            <a:r>
              <a:rPr lang="en-US" dirty="0" err="1" smtClean="0"/>
              <a:t>bộ</a:t>
            </a:r>
            <a:r>
              <a:rPr lang="en-US" dirty="0" smtClean="0"/>
              <a:t> </a:t>
            </a:r>
            <a:r>
              <a:rPr lang="en-US" dirty="0" err="1" smtClean="0"/>
              <a:t>lọc</a:t>
            </a:r>
            <a:r>
              <a:rPr lang="en-US" dirty="0" smtClean="0"/>
              <a:t> </a:t>
            </a:r>
            <a:r>
              <a:rPr lang="en-US" dirty="0" err="1" smtClean="0"/>
              <a:t>số</a:t>
            </a:r>
            <a:r>
              <a:rPr lang="en-US" dirty="0" smtClean="0"/>
              <a:t> </a:t>
            </a:r>
            <a:r>
              <a:rPr lang="en-US" dirty="0" err="1" smtClean="0"/>
              <a:t>thông</a:t>
            </a:r>
            <a:r>
              <a:rPr lang="en-US" dirty="0" smtClean="0"/>
              <a:t> </a:t>
            </a:r>
            <a:r>
              <a:rPr lang="en-US" dirty="0" err="1" smtClean="0"/>
              <a:t>thường</a:t>
            </a:r>
            <a:endParaRPr lang="en-US" dirty="0" smtClean="0"/>
          </a:p>
          <a:p>
            <a:pPr lvl="1" eaLnBrk="1" hangingPunct="1">
              <a:lnSpc>
                <a:spcPct val="90000"/>
              </a:lnSpc>
              <a:defRPr/>
            </a:pPr>
            <a:r>
              <a:rPr lang="en-US" dirty="0" err="1" smtClean="0"/>
              <a:t>Bộ</a:t>
            </a:r>
            <a:r>
              <a:rPr lang="en-US" dirty="0" smtClean="0"/>
              <a:t> </a:t>
            </a:r>
            <a:r>
              <a:rPr lang="en-US" dirty="0" err="1" smtClean="0"/>
              <a:t>lọc</a:t>
            </a:r>
            <a:r>
              <a:rPr lang="en-US" dirty="0" smtClean="0"/>
              <a:t> </a:t>
            </a:r>
            <a:r>
              <a:rPr lang="en-US" dirty="0" err="1" smtClean="0"/>
              <a:t>thông</a:t>
            </a:r>
            <a:r>
              <a:rPr lang="en-US" dirty="0" smtClean="0"/>
              <a:t> </a:t>
            </a:r>
            <a:r>
              <a:rPr lang="en-US" dirty="0" err="1" smtClean="0"/>
              <a:t>thấp</a:t>
            </a:r>
            <a:endParaRPr lang="en-US" dirty="0" smtClean="0"/>
          </a:p>
          <a:p>
            <a:pPr lvl="1" eaLnBrk="1" hangingPunct="1">
              <a:lnSpc>
                <a:spcPct val="90000"/>
              </a:lnSpc>
              <a:defRPr/>
            </a:pPr>
            <a:r>
              <a:rPr lang="en-US" dirty="0" err="1" smtClean="0"/>
              <a:t>Bộ</a:t>
            </a:r>
            <a:r>
              <a:rPr lang="en-US" dirty="0" smtClean="0"/>
              <a:t> </a:t>
            </a:r>
            <a:r>
              <a:rPr lang="en-US" dirty="0" err="1" smtClean="0"/>
              <a:t>lọc</a:t>
            </a:r>
            <a:r>
              <a:rPr lang="en-US" dirty="0" smtClean="0"/>
              <a:t> </a:t>
            </a:r>
            <a:r>
              <a:rPr lang="en-US" dirty="0" err="1" smtClean="0"/>
              <a:t>thông</a:t>
            </a:r>
            <a:r>
              <a:rPr lang="en-US" dirty="0" smtClean="0"/>
              <a:t> </a:t>
            </a:r>
            <a:r>
              <a:rPr lang="en-US" dirty="0" err="1" smtClean="0"/>
              <a:t>cao</a:t>
            </a:r>
            <a:endParaRPr lang="en-US" dirty="0" smtClean="0"/>
          </a:p>
          <a:p>
            <a:pPr lvl="1" eaLnBrk="1" hangingPunct="1">
              <a:lnSpc>
                <a:spcPct val="90000"/>
              </a:lnSpc>
              <a:defRPr/>
            </a:pPr>
            <a:r>
              <a:rPr lang="en-US" dirty="0" err="1" smtClean="0"/>
              <a:t>Bộ</a:t>
            </a:r>
            <a:r>
              <a:rPr lang="en-US" dirty="0" smtClean="0"/>
              <a:t> </a:t>
            </a:r>
            <a:r>
              <a:rPr lang="en-US" dirty="0" err="1" smtClean="0"/>
              <a:t>lọc</a:t>
            </a:r>
            <a:r>
              <a:rPr lang="en-US" dirty="0" smtClean="0"/>
              <a:t> </a:t>
            </a:r>
            <a:r>
              <a:rPr lang="en-US" dirty="0" err="1" smtClean="0"/>
              <a:t>thông</a:t>
            </a:r>
            <a:r>
              <a:rPr lang="en-US" dirty="0" smtClean="0"/>
              <a:t> </a:t>
            </a:r>
            <a:r>
              <a:rPr lang="en-US" dirty="0" err="1" smtClean="0"/>
              <a:t>dải</a:t>
            </a:r>
            <a:endParaRPr lang="en-US" dirty="0" smtClean="0"/>
          </a:p>
          <a:p>
            <a:pPr lvl="1" eaLnBrk="1" hangingPunct="1">
              <a:lnSpc>
                <a:spcPct val="90000"/>
              </a:lnSpc>
              <a:defRPr/>
            </a:pPr>
            <a:r>
              <a:rPr lang="en-US" dirty="0" err="1" smtClean="0"/>
              <a:t>Bộ</a:t>
            </a:r>
            <a:r>
              <a:rPr lang="en-US" dirty="0" smtClean="0"/>
              <a:t> </a:t>
            </a:r>
            <a:r>
              <a:rPr lang="en-US" dirty="0" err="1" smtClean="0"/>
              <a:t>lọc</a:t>
            </a:r>
            <a:r>
              <a:rPr lang="en-US" dirty="0" smtClean="0"/>
              <a:t> </a:t>
            </a:r>
            <a:r>
              <a:rPr lang="en-US" dirty="0" err="1" smtClean="0"/>
              <a:t>chắn</a:t>
            </a:r>
            <a:r>
              <a:rPr lang="en-US" dirty="0" smtClean="0"/>
              <a:t> </a:t>
            </a:r>
            <a:r>
              <a:rPr lang="en-US" dirty="0" err="1" smtClean="0"/>
              <a:t>dải</a:t>
            </a:r>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p:txBody>
          <a:bodyPr/>
          <a:lstStyle/>
          <a:p>
            <a:pPr eaLnBrk="1" hangingPunct="1">
              <a:defRPr/>
            </a:pPr>
            <a:r>
              <a:rPr lang="en-US" smtClean="0"/>
              <a:t>1. Bộ lọc thông thấp lý tưởng</a:t>
            </a:r>
          </a:p>
        </p:txBody>
      </p:sp>
      <p:sp>
        <p:nvSpPr>
          <p:cNvPr id="39939" name="Rectangle 3"/>
          <p:cNvSpPr>
            <a:spLocks noGrp="1" noRot="1" noChangeArrowheads="1"/>
          </p:cNvSpPr>
          <p:nvPr>
            <p:ph type="body" idx="1"/>
          </p:nvPr>
        </p:nvSpPr>
        <p:spPr/>
        <p:txBody>
          <a:bodyPr/>
          <a:lstStyle/>
          <a:p>
            <a:pPr eaLnBrk="1" hangingPunct="1">
              <a:defRPr/>
            </a:pPr>
            <a:r>
              <a:rPr lang="en-US" smtClean="0"/>
              <a:t>Định nghĩa: Bộ lọc thông thấp là bộ lọc có đáp ứng tần số biên độ</a:t>
            </a:r>
          </a:p>
          <a:p>
            <a:pPr lvl="1" eaLnBrk="1" hangingPunct="1">
              <a:defRPr/>
            </a:pPr>
            <a:r>
              <a:rPr lang="en-US" smtClean="0"/>
              <a:t>|H(ω)| =1 với -ω</a:t>
            </a:r>
            <a:r>
              <a:rPr lang="en-US" baseline="-25000" smtClean="0"/>
              <a:t>c </a:t>
            </a:r>
            <a:r>
              <a:rPr lang="en-US" smtClean="0"/>
              <a:t>≤ ω ≤ ω</a:t>
            </a:r>
            <a:r>
              <a:rPr lang="en-US" baseline="-25000" smtClean="0"/>
              <a:t>c</a:t>
            </a:r>
            <a:r>
              <a:rPr lang="en-US" smtClean="0"/>
              <a:t> </a:t>
            </a:r>
          </a:p>
          <a:p>
            <a:pPr lvl="1" eaLnBrk="1" hangingPunct="1">
              <a:defRPr/>
            </a:pPr>
            <a:r>
              <a:rPr lang="en-US" smtClean="0"/>
              <a:t>|H(ω)| =0 với ω còn lại	</a:t>
            </a:r>
          </a:p>
        </p:txBody>
      </p:sp>
      <p:graphicFrame>
        <p:nvGraphicFramePr>
          <p:cNvPr id="28676" name="Object 4"/>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8696" name="Equation" r:id="rId3" imgW="114151" imgH="215619" progId="Equation.3">
                  <p:embed/>
                </p:oleObj>
              </mc:Choice>
              <mc:Fallback>
                <p:oleObj name="Equation" r:id="rId3" imgW="114151" imgH="21561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7" name="Object 5"/>
          <p:cNvGraphicFramePr>
            <a:graphicFrameLocks noChangeAspect="1"/>
          </p:cNvGraphicFramePr>
          <p:nvPr/>
        </p:nvGraphicFramePr>
        <p:xfrm>
          <a:off x="1219200" y="3784600"/>
          <a:ext cx="6553200" cy="3073400"/>
        </p:xfrm>
        <a:graphic>
          <a:graphicData uri="http://schemas.openxmlformats.org/presentationml/2006/ole">
            <mc:AlternateContent xmlns:mc="http://schemas.openxmlformats.org/markup-compatibility/2006">
              <mc:Choice xmlns:v="urn:schemas-microsoft-com:vml" Requires="v">
                <p:oleObj spid="_x0000_s28697" name="Bitmap Image" r:id="rId5" imgW="2924583" imgH="1371429" progId="Paint.Picture">
                  <p:embed/>
                </p:oleObj>
              </mc:Choice>
              <mc:Fallback>
                <p:oleObj name="Bitmap Image" r:id="rId5" imgW="2924583" imgH="1371429" progId="Paint.Picture">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3784600"/>
                        <a:ext cx="6553200" cy="307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p:txBody>
          <a:bodyPr/>
          <a:lstStyle/>
          <a:p>
            <a:pPr eaLnBrk="1" hangingPunct="1">
              <a:defRPr/>
            </a:pPr>
            <a:r>
              <a:rPr lang="en-US" smtClean="0"/>
              <a:t>2. Bộ lọc thông cao lý tưởng</a:t>
            </a:r>
          </a:p>
        </p:txBody>
      </p:sp>
      <p:sp>
        <p:nvSpPr>
          <p:cNvPr id="43011" name="Rectangle 3"/>
          <p:cNvSpPr>
            <a:spLocks noGrp="1" noRot="1" noChangeArrowheads="1"/>
          </p:cNvSpPr>
          <p:nvPr>
            <p:ph type="body" idx="1"/>
          </p:nvPr>
        </p:nvSpPr>
        <p:spPr/>
        <p:txBody>
          <a:bodyPr/>
          <a:lstStyle/>
          <a:p>
            <a:pPr eaLnBrk="1" hangingPunct="1">
              <a:defRPr/>
            </a:pPr>
            <a:r>
              <a:rPr lang="en-US" smtClean="0"/>
              <a:t>Đáp ứng tần số biên độ:</a:t>
            </a:r>
          </a:p>
          <a:p>
            <a:pPr lvl="1" eaLnBrk="1" hangingPunct="1">
              <a:defRPr/>
            </a:pPr>
            <a:r>
              <a:rPr lang="en-US" smtClean="0"/>
              <a:t>|H(ω)| =1 với –π ≤ ω ≤ -ω</a:t>
            </a:r>
            <a:r>
              <a:rPr lang="en-US" baseline="-25000" smtClean="0"/>
              <a:t>c </a:t>
            </a:r>
            <a:r>
              <a:rPr lang="en-US" smtClean="0"/>
              <a:t>và ω</a:t>
            </a:r>
            <a:r>
              <a:rPr lang="en-US" baseline="-25000" smtClean="0"/>
              <a:t>c </a:t>
            </a:r>
            <a:r>
              <a:rPr lang="en-US" smtClean="0"/>
              <a:t>≤ ω ≤ +π</a:t>
            </a:r>
          </a:p>
          <a:p>
            <a:pPr lvl="1" eaLnBrk="1" hangingPunct="1">
              <a:defRPr/>
            </a:pPr>
            <a:r>
              <a:rPr lang="en-US" smtClean="0"/>
              <a:t>|H(ω)| =0 với ω còn lại</a:t>
            </a:r>
          </a:p>
        </p:txBody>
      </p:sp>
      <p:graphicFrame>
        <p:nvGraphicFramePr>
          <p:cNvPr id="29700" name="Object 5"/>
          <p:cNvGraphicFramePr>
            <a:graphicFrameLocks noChangeAspect="1"/>
          </p:cNvGraphicFramePr>
          <p:nvPr/>
        </p:nvGraphicFramePr>
        <p:xfrm>
          <a:off x="990600" y="3568700"/>
          <a:ext cx="6934200" cy="3289300"/>
        </p:xfrm>
        <a:graphic>
          <a:graphicData uri="http://schemas.openxmlformats.org/presentationml/2006/ole">
            <mc:AlternateContent xmlns:mc="http://schemas.openxmlformats.org/markup-compatibility/2006">
              <mc:Choice xmlns:v="urn:schemas-microsoft-com:vml" Requires="v">
                <p:oleObj spid="_x0000_s29710" name="Bitmap Image" r:id="rId3" imgW="2971429" imgH="1409897" progId="Paint.Picture">
                  <p:embed/>
                </p:oleObj>
              </mc:Choice>
              <mc:Fallback>
                <p:oleObj name="Bitmap Image" r:id="rId3" imgW="2971429" imgH="1409897"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568700"/>
                        <a:ext cx="6934200" cy="328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p:txBody>
          <a:bodyPr/>
          <a:lstStyle/>
          <a:p>
            <a:pPr eaLnBrk="1" hangingPunct="1">
              <a:defRPr/>
            </a:pPr>
            <a:r>
              <a:rPr lang="en-US" smtClean="0"/>
              <a:t>3. Bộ lọc thông dải lý tưởng</a:t>
            </a:r>
          </a:p>
        </p:txBody>
      </p:sp>
      <p:sp>
        <p:nvSpPr>
          <p:cNvPr id="44035" name="Rectangle 3"/>
          <p:cNvSpPr>
            <a:spLocks noGrp="1" noRot="1" noChangeArrowheads="1"/>
          </p:cNvSpPr>
          <p:nvPr>
            <p:ph type="body" idx="1"/>
          </p:nvPr>
        </p:nvSpPr>
        <p:spPr/>
        <p:txBody>
          <a:bodyPr/>
          <a:lstStyle/>
          <a:p>
            <a:pPr eaLnBrk="1" hangingPunct="1">
              <a:defRPr/>
            </a:pPr>
            <a:r>
              <a:rPr lang="en-US" smtClean="0"/>
              <a:t>Đáp ứng tần số biên độ:</a:t>
            </a:r>
          </a:p>
          <a:p>
            <a:pPr lvl="1" eaLnBrk="1" hangingPunct="1">
              <a:defRPr/>
            </a:pPr>
            <a:r>
              <a:rPr lang="en-US" smtClean="0"/>
              <a:t>|H(ω)| =1 với –ω</a:t>
            </a:r>
            <a:r>
              <a:rPr lang="en-US" baseline="-25000" smtClean="0"/>
              <a:t>c2</a:t>
            </a:r>
            <a:r>
              <a:rPr lang="en-US" smtClean="0"/>
              <a:t> ≤ ω ≤ -ω</a:t>
            </a:r>
            <a:r>
              <a:rPr lang="en-US" baseline="-25000" smtClean="0"/>
              <a:t>c1 </a:t>
            </a:r>
            <a:r>
              <a:rPr lang="en-US" smtClean="0"/>
              <a:t>và </a:t>
            </a:r>
          </a:p>
          <a:p>
            <a:pPr lvl="1" eaLnBrk="1" hangingPunct="1">
              <a:buFont typeface="Wingdings" pitchFamily="2" charset="2"/>
              <a:buNone/>
              <a:defRPr/>
            </a:pPr>
            <a:r>
              <a:rPr lang="en-US" smtClean="0"/>
              <a:t>				    ω</a:t>
            </a:r>
            <a:r>
              <a:rPr lang="en-US" baseline="-25000" smtClean="0"/>
              <a:t>c1 </a:t>
            </a:r>
            <a:r>
              <a:rPr lang="en-US" smtClean="0"/>
              <a:t>≤ ω ≤ ω</a:t>
            </a:r>
            <a:r>
              <a:rPr lang="en-US" baseline="-25000" smtClean="0"/>
              <a:t>c2</a:t>
            </a:r>
            <a:endParaRPr lang="en-US" smtClean="0"/>
          </a:p>
          <a:p>
            <a:pPr lvl="1" eaLnBrk="1" hangingPunct="1">
              <a:defRPr/>
            </a:pPr>
            <a:r>
              <a:rPr lang="en-US" smtClean="0"/>
              <a:t>|H(ω)| =0 với ω còn lại</a:t>
            </a:r>
          </a:p>
        </p:txBody>
      </p:sp>
      <p:graphicFrame>
        <p:nvGraphicFramePr>
          <p:cNvPr id="30724" name="Object 4"/>
          <p:cNvGraphicFramePr>
            <a:graphicFrameLocks noChangeAspect="1"/>
          </p:cNvGraphicFramePr>
          <p:nvPr/>
        </p:nvGraphicFramePr>
        <p:xfrm>
          <a:off x="1362075" y="3962400"/>
          <a:ext cx="6477000" cy="2895600"/>
        </p:xfrm>
        <a:graphic>
          <a:graphicData uri="http://schemas.openxmlformats.org/presentationml/2006/ole">
            <mc:AlternateContent xmlns:mc="http://schemas.openxmlformats.org/markup-compatibility/2006">
              <mc:Choice xmlns:v="urn:schemas-microsoft-com:vml" Requires="v">
                <p:oleObj spid="_x0000_s30734" name="Bitmap Image" r:id="rId3" imgW="2962689" imgH="1324160" progId="Paint.Picture">
                  <p:embed/>
                </p:oleObj>
              </mc:Choice>
              <mc:Fallback>
                <p:oleObj name="Bitmap Image" r:id="rId3" imgW="2962689" imgH="1324160"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2075" y="3962400"/>
                        <a:ext cx="64770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p:txBody>
          <a:bodyPr/>
          <a:lstStyle/>
          <a:p>
            <a:pPr eaLnBrk="1" hangingPunct="1">
              <a:defRPr/>
            </a:pPr>
            <a:r>
              <a:rPr lang="en-US" smtClean="0"/>
              <a:t>4. Bộ lọc chắn dải lý tưởng</a:t>
            </a:r>
          </a:p>
        </p:txBody>
      </p:sp>
      <p:sp>
        <p:nvSpPr>
          <p:cNvPr id="45059" name="Rectangle 3"/>
          <p:cNvSpPr>
            <a:spLocks noGrp="1" noRot="1" noChangeArrowheads="1"/>
          </p:cNvSpPr>
          <p:nvPr>
            <p:ph type="body" idx="1"/>
          </p:nvPr>
        </p:nvSpPr>
        <p:spPr/>
        <p:txBody>
          <a:bodyPr/>
          <a:lstStyle/>
          <a:p>
            <a:pPr eaLnBrk="1" hangingPunct="1">
              <a:defRPr/>
            </a:pPr>
            <a:r>
              <a:rPr lang="en-US" smtClean="0"/>
              <a:t>Đáp ứng tần số biên độ:</a:t>
            </a:r>
          </a:p>
          <a:p>
            <a:pPr lvl="1" eaLnBrk="1" hangingPunct="1">
              <a:defRPr/>
            </a:pPr>
            <a:r>
              <a:rPr lang="en-US" smtClean="0"/>
              <a:t>|H(ω)| =0 với –ω</a:t>
            </a:r>
            <a:r>
              <a:rPr lang="en-US" baseline="-25000" smtClean="0"/>
              <a:t>c2</a:t>
            </a:r>
            <a:r>
              <a:rPr lang="en-US" smtClean="0"/>
              <a:t> ≤ ω ≤ -ω</a:t>
            </a:r>
            <a:r>
              <a:rPr lang="en-US" baseline="-25000" smtClean="0"/>
              <a:t>c1 </a:t>
            </a:r>
            <a:r>
              <a:rPr lang="en-US" smtClean="0"/>
              <a:t>và </a:t>
            </a:r>
          </a:p>
          <a:p>
            <a:pPr lvl="1" eaLnBrk="1" hangingPunct="1">
              <a:buFont typeface="Wingdings" pitchFamily="2" charset="2"/>
              <a:buNone/>
              <a:defRPr/>
            </a:pPr>
            <a:r>
              <a:rPr lang="en-US" smtClean="0"/>
              <a:t>				    ω</a:t>
            </a:r>
            <a:r>
              <a:rPr lang="en-US" baseline="-25000" smtClean="0"/>
              <a:t>c1 </a:t>
            </a:r>
            <a:r>
              <a:rPr lang="en-US" smtClean="0"/>
              <a:t>≤ ω ≤ ω</a:t>
            </a:r>
            <a:r>
              <a:rPr lang="en-US" baseline="-25000" smtClean="0"/>
              <a:t>c2</a:t>
            </a:r>
            <a:endParaRPr lang="en-US" smtClean="0"/>
          </a:p>
          <a:p>
            <a:pPr lvl="1" eaLnBrk="1" hangingPunct="1">
              <a:defRPr/>
            </a:pPr>
            <a:r>
              <a:rPr lang="en-US" smtClean="0"/>
              <a:t>|H(ω)| =1 với ω còn lại</a:t>
            </a:r>
          </a:p>
        </p:txBody>
      </p:sp>
      <p:graphicFrame>
        <p:nvGraphicFramePr>
          <p:cNvPr id="31748" name="Object 4"/>
          <p:cNvGraphicFramePr>
            <a:graphicFrameLocks noChangeAspect="1"/>
          </p:cNvGraphicFramePr>
          <p:nvPr/>
        </p:nvGraphicFramePr>
        <p:xfrm>
          <a:off x="1524000" y="3925888"/>
          <a:ext cx="6477000" cy="2932112"/>
        </p:xfrm>
        <a:graphic>
          <a:graphicData uri="http://schemas.openxmlformats.org/presentationml/2006/ole">
            <mc:AlternateContent xmlns:mc="http://schemas.openxmlformats.org/markup-compatibility/2006">
              <mc:Choice xmlns:v="urn:schemas-microsoft-com:vml" Requires="v">
                <p:oleObj spid="_x0000_s31758" name="Bitmap Image" r:id="rId3" imgW="2924583" imgH="1324160" progId="Paint.Picture">
                  <p:embed/>
                </p:oleObj>
              </mc:Choice>
              <mc:Fallback>
                <p:oleObj name="Bitmap Image" r:id="rId3" imgW="2924583" imgH="1324160"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925888"/>
                        <a:ext cx="6477000" cy="293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Bài tập</a:t>
            </a:r>
            <a:endParaRPr lang="en-US"/>
          </a:p>
        </p:txBody>
      </p:sp>
      <p:sp>
        <p:nvSpPr>
          <p:cNvPr id="3" name="Content Placeholder 2"/>
          <p:cNvSpPr>
            <a:spLocks noGrp="1"/>
          </p:cNvSpPr>
          <p:nvPr>
            <p:ph idx="1"/>
          </p:nvPr>
        </p:nvSpPr>
        <p:spPr>
          <a:xfrm>
            <a:off x="76200" y="1749425"/>
            <a:ext cx="8540750" cy="4498975"/>
          </a:xfrm>
        </p:spPr>
        <p:txBody>
          <a:bodyPr/>
          <a:lstStyle/>
          <a:p>
            <a:pPr>
              <a:defRPr/>
            </a:pPr>
            <a:r>
              <a:rPr lang="en-US" sz="2800" dirty="0" smtClean="0"/>
              <a:t>Cho </a:t>
            </a:r>
            <a:r>
              <a:rPr lang="en-US" sz="2800" dirty="0" err="1" smtClean="0"/>
              <a:t>đáp</a:t>
            </a:r>
            <a:r>
              <a:rPr lang="en-US" sz="2800" dirty="0" smtClean="0"/>
              <a:t> </a:t>
            </a:r>
            <a:r>
              <a:rPr lang="en-US" sz="2800" dirty="0" err="1" smtClean="0"/>
              <a:t>ứng</a:t>
            </a:r>
            <a:r>
              <a:rPr lang="en-US" sz="2800" dirty="0" smtClean="0"/>
              <a:t> </a:t>
            </a:r>
            <a:r>
              <a:rPr lang="en-US" sz="2800" dirty="0" err="1" smtClean="0"/>
              <a:t>tần</a:t>
            </a:r>
            <a:r>
              <a:rPr lang="en-US" sz="2800" dirty="0" smtClean="0"/>
              <a:t> </a:t>
            </a:r>
            <a:r>
              <a:rPr lang="en-US" sz="2800" dirty="0" err="1" smtClean="0"/>
              <a:t>số</a:t>
            </a:r>
            <a:r>
              <a:rPr lang="en-US" sz="2800" dirty="0" smtClean="0"/>
              <a:t> </a:t>
            </a:r>
            <a:r>
              <a:rPr lang="en-US" sz="2800" dirty="0" err="1" smtClean="0"/>
              <a:t>của</a:t>
            </a:r>
            <a:r>
              <a:rPr lang="en-US" sz="2800" dirty="0" smtClean="0"/>
              <a:t> </a:t>
            </a:r>
            <a:r>
              <a:rPr lang="en-US" sz="2800" dirty="0" err="1" smtClean="0"/>
              <a:t>bộ</a:t>
            </a:r>
            <a:r>
              <a:rPr lang="en-US" sz="2800" dirty="0" smtClean="0"/>
              <a:t> </a:t>
            </a:r>
            <a:r>
              <a:rPr lang="en-US" sz="2800" dirty="0" err="1" smtClean="0"/>
              <a:t>lọc</a:t>
            </a:r>
            <a:r>
              <a:rPr lang="en-US" sz="2800" dirty="0" smtClean="0"/>
              <a:t> </a:t>
            </a:r>
            <a:r>
              <a:rPr lang="en-US" sz="2800" dirty="0" err="1" smtClean="0"/>
              <a:t>lý</a:t>
            </a:r>
            <a:r>
              <a:rPr lang="en-US" sz="2800" dirty="0" smtClean="0"/>
              <a:t> </a:t>
            </a:r>
            <a:r>
              <a:rPr lang="en-US" sz="2800" dirty="0" err="1" smtClean="0"/>
              <a:t>tưởng</a:t>
            </a:r>
            <a:r>
              <a:rPr lang="en-US" sz="2800" dirty="0" smtClean="0"/>
              <a:t>, </a:t>
            </a:r>
            <a:r>
              <a:rPr lang="en-US" sz="2800" dirty="0" err="1" smtClean="0"/>
              <a:t>pha</a:t>
            </a:r>
            <a:r>
              <a:rPr lang="en-US" sz="2800" dirty="0" smtClean="0"/>
              <a:t> </a:t>
            </a:r>
            <a:r>
              <a:rPr lang="en-US" sz="2800" dirty="0" err="1" smtClean="0"/>
              <a:t>không</a:t>
            </a:r>
            <a:r>
              <a:rPr lang="en-US" sz="2800" dirty="0" smtClean="0"/>
              <a:t> </a:t>
            </a:r>
            <a:r>
              <a:rPr lang="en-US" sz="2800" dirty="0" err="1" smtClean="0"/>
              <a:t>như</a:t>
            </a:r>
            <a:r>
              <a:rPr lang="en-US" sz="2800" dirty="0" smtClean="0"/>
              <a:t> </a:t>
            </a:r>
            <a:r>
              <a:rPr lang="en-US" sz="2800" dirty="0" err="1" smtClean="0"/>
              <a:t>sau</a:t>
            </a:r>
            <a:r>
              <a:rPr lang="en-US" sz="2800" dirty="0" smtClean="0"/>
              <a:t>:</a:t>
            </a:r>
          </a:p>
          <a:p>
            <a:pPr>
              <a:buFont typeface="Arial" charset="0"/>
              <a:buNone/>
              <a:defRPr/>
            </a:pPr>
            <a:r>
              <a:rPr lang="en-US" sz="2000" dirty="0" smtClean="0"/>
              <a:t>			H(</a:t>
            </a:r>
            <a:r>
              <a:rPr lang="el-GR" sz="2000" dirty="0" smtClean="0"/>
              <a:t>ω</a:t>
            </a:r>
            <a:r>
              <a:rPr lang="en-US" sz="2000" dirty="0" smtClean="0"/>
              <a:t>) = 1 </a:t>
            </a:r>
            <a:r>
              <a:rPr lang="en-US" sz="2000" dirty="0" err="1" smtClean="0"/>
              <a:t>với</a:t>
            </a:r>
            <a:r>
              <a:rPr lang="en-US" sz="2000" dirty="0" smtClean="0"/>
              <a:t> -</a:t>
            </a:r>
            <a:r>
              <a:rPr lang="el-GR" sz="2000" dirty="0" smtClean="0"/>
              <a:t>ω</a:t>
            </a:r>
            <a:r>
              <a:rPr lang="en-US" sz="2000" baseline="-25000" dirty="0" smtClean="0"/>
              <a:t>c</a:t>
            </a:r>
            <a:r>
              <a:rPr lang="en-US" sz="2000" dirty="0" smtClean="0"/>
              <a:t> ≤ </a:t>
            </a:r>
            <a:r>
              <a:rPr lang="el-GR" sz="2000" dirty="0" smtClean="0"/>
              <a:t>ω</a:t>
            </a:r>
            <a:r>
              <a:rPr lang="en-US" sz="2000" dirty="0" smtClean="0"/>
              <a:t> ≤ +</a:t>
            </a:r>
            <a:r>
              <a:rPr lang="el-GR" sz="2000" dirty="0" smtClean="0"/>
              <a:t>ω</a:t>
            </a:r>
            <a:r>
              <a:rPr lang="en-US" sz="2000" baseline="-25000" dirty="0" smtClean="0"/>
              <a:t>c</a:t>
            </a:r>
          </a:p>
          <a:p>
            <a:pPr>
              <a:buFont typeface="Arial" charset="0"/>
              <a:buNone/>
              <a:defRPr/>
            </a:pPr>
            <a:r>
              <a:rPr lang="en-US" sz="2000" dirty="0" smtClean="0"/>
              <a:t>			H(</a:t>
            </a:r>
            <a:r>
              <a:rPr lang="el-GR" sz="2000" dirty="0" smtClean="0"/>
              <a:t>ω</a:t>
            </a:r>
            <a:r>
              <a:rPr lang="en-US" sz="2000" dirty="0" smtClean="0"/>
              <a:t>) = 0 </a:t>
            </a:r>
            <a:r>
              <a:rPr lang="en-US" sz="2000" dirty="0" err="1" smtClean="0"/>
              <a:t>với</a:t>
            </a:r>
            <a:r>
              <a:rPr lang="en-US" sz="2000" dirty="0" smtClean="0"/>
              <a:t> </a:t>
            </a:r>
            <a:r>
              <a:rPr lang="el-GR" sz="2000" dirty="0" smtClean="0"/>
              <a:t>ω</a:t>
            </a:r>
            <a:r>
              <a:rPr lang="en-US" sz="2000" dirty="0" smtClean="0"/>
              <a:t> </a:t>
            </a:r>
            <a:r>
              <a:rPr lang="en-US" sz="2000" dirty="0" err="1" smtClean="0"/>
              <a:t>còn</a:t>
            </a:r>
            <a:r>
              <a:rPr lang="en-US" sz="2000" dirty="0" smtClean="0"/>
              <a:t> </a:t>
            </a:r>
            <a:r>
              <a:rPr lang="en-US" sz="2000" dirty="0" err="1" smtClean="0"/>
              <a:t>lại</a:t>
            </a:r>
            <a:endParaRPr lang="en-US" sz="2000" dirty="0" smtClean="0"/>
          </a:p>
          <a:p>
            <a:pPr>
              <a:buFont typeface="Arial" charset="0"/>
              <a:buNone/>
              <a:defRPr/>
            </a:pPr>
            <a:r>
              <a:rPr lang="en-US" sz="2800" dirty="0" smtClean="0"/>
              <a:t>	a. </a:t>
            </a:r>
            <a:r>
              <a:rPr lang="en-US" sz="2800" dirty="0" err="1" smtClean="0"/>
              <a:t>Bộ</a:t>
            </a:r>
            <a:r>
              <a:rPr lang="en-US" sz="2800" dirty="0" smtClean="0"/>
              <a:t> </a:t>
            </a:r>
            <a:r>
              <a:rPr lang="en-US" sz="2800" dirty="0" err="1" smtClean="0"/>
              <a:t>lọc</a:t>
            </a:r>
            <a:r>
              <a:rPr lang="en-US" sz="2800" dirty="0" smtClean="0"/>
              <a:t> </a:t>
            </a:r>
            <a:r>
              <a:rPr lang="en-US" sz="2800" dirty="0" err="1" smtClean="0"/>
              <a:t>trên</a:t>
            </a:r>
            <a:r>
              <a:rPr lang="en-US" sz="2800" dirty="0" smtClean="0"/>
              <a:t> </a:t>
            </a:r>
            <a:r>
              <a:rPr lang="en-US" sz="2800" dirty="0" err="1" smtClean="0"/>
              <a:t>là</a:t>
            </a:r>
            <a:r>
              <a:rPr lang="en-US" sz="2800" dirty="0" smtClean="0"/>
              <a:t> </a:t>
            </a:r>
            <a:r>
              <a:rPr lang="en-US" sz="2800" dirty="0" err="1" smtClean="0"/>
              <a:t>bộ</a:t>
            </a:r>
            <a:r>
              <a:rPr lang="en-US" sz="2800" dirty="0" smtClean="0"/>
              <a:t> </a:t>
            </a:r>
            <a:r>
              <a:rPr lang="en-US" sz="2800" dirty="0" err="1" smtClean="0"/>
              <a:t>lọc</a:t>
            </a:r>
            <a:r>
              <a:rPr lang="en-US" sz="2800" dirty="0" smtClean="0"/>
              <a:t> </a:t>
            </a:r>
            <a:r>
              <a:rPr lang="en-US" sz="2800" dirty="0" err="1" smtClean="0"/>
              <a:t>gì</a:t>
            </a:r>
            <a:endParaRPr lang="en-US" sz="2800" dirty="0" smtClean="0"/>
          </a:p>
          <a:p>
            <a:pPr>
              <a:buFont typeface="Arial" charset="0"/>
              <a:buNone/>
              <a:defRPr/>
            </a:pPr>
            <a:r>
              <a:rPr lang="en-US" sz="2800" dirty="0" smtClean="0"/>
              <a:t>	b. </a:t>
            </a:r>
            <a:r>
              <a:rPr lang="en-US" sz="2800" dirty="0" err="1" smtClean="0"/>
              <a:t>Tìm</a:t>
            </a:r>
            <a:r>
              <a:rPr lang="en-US" sz="2800" dirty="0" smtClean="0"/>
              <a:t> </a:t>
            </a:r>
            <a:r>
              <a:rPr lang="en-US" sz="2800" dirty="0" err="1" smtClean="0"/>
              <a:t>đáp</a:t>
            </a:r>
            <a:r>
              <a:rPr lang="en-US" sz="2800" dirty="0" smtClean="0"/>
              <a:t> </a:t>
            </a:r>
            <a:r>
              <a:rPr lang="en-US" sz="2800" dirty="0" err="1" smtClean="0"/>
              <a:t>ứng</a:t>
            </a:r>
            <a:r>
              <a:rPr lang="en-US" sz="2800" dirty="0" smtClean="0"/>
              <a:t> </a:t>
            </a:r>
            <a:r>
              <a:rPr lang="en-US" sz="2800" dirty="0" err="1" smtClean="0"/>
              <a:t>xung</a:t>
            </a:r>
            <a:r>
              <a:rPr lang="en-US" sz="2800" dirty="0" smtClean="0"/>
              <a:t> </a:t>
            </a:r>
            <a:r>
              <a:rPr lang="en-US" sz="2800" dirty="0" err="1" smtClean="0"/>
              <a:t>của</a:t>
            </a:r>
            <a:r>
              <a:rPr lang="en-US" sz="2800" dirty="0" smtClean="0"/>
              <a:t> </a:t>
            </a:r>
            <a:r>
              <a:rPr lang="en-US" sz="2800" dirty="0" err="1" smtClean="0"/>
              <a:t>nó</a:t>
            </a:r>
            <a:endParaRPr lang="en-US" sz="2800" dirty="0" smtClean="0"/>
          </a:p>
          <a:p>
            <a:pPr>
              <a:defRPr/>
            </a:pPr>
            <a:r>
              <a:rPr lang="en-US" sz="2800" dirty="0" err="1" smtClean="0"/>
              <a:t>Tìm</a:t>
            </a:r>
            <a:r>
              <a:rPr lang="en-US" sz="2800" dirty="0" smtClean="0"/>
              <a:t> </a:t>
            </a:r>
            <a:r>
              <a:rPr lang="en-US" sz="2800" dirty="0" err="1" smtClean="0"/>
              <a:t>đáp</a:t>
            </a:r>
            <a:r>
              <a:rPr lang="en-US" sz="2800" dirty="0" smtClean="0"/>
              <a:t> </a:t>
            </a:r>
            <a:r>
              <a:rPr lang="en-US" sz="2800" dirty="0" err="1" smtClean="0"/>
              <a:t>ứng</a:t>
            </a:r>
            <a:r>
              <a:rPr lang="en-US" sz="2800" dirty="0" smtClean="0"/>
              <a:t> </a:t>
            </a:r>
            <a:r>
              <a:rPr lang="en-US" sz="2800" dirty="0" err="1" smtClean="0"/>
              <a:t>xung</a:t>
            </a:r>
            <a:r>
              <a:rPr lang="en-US" sz="2800" dirty="0" smtClean="0"/>
              <a:t> </a:t>
            </a:r>
            <a:r>
              <a:rPr lang="en-US" sz="2800" dirty="0" err="1" smtClean="0"/>
              <a:t>của</a:t>
            </a:r>
            <a:r>
              <a:rPr lang="en-US" sz="2800" dirty="0" smtClean="0"/>
              <a:t> </a:t>
            </a:r>
            <a:r>
              <a:rPr lang="en-US" sz="2800" dirty="0" err="1" smtClean="0"/>
              <a:t>các</a:t>
            </a:r>
            <a:r>
              <a:rPr lang="en-US" sz="2800" dirty="0" smtClean="0"/>
              <a:t> </a:t>
            </a:r>
            <a:r>
              <a:rPr lang="en-US" sz="2800" dirty="0" err="1" smtClean="0"/>
              <a:t>bộ</a:t>
            </a:r>
            <a:r>
              <a:rPr lang="en-US" sz="2800" dirty="0" smtClean="0"/>
              <a:t> </a:t>
            </a:r>
            <a:r>
              <a:rPr lang="en-US" sz="2800" dirty="0" err="1" smtClean="0"/>
              <a:t>lọc</a:t>
            </a:r>
            <a:r>
              <a:rPr lang="en-US" sz="2800" dirty="0" smtClean="0"/>
              <a:t> </a:t>
            </a:r>
            <a:r>
              <a:rPr lang="en-US" sz="2800" dirty="0" err="1" smtClean="0"/>
              <a:t>số</a:t>
            </a:r>
            <a:r>
              <a:rPr lang="en-US" sz="2800" dirty="0" smtClean="0"/>
              <a:t> </a:t>
            </a:r>
            <a:r>
              <a:rPr lang="en-US" sz="2800" dirty="0" err="1" smtClean="0"/>
              <a:t>lý</a:t>
            </a:r>
            <a:r>
              <a:rPr lang="en-US" sz="2800" dirty="0" smtClean="0"/>
              <a:t> </a:t>
            </a:r>
            <a:r>
              <a:rPr lang="en-US" sz="2800" dirty="0" err="1" smtClean="0"/>
              <a:t>tưởng</a:t>
            </a:r>
            <a:r>
              <a:rPr lang="en-US" sz="2800" dirty="0" smtClean="0"/>
              <a:t> </a:t>
            </a:r>
            <a:r>
              <a:rPr lang="en-US" sz="2800" dirty="0" err="1" smtClean="0"/>
              <a:t>thông</a:t>
            </a:r>
            <a:r>
              <a:rPr lang="en-US" sz="2800" dirty="0" smtClean="0"/>
              <a:t> </a:t>
            </a:r>
            <a:r>
              <a:rPr lang="en-US" sz="2800" dirty="0" err="1" smtClean="0"/>
              <a:t>cao</a:t>
            </a:r>
            <a:r>
              <a:rPr lang="en-US" sz="2800" dirty="0" smtClean="0"/>
              <a:t>, </a:t>
            </a:r>
            <a:r>
              <a:rPr lang="en-US" sz="2800" dirty="0" err="1" smtClean="0"/>
              <a:t>thông</a:t>
            </a:r>
            <a:r>
              <a:rPr lang="en-US" sz="2800" dirty="0" smtClean="0"/>
              <a:t> </a:t>
            </a:r>
            <a:r>
              <a:rPr lang="en-US" sz="2800" dirty="0" err="1" smtClean="0"/>
              <a:t>dải</a:t>
            </a:r>
            <a:r>
              <a:rPr lang="en-US" sz="2800" dirty="0" smtClean="0"/>
              <a:t>, </a:t>
            </a:r>
            <a:r>
              <a:rPr lang="en-US" sz="2800" dirty="0" err="1" smtClean="0"/>
              <a:t>chắn</a:t>
            </a:r>
            <a:r>
              <a:rPr lang="en-US" sz="2800" dirty="0" smtClean="0"/>
              <a:t> </a:t>
            </a:r>
            <a:r>
              <a:rPr lang="en-US" sz="2800" dirty="0" err="1" smtClean="0"/>
              <a:t>dải</a:t>
            </a:r>
            <a:r>
              <a:rPr lang="en-US" sz="2800" dirty="0" smtClean="0"/>
              <a:t> </a:t>
            </a:r>
            <a:r>
              <a:rPr lang="en-US" sz="2800" dirty="0" err="1" smtClean="0"/>
              <a:t>với</a:t>
            </a:r>
            <a:r>
              <a:rPr lang="en-US" sz="2800" dirty="0" smtClean="0"/>
              <a:t> </a:t>
            </a:r>
            <a:r>
              <a:rPr lang="en-US" sz="2800" dirty="0" err="1" smtClean="0"/>
              <a:t>đáp</a:t>
            </a:r>
            <a:r>
              <a:rPr lang="en-US" sz="2800" dirty="0" smtClean="0"/>
              <a:t> </a:t>
            </a:r>
            <a:r>
              <a:rPr lang="en-US" sz="2800" dirty="0" err="1" smtClean="0"/>
              <a:t>ứng</a:t>
            </a:r>
            <a:r>
              <a:rPr lang="en-US" sz="2800" dirty="0" smtClean="0"/>
              <a:t> </a:t>
            </a:r>
            <a:r>
              <a:rPr lang="en-US" sz="2800" dirty="0" err="1" smtClean="0"/>
              <a:t>tần</a:t>
            </a:r>
            <a:r>
              <a:rPr lang="en-US" sz="2800" dirty="0" smtClean="0"/>
              <a:t> </a:t>
            </a:r>
            <a:r>
              <a:rPr lang="en-US" sz="2800" dirty="0" err="1" smtClean="0"/>
              <a:t>số</a:t>
            </a:r>
            <a:r>
              <a:rPr lang="en-US" sz="2800" dirty="0" smtClean="0"/>
              <a:t> </a:t>
            </a:r>
            <a:r>
              <a:rPr lang="en-US" sz="2800" dirty="0" err="1" smtClean="0"/>
              <a:t>là</a:t>
            </a:r>
            <a:r>
              <a:rPr lang="en-US" sz="2800" dirty="0" smtClean="0"/>
              <a:t> H(</a:t>
            </a:r>
            <a:r>
              <a:rPr lang="el-GR" sz="2800" dirty="0" smtClean="0"/>
              <a:t>ω</a:t>
            </a:r>
            <a:r>
              <a:rPr lang="en-US" sz="2800" dirty="0" smtClean="0"/>
              <a:t>) = 1.</a:t>
            </a:r>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p:cNvPicPr>
            <a:picLocks noGrp="1" noChangeAspect="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301625" y="228600"/>
            <a:ext cx="8540750" cy="6248400"/>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a:xfrm>
            <a:off x="304800" y="0"/>
            <a:ext cx="8540750" cy="1143000"/>
          </a:xfrm>
        </p:spPr>
        <p:txBody>
          <a:bodyPr/>
          <a:lstStyle/>
          <a:p>
            <a:pPr eaLnBrk="1" hangingPunct="1">
              <a:defRPr/>
            </a:pPr>
            <a:r>
              <a:rPr lang="en-US" sz="4000" smtClean="0"/>
              <a:t>4.1 Biến đổi Fourier </a:t>
            </a:r>
            <a:br>
              <a:rPr lang="en-US" sz="4000" smtClean="0"/>
            </a:br>
            <a:r>
              <a:rPr lang="en-US" sz="4000" smtClean="0"/>
              <a:t>(FT – Fourier Transform)</a:t>
            </a:r>
          </a:p>
        </p:txBody>
      </p:sp>
      <p:sp>
        <p:nvSpPr>
          <p:cNvPr id="22531" name="Rectangle 3"/>
          <p:cNvSpPr>
            <a:spLocks noGrp="1" noRot="1" noChangeArrowheads="1"/>
          </p:cNvSpPr>
          <p:nvPr>
            <p:ph type="body" idx="1"/>
          </p:nvPr>
        </p:nvSpPr>
        <p:spPr>
          <a:xfrm>
            <a:off x="301625" y="1143000"/>
            <a:ext cx="8540750" cy="5715000"/>
          </a:xfrm>
        </p:spPr>
        <p:txBody>
          <a:bodyPr/>
          <a:lstStyle/>
          <a:p>
            <a:pPr marL="609600" indent="-609600" eaLnBrk="1" hangingPunct="1">
              <a:buFont typeface="Wingdings" pitchFamily="2" charset="2"/>
              <a:buAutoNum type="arabicPeriod"/>
              <a:defRPr/>
            </a:pPr>
            <a:r>
              <a:rPr lang="en-US" smtClean="0"/>
              <a:t>Định nghĩa</a:t>
            </a:r>
          </a:p>
          <a:p>
            <a:pPr marL="609600" indent="-609600" eaLnBrk="1" hangingPunct="1">
              <a:defRPr/>
            </a:pPr>
            <a:r>
              <a:rPr lang="en-US" smtClean="0"/>
              <a:t>Biến đổi Fourier của tín hiệu được định nghĩa:</a:t>
            </a:r>
          </a:p>
          <a:p>
            <a:pPr marL="609600" indent="-609600" eaLnBrk="1" hangingPunct="1">
              <a:defRPr/>
            </a:pPr>
            <a:endParaRPr lang="en-US" smtClean="0"/>
          </a:p>
          <a:p>
            <a:pPr marL="609600" indent="-609600" eaLnBrk="1" hangingPunct="1">
              <a:defRPr/>
            </a:pPr>
            <a:endParaRPr lang="en-US" smtClean="0"/>
          </a:p>
          <a:p>
            <a:pPr marL="990600" lvl="1" indent="-533400" eaLnBrk="1" hangingPunct="1">
              <a:defRPr/>
            </a:pPr>
            <a:r>
              <a:rPr lang="en-US" smtClean="0"/>
              <a:t>Ký hiệu: FT[x(n)] = X(</a:t>
            </a:r>
            <a:r>
              <a:rPr lang="el-GR" smtClean="0">
                <a:cs typeface="Arial" charset="0"/>
              </a:rPr>
              <a:t>ω</a:t>
            </a:r>
            <a:r>
              <a:rPr lang="en-US" smtClean="0"/>
              <a:t>)</a:t>
            </a:r>
          </a:p>
          <a:p>
            <a:pPr marL="990600" lvl="1" indent="-533400" eaLnBrk="1" hangingPunct="1">
              <a:defRPr/>
            </a:pPr>
            <a:r>
              <a:rPr lang="en-US" smtClean="0"/>
              <a:t>X(</a:t>
            </a:r>
            <a:r>
              <a:rPr lang="el-GR" smtClean="0">
                <a:cs typeface="Arial" charset="0"/>
              </a:rPr>
              <a:t>ω</a:t>
            </a:r>
            <a:r>
              <a:rPr lang="en-US" smtClean="0"/>
              <a:t>) = |X(ω)|e</a:t>
            </a:r>
            <a:r>
              <a:rPr lang="en-US" baseline="30000" smtClean="0"/>
              <a:t>jarg[X(</a:t>
            </a:r>
            <a:r>
              <a:rPr lang="el-GR" baseline="30000" smtClean="0">
                <a:cs typeface="Arial" charset="0"/>
              </a:rPr>
              <a:t>ω</a:t>
            </a:r>
            <a:r>
              <a:rPr lang="en-US" baseline="30000" smtClean="0"/>
              <a:t>)]</a:t>
            </a:r>
          </a:p>
          <a:p>
            <a:pPr marL="1371600" lvl="2" indent="-457200" eaLnBrk="1" hangingPunct="1">
              <a:defRPr/>
            </a:pPr>
            <a:r>
              <a:rPr lang="en-US" smtClean="0"/>
              <a:t>|X(ω)|: phổ biên độ của tín hiệu</a:t>
            </a:r>
          </a:p>
          <a:p>
            <a:pPr marL="1371600" lvl="2" indent="-457200" eaLnBrk="1" hangingPunct="1">
              <a:defRPr/>
            </a:pPr>
            <a:r>
              <a:rPr lang="en-US" smtClean="0"/>
              <a:t>arg[X(</a:t>
            </a:r>
            <a:r>
              <a:rPr lang="el-GR" smtClean="0">
                <a:cs typeface="Arial" charset="0"/>
              </a:rPr>
              <a:t>ω</a:t>
            </a:r>
            <a:r>
              <a:rPr lang="en-US" smtClean="0"/>
              <a:t>)]: phổ pha của tín hiệu</a:t>
            </a:r>
          </a:p>
        </p:txBody>
      </p:sp>
      <p:graphicFrame>
        <p:nvGraphicFramePr>
          <p:cNvPr id="7172" name="Object 4"/>
          <p:cNvGraphicFramePr>
            <a:graphicFrameLocks noChangeAspect="1"/>
          </p:cNvGraphicFramePr>
          <p:nvPr/>
        </p:nvGraphicFramePr>
        <p:xfrm>
          <a:off x="2724150" y="2514600"/>
          <a:ext cx="3924300" cy="1295400"/>
        </p:xfrm>
        <a:graphic>
          <a:graphicData uri="http://schemas.openxmlformats.org/presentationml/2006/ole">
            <mc:AlternateContent xmlns:mc="http://schemas.openxmlformats.org/markup-compatibility/2006">
              <mc:Choice xmlns:v="urn:schemas-microsoft-com:vml" Requires="v">
                <p:oleObj spid="_x0000_s7182" name="Equation" r:id="rId3" imgW="1307880" imgH="431640" progId="Equation.3">
                  <p:embed/>
                </p:oleObj>
              </mc:Choice>
              <mc:Fallback>
                <p:oleObj name="Equation" r:id="rId3" imgW="130788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4150" y="2514600"/>
                        <a:ext cx="3924300" cy="129540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p:txBody>
          <a:bodyPr/>
          <a:lstStyle/>
          <a:p>
            <a:pPr eaLnBrk="1" hangingPunct="1">
              <a:defRPr/>
            </a:pPr>
            <a:r>
              <a:rPr lang="en-US" smtClean="0"/>
              <a:t>1. Định nghĩa (tiếp)</a:t>
            </a:r>
          </a:p>
        </p:txBody>
      </p:sp>
      <p:sp>
        <p:nvSpPr>
          <p:cNvPr id="23555" name="Rectangle 3"/>
          <p:cNvSpPr>
            <a:spLocks noGrp="1" noRot="1" noChangeArrowheads="1"/>
          </p:cNvSpPr>
          <p:nvPr>
            <p:ph type="body" idx="1"/>
          </p:nvPr>
        </p:nvSpPr>
        <p:spPr>
          <a:xfrm>
            <a:off x="457200" y="1600200"/>
            <a:ext cx="8686800" cy="4530725"/>
          </a:xfrm>
        </p:spPr>
        <p:txBody>
          <a:bodyPr/>
          <a:lstStyle/>
          <a:p>
            <a:pPr eaLnBrk="1" hangingPunct="1">
              <a:defRPr/>
            </a:pPr>
            <a:r>
              <a:rPr lang="en-US" smtClean="0"/>
              <a:t>Tính chất của X(</a:t>
            </a:r>
            <a:r>
              <a:rPr lang="el-GR" smtClean="0">
                <a:cs typeface="Arial" charset="0"/>
              </a:rPr>
              <a:t>ω</a:t>
            </a:r>
            <a:r>
              <a:rPr lang="en-US" smtClean="0"/>
              <a:t>):Tuần hoàn với chu kỳ 2</a:t>
            </a:r>
            <a:r>
              <a:rPr lang="el-GR" smtClean="0">
                <a:latin typeface="Times New Roman" pitchFamily="18" charset="0"/>
                <a:cs typeface="Times New Roman" pitchFamily="18" charset="0"/>
              </a:rPr>
              <a:t>π</a:t>
            </a:r>
          </a:p>
        </p:txBody>
      </p:sp>
      <p:graphicFrame>
        <p:nvGraphicFramePr>
          <p:cNvPr id="8196" name="Object 4"/>
          <p:cNvGraphicFramePr>
            <a:graphicFrameLocks noChangeAspect="1"/>
          </p:cNvGraphicFramePr>
          <p:nvPr/>
        </p:nvGraphicFramePr>
        <p:xfrm>
          <a:off x="500063" y="2286000"/>
          <a:ext cx="8331200" cy="1066800"/>
        </p:xfrm>
        <a:graphic>
          <a:graphicData uri="http://schemas.openxmlformats.org/presentationml/2006/ole">
            <mc:AlternateContent xmlns:mc="http://schemas.openxmlformats.org/markup-compatibility/2006">
              <mc:Choice xmlns:v="urn:schemas-microsoft-com:vml" Requires="v">
                <p:oleObj spid="_x0000_s8206" name="Equation" r:id="rId3" imgW="2463480" imgH="431640" progId="Equation.3">
                  <p:embed/>
                </p:oleObj>
              </mc:Choice>
              <mc:Fallback>
                <p:oleObj name="Equation" r:id="rId3" imgW="246348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3" y="2286000"/>
                        <a:ext cx="8331200" cy="1066800"/>
                      </a:xfrm>
                      <a:prstGeom prst="rect">
                        <a:avLst/>
                      </a:prstGeom>
                      <a:solidFill>
                        <a:schemeClr val="tx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62000"/>
          </a:xfrm>
        </p:spPr>
        <p:txBody>
          <a:bodyPr/>
          <a:lstStyle/>
          <a:p>
            <a:pPr>
              <a:defRPr/>
            </a:pPr>
            <a:r>
              <a:rPr lang="en-US" smtClean="0"/>
              <a:t>1. Định nghĩa (tiếp)</a:t>
            </a:r>
            <a:endParaRPr lang="en-US"/>
          </a:p>
        </p:txBody>
      </p:sp>
      <p:sp>
        <p:nvSpPr>
          <p:cNvPr id="3" name="Content Placeholder 2"/>
          <p:cNvSpPr>
            <a:spLocks noGrp="1" noRot="1" noChangeAspect="1" noMove="1" noResize="1" noEditPoints="1" noAdjustHandles="1" noChangeArrowheads="1" noChangeShapeType="1" noTextEdit="1"/>
          </p:cNvSpPr>
          <p:nvPr>
            <p:ph idx="1"/>
          </p:nvPr>
        </p:nvSpPr>
        <p:spPr>
          <a:xfrm>
            <a:off x="152401" y="914400"/>
            <a:ext cx="8763000" cy="5715000"/>
          </a:xfrm>
          <a:blipFill rotWithShape="1">
            <a:blip r:embed="rId2"/>
            <a:stretch>
              <a:fillRect l="-1113" t="-1493" b="-3092"/>
            </a:stretch>
          </a:blipFill>
        </p:spPr>
        <p:txBody>
          <a:bodyPr/>
          <a:lstStyle/>
          <a:p>
            <a:r>
              <a:rPr lang="en-US">
                <a:noFill/>
              </a:rPr>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a:xfrm>
            <a:off x="457200" y="228600"/>
            <a:ext cx="8229600" cy="1139825"/>
          </a:xfrm>
        </p:spPr>
        <p:txBody>
          <a:bodyPr/>
          <a:lstStyle/>
          <a:p>
            <a:pPr marL="609600" indent="-609600" eaLnBrk="1" hangingPunct="1">
              <a:defRPr/>
            </a:pPr>
            <a:r>
              <a:rPr lang="en-US" sz="4000" smtClean="0"/>
              <a:t>2. Mối </a:t>
            </a:r>
            <a:r>
              <a:rPr lang="en-US" sz="4000"/>
              <a:t>quan hệ giữa ZT và FT</a:t>
            </a:r>
          </a:p>
        </p:txBody>
      </p:sp>
      <p:sp>
        <p:nvSpPr>
          <p:cNvPr id="27651" name="Rectangle 3"/>
          <p:cNvSpPr>
            <a:spLocks noGrp="1" noRot="1" noChangeArrowheads="1"/>
          </p:cNvSpPr>
          <p:nvPr>
            <p:ph type="body" idx="1"/>
          </p:nvPr>
        </p:nvSpPr>
        <p:spPr>
          <a:xfrm>
            <a:off x="0" y="1447800"/>
            <a:ext cx="9144000" cy="4495800"/>
          </a:xfrm>
        </p:spPr>
        <p:txBody>
          <a:bodyPr/>
          <a:lstStyle/>
          <a:p>
            <a:pPr marL="590550" indent="-533400" eaLnBrk="1" hangingPunct="1">
              <a:defRPr/>
            </a:pPr>
            <a:r>
              <a:rPr lang="en-US" smtClean="0"/>
              <a:t>Biến đổi Z</a:t>
            </a:r>
          </a:p>
          <a:p>
            <a:pPr marL="590550" indent="-533400" eaLnBrk="1" hangingPunct="1">
              <a:defRPr/>
            </a:pPr>
            <a:endParaRPr lang="en-US" smtClean="0"/>
          </a:p>
          <a:p>
            <a:pPr marL="590550" indent="-533400" eaLnBrk="1" hangingPunct="1">
              <a:defRPr/>
            </a:pPr>
            <a:endParaRPr lang="en-US" smtClean="0"/>
          </a:p>
          <a:p>
            <a:pPr marL="590550" indent="-533400" eaLnBrk="1" hangingPunct="1">
              <a:buFont typeface="Wingdings" pitchFamily="2" charset="2"/>
              <a:buNone/>
              <a:defRPr/>
            </a:pPr>
            <a:r>
              <a:rPr lang="en-US" smtClean="0"/>
              <a:t>	z là biến phức </a:t>
            </a:r>
            <a:r>
              <a:rPr lang="en-US" smtClean="0">
                <a:sym typeface="Wingdings" pitchFamily="2" charset="2"/>
              </a:rPr>
              <a:t> z = re</a:t>
            </a:r>
            <a:r>
              <a:rPr lang="en-US" baseline="30000" smtClean="0">
                <a:sym typeface="Wingdings" pitchFamily="2" charset="2"/>
              </a:rPr>
              <a:t>j</a:t>
            </a:r>
            <a:r>
              <a:rPr lang="el-GR" baseline="30000" smtClean="0">
                <a:cs typeface="Arial" charset="0"/>
                <a:sym typeface="Wingdings" pitchFamily="2" charset="2"/>
              </a:rPr>
              <a:t>ω</a:t>
            </a:r>
            <a:endParaRPr lang="en-US" baseline="30000" smtClean="0">
              <a:cs typeface="Arial" charset="0"/>
              <a:sym typeface="Wingdings" pitchFamily="2" charset="2"/>
            </a:endParaRPr>
          </a:p>
          <a:p>
            <a:pPr marL="590550" indent="-533400" eaLnBrk="1" hangingPunct="1">
              <a:buFont typeface="Wingdings" pitchFamily="2" charset="2"/>
              <a:buNone/>
              <a:defRPr/>
            </a:pPr>
            <a:endParaRPr lang="en-US" baseline="30000" smtClean="0">
              <a:cs typeface="Arial" charset="0"/>
              <a:sym typeface="Wingdings" pitchFamily="2" charset="2"/>
            </a:endParaRPr>
          </a:p>
          <a:p>
            <a:pPr marL="590550" indent="-533400" eaLnBrk="1" hangingPunct="1">
              <a:buFont typeface="Wingdings" pitchFamily="2" charset="2"/>
              <a:buNone/>
              <a:defRPr/>
            </a:pPr>
            <a:endParaRPr lang="en-US" baseline="30000" smtClean="0">
              <a:cs typeface="Arial" charset="0"/>
              <a:sym typeface="Wingdings" pitchFamily="2" charset="2"/>
            </a:endParaRPr>
          </a:p>
          <a:p>
            <a:pPr marL="590550" indent="-533400" eaLnBrk="1" hangingPunct="1">
              <a:buFont typeface="Wingdings" pitchFamily="2" charset="2"/>
              <a:buNone/>
              <a:defRPr/>
            </a:pPr>
            <a:endParaRPr lang="en-US" smtClean="0">
              <a:cs typeface="Arial" charset="0"/>
              <a:sym typeface="Wingdings" pitchFamily="2" charset="2"/>
            </a:endParaRPr>
          </a:p>
          <a:p>
            <a:pPr marL="590550" indent="-533400" eaLnBrk="1" hangingPunct="1">
              <a:buFont typeface="Wingdings" pitchFamily="2" charset="2"/>
              <a:buNone/>
              <a:defRPr/>
            </a:pPr>
            <a:r>
              <a:rPr lang="en-US" smtClean="0">
                <a:cs typeface="Arial" charset="0"/>
                <a:sym typeface="Wingdings" pitchFamily="2" charset="2"/>
              </a:rPr>
              <a:t>Nếu đánh giá X(z) trên vòng tròn đơn vị  r=1</a:t>
            </a:r>
            <a:endParaRPr lang="el-GR" baseline="30000" smtClean="0">
              <a:cs typeface="Arial" charset="0"/>
            </a:endParaRPr>
          </a:p>
        </p:txBody>
      </p:sp>
      <p:graphicFrame>
        <p:nvGraphicFramePr>
          <p:cNvPr id="10244" name="Object 4"/>
          <p:cNvGraphicFramePr>
            <a:graphicFrameLocks noChangeAspect="1"/>
          </p:cNvGraphicFramePr>
          <p:nvPr/>
        </p:nvGraphicFramePr>
        <p:xfrm>
          <a:off x="2438400" y="2103438"/>
          <a:ext cx="4164013" cy="1020762"/>
        </p:xfrm>
        <a:graphic>
          <a:graphicData uri="http://schemas.openxmlformats.org/presentationml/2006/ole">
            <mc:AlternateContent xmlns:mc="http://schemas.openxmlformats.org/markup-compatibility/2006">
              <mc:Choice xmlns:v="urn:schemas-microsoft-com:vml" Requires="v">
                <p:oleObj spid="_x0000_s10274" name="Equation" r:id="rId3" imgW="1905000" imgH="431800" progId="Equation.3">
                  <p:embed/>
                </p:oleObj>
              </mc:Choice>
              <mc:Fallback>
                <p:oleObj name="Equation" r:id="rId3" imgW="19050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103438"/>
                        <a:ext cx="4164013" cy="1020762"/>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5" name="Object 5"/>
          <p:cNvGraphicFramePr>
            <a:graphicFrameLocks noChangeAspect="1"/>
          </p:cNvGraphicFramePr>
          <p:nvPr>
            <p:extLst>
              <p:ext uri="{D42A27DB-BD31-4B8C-83A1-F6EECF244321}">
                <p14:modId xmlns:p14="http://schemas.microsoft.com/office/powerpoint/2010/main" val="1514474078"/>
              </p:ext>
            </p:extLst>
          </p:nvPr>
        </p:nvGraphicFramePr>
        <p:xfrm>
          <a:off x="2590800" y="3856038"/>
          <a:ext cx="3775075" cy="1020762"/>
        </p:xfrm>
        <a:graphic>
          <a:graphicData uri="http://schemas.openxmlformats.org/presentationml/2006/ole">
            <mc:AlternateContent xmlns:mc="http://schemas.openxmlformats.org/markup-compatibility/2006">
              <mc:Choice xmlns:v="urn:schemas-microsoft-com:vml" Requires="v">
                <p:oleObj spid="_x0000_s10275" name="Equation" r:id="rId5" imgW="1524000" imgH="431800" progId="Equation.3">
                  <p:embed/>
                </p:oleObj>
              </mc:Choice>
              <mc:Fallback>
                <p:oleObj name="Equation" r:id="rId5" imgW="1524000" imgH="431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3856038"/>
                        <a:ext cx="3775075" cy="1020762"/>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6" name="Object 6"/>
          <p:cNvGraphicFramePr>
            <a:graphicFrameLocks noChangeAspect="1"/>
          </p:cNvGraphicFramePr>
          <p:nvPr/>
        </p:nvGraphicFramePr>
        <p:xfrm>
          <a:off x="2057400" y="5761038"/>
          <a:ext cx="5348288" cy="1020762"/>
        </p:xfrm>
        <a:graphic>
          <a:graphicData uri="http://schemas.openxmlformats.org/presentationml/2006/ole">
            <mc:AlternateContent xmlns:mc="http://schemas.openxmlformats.org/markup-compatibility/2006">
              <mc:Choice xmlns:v="urn:schemas-microsoft-com:vml" Requires="v">
                <p:oleObj spid="_x0000_s10276" name="Equation" r:id="rId7" imgW="2159000" imgH="431800" progId="Equation.3">
                  <p:embed/>
                </p:oleObj>
              </mc:Choice>
              <mc:Fallback>
                <p:oleObj name="Equation" r:id="rId7" imgW="2159000" imgH="4318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7400" y="5761038"/>
                        <a:ext cx="5348288" cy="1020762"/>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600" smtClean="0"/>
              <a:t>2. Mối quan hệ giữa ZT và FT</a:t>
            </a:r>
            <a:endParaRPr lang="en-US" sz="3600"/>
          </a:p>
        </p:txBody>
      </p:sp>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4" t="-1762" r="-2853" b="-542"/>
            </a:stretch>
          </a:blipFill>
        </p:spPr>
        <p:txBody>
          <a:bodyPr/>
          <a:lstStyle/>
          <a:p>
            <a:r>
              <a:rPr lang="en-US">
                <a:noFill/>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p:txBody>
          <a:bodyPr/>
          <a:lstStyle/>
          <a:p>
            <a:pPr eaLnBrk="1" hangingPunct="1">
              <a:defRPr/>
            </a:pPr>
            <a:r>
              <a:rPr lang="en-US" sz="3600" smtClean="0"/>
              <a:t>3. </a:t>
            </a:r>
            <a:r>
              <a:rPr lang="en-US" sz="3600"/>
              <a:t>Biến đổi Fourier ngược</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smtClean="0">
                    <a:latin typeface="Cambria Math"/>
                  </a:rPr>
                  <a:t>Ta có công thức biến đổi Fourier ngược:</a:t>
                </a:r>
                <a:endParaRPr lang="en-US" b="0" smtClean="0">
                  <a:latin typeface="Cambria Math"/>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𝑥</m:t>
                      </m:r>
                      <m:d>
                        <m:dPr>
                          <m:ctrlPr>
                            <a:rPr lang="en-US" b="0" i="1" smtClean="0">
                              <a:latin typeface="Cambria Math" panose="02040503050406030204" pitchFamily="18" charset="0"/>
                            </a:rPr>
                          </m:ctrlPr>
                        </m:dPr>
                        <m:e>
                          <m:r>
                            <a:rPr lang="en-US" b="0" i="1" smtClean="0">
                              <a:latin typeface="Cambria Math"/>
                            </a:rPr>
                            <m:t>𝑛</m:t>
                          </m:r>
                        </m:e>
                      </m:d>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2</m:t>
                          </m:r>
                          <m:r>
                            <a:rPr lang="en-US" b="0" i="1" smtClean="0">
                              <a:latin typeface="Cambria Math"/>
                              <a:ea typeface="Cambria Math"/>
                            </a:rPr>
                            <m:t>𝜋</m:t>
                          </m:r>
                        </m:den>
                      </m:f>
                      <m:nary>
                        <m:naryPr>
                          <m:limLoc m:val="undOvr"/>
                          <m:ctrlPr>
                            <a:rPr lang="en-US" b="0" i="1" smtClean="0">
                              <a:latin typeface="Cambria Math" panose="02040503050406030204" pitchFamily="18" charset="0"/>
                            </a:rPr>
                          </m:ctrlPr>
                        </m:naryPr>
                        <m:sub>
                          <m:r>
                            <m:rPr>
                              <m:brk m:alnAt="24"/>
                            </m:rPr>
                            <a:rPr lang="en-US" b="0" i="1" smtClean="0">
                              <a:latin typeface="Cambria Math"/>
                            </a:rPr>
                            <m:t>−</m:t>
                          </m:r>
                          <m:r>
                            <a:rPr lang="en-US" b="0" i="1" smtClean="0">
                              <a:latin typeface="Cambria Math"/>
                              <a:ea typeface="Cambria Math"/>
                            </a:rPr>
                            <m:t>𝜋</m:t>
                          </m:r>
                        </m:sub>
                        <m:sup>
                          <m:r>
                            <a:rPr lang="en-US" b="0" i="1" smtClean="0">
                              <a:latin typeface="Cambria Math"/>
                              <a:ea typeface="Cambria Math"/>
                            </a:rPr>
                            <m:t>𝜋</m:t>
                          </m:r>
                        </m:sup>
                        <m:e>
                          <m:r>
                            <a:rPr lang="en-US" b="0" i="1" smtClean="0">
                              <a:latin typeface="Cambria Math"/>
                            </a:rPr>
                            <m:t>𝑋</m:t>
                          </m:r>
                          <m:d>
                            <m:dPr>
                              <m:ctrlPr>
                                <a:rPr lang="en-US" b="0" i="1" smtClean="0">
                                  <a:latin typeface="Cambria Math" panose="02040503050406030204" pitchFamily="18" charset="0"/>
                                </a:rPr>
                              </m:ctrlPr>
                            </m:dPr>
                            <m:e>
                              <m:r>
                                <a:rPr lang="en-US" b="0" i="1" smtClean="0">
                                  <a:latin typeface="Cambria Math"/>
                                </a:rPr>
                                <m:t>𝜔</m:t>
                              </m:r>
                            </m:e>
                          </m:d>
                          <m:sSup>
                            <m:sSupPr>
                              <m:ctrlPr>
                                <a:rPr lang="en-US" b="0" i="1" smtClean="0">
                                  <a:latin typeface="Cambria Math" panose="02040503050406030204" pitchFamily="18" charset="0"/>
                                </a:rPr>
                              </m:ctrlPr>
                            </m:sSupPr>
                            <m:e>
                              <m:r>
                                <a:rPr lang="en-US" b="0" i="1" smtClean="0">
                                  <a:latin typeface="Cambria Math"/>
                                </a:rPr>
                                <m:t>𝑒</m:t>
                              </m:r>
                            </m:e>
                            <m:sup>
                              <m:r>
                                <a:rPr lang="en-US" b="0" i="1" smtClean="0">
                                  <a:latin typeface="Cambria Math"/>
                                </a:rPr>
                                <m:t>𝑗</m:t>
                              </m:r>
                              <m:r>
                                <a:rPr lang="en-US" b="0" i="1" smtClean="0">
                                  <a:latin typeface="Cambria Math"/>
                                  <a:ea typeface="Cambria Math"/>
                                </a:rPr>
                                <m:t>𝜔</m:t>
                              </m:r>
                              <m:r>
                                <a:rPr lang="en-US" b="0" i="1" smtClean="0">
                                  <a:latin typeface="Cambria Math"/>
                                  <a:ea typeface="Cambria Math"/>
                                </a:rPr>
                                <m:t>𝑛</m:t>
                              </m:r>
                            </m:sup>
                          </m:sSup>
                          <m:r>
                            <a:rPr lang="en-US" b="0" i="1" smtClean="0">
                              <a:latin typeface="Cambria Math"/>
                              <a:ea typeface="Cambria Math"/>
                            </a:rPr>
                            <m:t>𝑑</m:t>
                          </m:r>
                          <m:r>
                            <a:rPr lang="en-US" b="0" i="1" smtClean="0">
                              <a:latin typeface="Cambria Math"/>
                              <a:ea typeface="Cambria Math"/>
                            </a:rPr>
                            <m:t>𝜔</m:t>
                          </m:r>
                        </m:e>
                      </m:nary>
                    </m:oMath>
                  </m:oMathPara>
                </a14:m>
                <a:endParaRPr lang="en-US" smtClean="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1070" t="-2033"/>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theme/theme1.xml><?xml version="1.0" encoding="utf-8"?>
<a:theme xmlns:a="http://schemas.openxmlformats.org/drawingml/2006/main" name="Compass">
  <a:themeElements>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fontScheme name="Compas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Compass 1">
        <a:dk1>
          <a:srgbClr val="00007A"/>
        </a:dk1>
        <a:lt1>
          <a:srgbClr val="FFFFFF"/>
        </a:lt1>
        <a:dk2>
          <a:srgbClr val="000066"/>
        </a:dk2>
        <a:lt2>
          <a:srgbClr val="CCECFF"/>
        </a:lt2>
        <a:accent1>
          <a:srgbClr val="6F64C2"/>
        </a:accent1>
        <a:accent2>
          <a:srgbClr val="0089BA"/>
        </a:accent2>
        <a:accent3>
          <a:srgbClr val="AAAAB8"/>
        </a:accent3>
        <a:accent4>
          <a:srgbClr val="DADADA"/>
        </a:accent4>
        <a:accent5>
          <a:srgbClr val="BBB8DD"/>
        </a:accent5>
        <a:accent6>
          <a:srgbClr val="007CA8"/>
        </a:accent6>
        <a:hlink>
          <a:srgbClr val="66CCFF"/>
        </a:hlink>
        <a:folHlink>
          <a:srgbClr val="00CC99"/>
        </a:folHlink>
      </a:clrScheme>
      <a:clrMap bg1="dk2" tx1="lt1" bg2="dk1" tx2="lt2" accent1="accent1" accent2="accent2" accent3="accent3" accent4="accent4" accent5="accent5" accent6="accent6" hlink="hlink" folHlink="folHlink"/>
    </a:extraClrScheme>
    <a:extraClrScheme>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clrMap bg1="dk2" tx1="lt1" bg2="dk1" tx2="lt2" accent1="accent1" accent2="accent2" accent3="accent3" accent4="accent4" accent5="accent5" accent6="accent6" hlink="hlink" folHlink="folHlink"/>
    </a:extraClrScheme>
    <a:extraClrScheme>
      <a:clrScheme name="Compass 3">
        <a:dk1>
          <a:srgbClr val="860000"/>
        </a:dk1>
        <a:lt1>
          <a:srgbClr val="FFFFFF"/>
        </a:lt1>
        <a:dk2>
          <a:srgbClr val="800000"/>
        </a:dk2>
        <a:lt2>
          <a:srgbClr val="FFFFCC"/>
        </a:lt2>
        <a:accent1>
          <a:srgbClr val="FF6600"/>
        </a:accent1>
        <a:accent2>
          <a:srgbClr val="FF9933"/>
        </a:accent2>
        <a:accent3>
          <a:srgbClr val="C0AAAA"/>
        </a:accent3>
        <a:accent4>
          <a:srgbClr val="DADADA"/>
        </a:accent4>
        <a:accent5>
          <a:srgbClr val="FFB8AA"/>
        </a:accent5>
        <a:accent6>
          <a:srgbClr val="E78A2D"/>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ompass 4">
        <a:dk1>
          <a:srgbClr val="676A5C"/>
        </a:dk1>
        <a:lt1>
          <a:srgbClr val="FFFFFF"/>
        </a:lt1>
        <a:dk2>
          <a:srgbClr val="686B5D"/>
        </a:dk2>
        <a:lt2>
          <a:srgbClr val="FFFFCC"/>
        </a:lt2>
        <a:accent1>
          <a:srgbClr val="CC6600"/>
        </a:accent1>
        <a:accent2>
          <a:srgbClr val="809EA8"/>
        </a:accent2>
        <a:accent3>
          <a:srgbClr val="B9BAB6"/>
        </a:accent3>
        <a:accent4>
          <a:srgbClr val="DADADA"/>
        </a:accent4>
        <a:accent5>
          <a:srgbClr val="E2B8AA"/>
        </a:accent5>
        <a:accent6>
          <a:srgbClr val="738F98"/>
        </a:accent6>
        <a:hlink>
          <a:srgbClr val="DDBF4F"/>
        </a:hlink>
        <a:folHlink>
          <a:srgbClr val="B7B6A3"/>
        </a:folHlink>
      </a:clrScheme>
      <a:clrMap bg1="dk2" tx1="lt1" bg2="dk1" tx2="lt2" accent1="accent1" accent2="accent2" accent3="accent3" accent4="accent4" accent5="accent5" accent6="accent6" hlink="hlink" folHlink="folHlink"/>
    </a:extraClrScheme>
    <a:extraClrScheme>
      <a:clrScheme name="Compass 5">
        <a:dk1>
          <a:srgbClr val="AC835E"/>
        </a:dk1>
        <a:lt1>
          <a:srgbClr val="FFFFFF"/>
        </a:lt1>
        <a:dk2>
          <a:srgbClr val="AE8764"/>
        </a:dk2>
        <a:lt2>
          <a:srgbClr val="FFFFCC"/>
        </a:lt2>
        <a:accent1>
          <a:srgbClr val="CC6600"/>
        </a:accent1>
        <a:accent2>
          <a:srgbClr val="FF5050"/>
        </a:accent2>
        <a:accent3>
          <a:srgbClr val="D3C3B8"/>
        </a:accent3>
        <a:accent4>
          <a:srgbClr val="DADADA"/>
        </a:accent4>
        <a:accent5>
          <a:srgbClr val="E2B8AA"/>
        </a:accent5>
        <a:accent6>
          <a:srgbClr val="E74848"/>
        </a:accent6>
        <a:hlink>
          <a:srgbClr val="FFCC99"/>
        </a:hlink>
        <a:folHlink>
          <a:srgbClr val="FF9966"/>
        </a:folHlink>
      </a:clrScheme>
      <a:clrMap bg1="dk2" tx1="lt1" bg2="dk1" tx2="lt2" accent1="accent1" accent2="accent2" accent3="accent3" accent4="accent4" accent5="accent5" accent6="accent6" hlink="hlink" folHlink="folHlink"/>
    </a:extraClrScheme>
    <a:extraClrScheme>
      <a:clrScheme name="Compass 6">
        <a:dk1>
          <a:srgbClr val="526133"/>
        </a:dk1>
        <a:lt1>
          <a:srgbClr val="FFFFFF"/>
        </a:lt1>
        <a:dk2>
          <a:srgbClr val="4E5D31"/>
        </a:dk2>
        <a:lt2>
          <a:srgbClr val="FFFFCC"/>
        </a:lt2>
        <a:accent1>
          <a:srgbClr val="99CC00"/>
        </a:accent1>
        <a:accent2>
          <a:srgbClr val="7A9505"/>
        </a:accent2>
        <a:accent3>
          <a:srgbClr val="B2B6AD"/>
        </a:accent3>
        <a:accent4>
          <a:srgbClr val="DADADA"/>
        </a:accent4>
        <a:accent5>
          <a:srgbClr val="CAE2AA"/>
        </a:accent5>
        <a:accent6>
          <a:srgbClr val="6E8704"/>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Compass 7">
        <a:dk1>
          <a:srgbClr val="000000"/>
        </a:dk1>
        <a:lt1>
          <a:srgbClr val="DDDCC5"/>
        </a:lt1>
        <a:dk2>
          <a:srgbClr val="95934B"/>
        </a:dk2>
        <a:lt2>
          <a:srgbClr val="DBDAC3"/>
        </a:lt2>
        <a:accent1>
          <a:srgbClr val="EAEBE1"/>
        </a:accent1>
        <a:accent2>
          <a:srgbClr val="9DB0B7"/>
        </a:accent2>
        <a:accent3>
          <a:srgbClr val="EBEBDF"/>
        </a:accent3>
        <a:accent4>
          <a:srgbClr val="000000"/>
        </a:accent4>
        <a:accent5>
          <a:srgbClr val="F3F3EE"/>
        </a:accent5>
        <a:accent6>
          <a:srgbClr val="8E9FA6"/>
        </a:accent6>
        <a:hlink>
          <a:srgbClr val="009900"/>
        </a:hlink>
        <a:folHlink>
          <a:srgbClr val="808000"/>
        </a:folHlink>
      </a:clrScheme>
      <a:clrMap bg1="lt1" tx1="dk1" bg2="lt2" tx2="dk2" accent1="accent1" accent2="accent2" accent3="accent3" accent4="accent4" accent5="accent5" accent6="accent6" hlink="hlink" folHlink="folHlink"/>
    </a:extraClrScheme>
    <a:extraClrScheme>
      <a:clrScheme name="Compass 8">
        <a:dk1>
          <a:srgbClr val="007E7B"/>
        </a:dk1>
        <a:lt1>
          <a:srgbClr val="FFFFFF"/>
        </a:lt1>
        <a:dk2>
          <a:srgbClr val="008080"/>
        </a:dk2>
        <a:lt2>
          <a:srgbClr val="FFFF99"/>
        </a:lt2>
        <a:accent1>
          <a:srgbClr val="33CCCC"/>
        </a:accent1>
        <a:accent2>
          <a:srgbClr val="00CC66"/>
        </a:accent2>
        <a:accent3>
          <a:srgbClr val="AAC0C0"/>
        </a:accent3>
        <a:accent4>
          <a:srgbClr val="DADADA"/>
        </a:accent4>
        <a:accent5>
          <a:srgbClr val="ADE2E2"/>
        </a:accent5>
        <a:accent6>
          <a:srgbClr val="00B95C"/>
        </a:accent6>
        <a:hlink>
          <a:srgbClr val="CCFFCC"/>
        </a:hlink>
        <a:folHlink>
          <a:srgbClr val="FFFFCC"/>
        </a:folHlink>
      </a:clrScheme>
      <a:clrMap bg1="dk2" tx1="lt1" bg2="dk1" tx2="lt2" accent1="accent1" accent2="accent2" accent3="accent3" accent4="accent4" accent5="accent5" accent6="accent6" hlink="hlink" folHlink="folHlink"/>
    </a:extraClrScheme>
    <a:extraClrScheme>
      <a:clrScheme name="Compass 9">
        <a:dk1>
          <a:srgbClr val="000000"/>
        </a:dk1>
        <a:lt1>
          <a:srgbClr val="FFFFFF"/>
        </a:lt1>
        <a:dk2>
          <a:srgbClr val="000000"/>
        </a:dk2>
        <a:lt2>
          <a:srgbClr val="FEFEFE"/>
        </a:lt2>
        <a:accent1>
          <a:srgbClr val="E1E1FF"/>
        </a:accent1>
        <a:accent2>
          <a:srgbClr val="D9FFF8"/>
        </a:accent2>
        <a:accent3>
          <a:srgbClr val="FFFFFF"/>
        </a:accent3>
        <a:accent4>
          <a:srgbClr val="000000"/>
        </a:accent4>
        <a:accent5>
          <a:srgbClr val="EEEEFF"/>
        </a:accent5>
        <a:accent6>
          <a:srgbClr val="C4E7E1"/>
        </a:accent6>
        <a:hlink>
          <a:srgbClr val="9966FF"/>
        </a:hlink>
        <a:folHlink>
          <a:srgbClr val="666699"/>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Compass</Template>
  <TotalTime>1336</TotalTime>
  <Words>938</Words>
  <Application>Microsoft Office PowerPoint</Application>
  <PresentationFormat>On-screen Show (4:3)</PresentationFormat>
  <Paragraphs>141</Paragraphs>
  <Slides>27</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27</vt:i4>
      </vt:variant>
    </vt:vector>
  </HeadingPairs>
  <TitlesOfParts>
    <vt:vector size="38" baseType="lpstr">
      <vt:lpstr>Angsana New</vt:lpstr>
      <vt:lpstr>Arial</vt:lpstr>
      <vt:lpstr>Cambria Math</vt:lpstr>
      <vt:lpstr>Tahoma</vt:lpstr>
      <vt:lpstr>Times New Roman</vt:lpstr>
      <vt:lpstr>Verdana</vt:lpstr>
      <vt:lpstr>Wingdings</vt:lpstr>
      <vt:lpstr>Compass</vt:lpstr>
      <vt:lpstr>Equation</vt:lpstr>
      <vt:lpstr>Bitmap Image</vt:lpstr>
      <vt:lpstr>Microsoft Equation 3.0</vt:lpstr>
      <vt:lpstr>Chương 4 Biến đổi Fourier</vt:lpstr>
      <vt:lpstr>Giới thiệu</vt:lpstr>
      <vt:lpstr>PowerPoint Presentation</vt:lpstr>
      <vt:lpstr>4.1 Biến đổi Fourier  (FT – Fourier Transform)</vt:lpstr>
      <vt:lpstr>1. Định nghĩa (tiếp)</vt:lpstr>
      <vt:lpstr>1. Định nghĩa (tiếp)</vt:lpstr>
      <vt:lpstr>2. Mối quan hệ giữa ZT và FT</vt:lpstr>
      <vt:lpstr>2. Mối quan hệ giữa ZT và FT</vt:lpstr>
      <vt:lpstr>3. Biến đổi Fourier ngược</vt:lpstr>
      <vt:lpstr>4.2 Tính chất của FT</vt:lpstr>
      <vt:lpstr>1. Tính chất tuyến tính</vt:lpstr>
      <vt:lpstr>2. Tính chất trễ</vt:lpstr>
      <vt:lpstr>3. Đảo miền thời gian</vt:lpstr>
      <vt:lpstr>4. Tích chập trong miền tần số</vt:lpstr>
      <vt:lpstr>4. Tích chập trong miền tần số Hệ thống LTI trong miền tần số</vt:lpstr>
      <vt:lpstr>Ví dụ</vt:lpstr>
      <vt:lpstr>PowerPoint Presentation</vt:lpstr>
      <vt:lpstr>5. Dịch chuyển tần số</vt:lpstr>
      <vt:lpstr>6. Điều chế tín hiệu</vt:lpstr>
      <vt:lpstr>7. Vi phân trong miền tần số</vt:lpstr>
      <vt:lpstr>4.3 Bộ lọc số</vt:lpstr>
      <vt:lpstr>4.3 Bộ lọc số</vt:lpstr>
      <vt:lpstr>1. Bộ lọc thông thấp lý tưởng</vt:lpstr>
      <vt:lpstr>2. Bộ lọc thông cao lý tưởng</vt:lpstr>
      <vt:lpstr>3. Bộ lọc thông dải lý tưởng</vt:lpstr>
      <vt:lpstr>4. Bộ lọc chắn dải lý tưởng</vt:lpstr>
      <vt:lpstr>Bài tập</vt:lpstr>
    </vt:vector>
  </TitlesOfParts>
  <Company>Wru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Thao Nguyen</cp:lastModifiedBy>
  <cp:revision>63</cp:revision>
  <dcterms:created xsi:type="dcterms:W3CDTF">2007-05-08T04:28:45Z</dcterms:created>
  <dcterms:modified xsi:type="dcterms:W3CDTF">2017-06-01T04:52:10Z</dcterms:modified>
</cp:coreProperties>
</file>