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20"/>
  </p:notesMasterIdLst>
  <p:sldIdLst>
    <p:sldId id="258" r:id="rId2"/>
    <p:sldId id="256" r:id="rId3"/>
    <p:sldId id="290" r:id="rId4"/>
    <p:sldId id="260" r:id="rId5"/>
    <p:sldId id="291" r:id="rId6"/>
    <p:sldId id="292" r:id="rId7"/>
    <p:sldId id="262" r:id="rId8"/>
    <p:sldId id="297" r:id="rId9"/>
    <p:sldId id="263" r:id="rId10"/>
    <p:sldId id="265" r:id="rId11"/>
    <p:sldId id="264" r:id="rId12"/>
    <p:sldId id="298" r:id="rId13"/>
    <p:sldId id="299" r:id="rId14"/>
    <p:sldId id="266" r:id="rId15"/>
    <p:sldId id="275" r:id="rId16"/>
    <p:sldId id="276" r:id="rId17"/>
    <p:sldId id="277" r:id="rId18"/>
    <p:sldId id="278" r:id="rId19"/>
  </p:sldIdLst>
  <p:sldSz cx="9144000" cy="5143500" type="screen16x9"/>
  <p:notesSz cx="6858000" cy="9144000"/>
  <p:embeddedFontLst>
    <p:embeddedFont>
      <p:font typeface="맑은 고딕" panose="020B0503020000020004" pitchFamily="34" charset="-127"/>
      <p:regular r:id="rId21"/>
      <p:bold r:id="rId22"/>
    </p:embeddedFont>
    <p:embeddedFont>
      <p:font typeface="Titillium Web ExtraLight" panose="020B0604020202020204" charset="0"/>
      <p:regular r:id="rId23"/>
      <p:bold r:id="rId24"/>
      <p:italic r:id="rId25"/>
      <p:boldItalic r:id="rId26"/>
    </p:embeddedFont>
    <p:embeddedFont>
      <p:font typeface="Titillium Web" panose="020B060402020202020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A9AD2FA-5582-4ABE-A0E3-3570E24E6CF2}">
  <a:tblStyle styleId="{EA9AD2FA-5582-4ABE-A0E3-3570E24E6CF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738" autoAdjust="0"/>
  </p:normalViewPr>
  <p:slideViewPr>
    <p:cSldViewPr snapToGrid="0">
      <p:cViewPr varScale="1">
        <p:scale>
          <a:sx n="85" d="100"/>
          <a:sy n="85" d="100"/>
        </p:scale>
        <p:origin x="88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Shape 7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1" name="Shape 7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Shape 8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3" name="Shape 8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Shape 9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7" name="Shape 9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Shape 9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9" name="Shape 9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Shape 10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1" name="Shape 10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Shape 10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9" name="Shape 10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Shape 7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7" name="Shape 7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AAE9C2-5881-4A10-94B1-2302DB8795F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53305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Shape 8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5" name="Shape 8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AAE9C2-5881-4A10-94B1-2302DB8795F8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16315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Shape 8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9" name="Shape 8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Shape 8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8" name="Shape 8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Shape 8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Shape 8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Shape 8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6" name="Shape 8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696525" y="817291"/>
            <a:ext cx="7729200" cy="2081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12" name="Shape 12"/>
          <p:cNvGrpSpPr/>
          <p:nvPr/>
        </p:nvGrpSpPr>
        <p:grpSpPr>
          <a:xfrm>
            <a:off x="28550" y="2196764"/>
            <a:ext cx="9094048" cy="2946825"/>
            <a:chOff x="28544" y="3514688"/>
            <a:chExt cx="9094048" cy="1628800"/>
          </a:xfrm>
        </p:grpSpPr>
        <p:sp>
          <p:nvSpPr>
            <p:cNvPr id="13" name="Shape 13"/>
            <p:cNvSpPr/>
            <p:nvPr/>
          </p:nvSpPr>
          <p:spPr>
            <a:xfrm>
              <a:off x="300032" y="4491616"/>
              <a:ext cx="228608" cy="651872"/>
            </a:xfrm>
            <a:custGeom>
              <a:avLst/>
              <a:gdLst/>
              <a:ahLst/>
              <a:cxnLst/>
              <a:rect l="0" t="0" r="0" b="0"/>
              <a:pathLst>
                <a:path w="7144" h="20371" extrusionOk="0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>
              <a:off x="28544" y="4220160"/>
              <a:ext cx="228640" cy="923328"/>
            </a:xfrm>
            <a:custGeom>
              <a:avLst/>
              <a:gdLst/>
              <a:ahLst/>
              <a:cxnLst/>
              <a:rect l="0" t="0" r="0" b="0"/>
              <a:pathLst>
                <a:path w="7145" h="28854" extrusionOk="0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>
              <a:off x="576832" y="3939744"/>
              <a:ext cx="230432" cy="1203744"/>
            </a:xfrm>
            <a:custGeom>
              <a:avLst/>
              <a:gdLst/>
              <a:ahLst/>
              <a:cxnLst/>
              <a:rect l="0" t="0" r="0" b="0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853664" y="4120128"/>
              <a:ext cx="230400" cy="1023360"/>
            </a:xfrm>
            <a:custGeom>
              <a:avLst/>
              <a:gdLst/>
              <a:ahLst/>
              <a:cxnLst/>
              <a:rect l="0" t="0" r="0" b="0"/>
              <a:pathLst>
                <a:path w="7200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>
              <a:off x="1130496" y="4627328"/>
              <a:ext cx="230400" cy="516160"/>
            </a:xfrm>
            <a:custGeom>
              <a:avLst/>
              <a:gdLst/>
              <a:ahLst/>
              <a:cxnLst/>
              <a:rect l="0" t="0" r="0" b="0"/>
              <a:pathLst>
                <a:path w="7200" h="16130" extrusionOk="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Shape 18"/>
            <p:cNvSpPr/>
            <p:nvPr/>
          </p:nvSpPr>
          <p:spPr>
            <a:xfrm>
              <a:off x="1409088" y="3821888"/>
              <a:ext cx="228640" cy="1321600"/>
            </a:xfrm>
            <a:custGeom>
              <a:avLst/>
              <a:gdLst/>
              <a:ahLst/>
              <a:cxnLst/>
              <a:rect l="0" t="0" r="0" b="0"/>
              <a:pathLst>
                <a:path w="7145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Shape 19"/>
            <p:cNvSpPr/>
            <p:nvPr/>
          </p:nvSpPr>
          <p:spPr>
            <a:xfrm>
              <a:off x="1685920" y="4175488"/>
              <a:ext cx="230400" cy="968000"/>
            </a:xfrm>
            <a:custGeom>
              <a:avLst/>
              <a:gdLst/>
              <a:ahLst/>
              <a:cxnLst/>
              <a:rect l="0" t="0" r="0" b="0"/>
              <a:pathLst>
                <a:path w="7200" h="30250" extrusionOk="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>
              <a:off x="1962720" y="3939744"/>
              <a:ext cx="230432" cy="1203744"/>
            </a:xfrm>
            <a:custGeom>
              <a:avLst/>
              <a:gdLst/>
              <a:ahLst/>
              <a:cxnLst/>
              <a:rect l="0" t="0" r="0" b="0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Shape 21"/>
            <p:cNvSpPr/>
            <p:nvPr/>
          </p:nvSpPr>
          <p:spPr>
            <a:xfrm>
              <a:off x="2239552" y="4355872"/>
              <a:ext cx="230400" cy="787616"/>
            </a:xfrm>
            <a:custGeom>
              <a:avLst/>
              <a:gdLst/>
              <a:ahLst/>
              <a:cxnLst/>
              <a:rect l="0" t="0" r="0" b="0"/>
              <a:pathLst>
                <a:path w="7200" h="24613" extrusionOk="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>
              <a:off x="2516384" y="3821888"/>
              <a:ext cx="230400" cy="1321600"/>
            </a:xfrm>
            <a:custGeom>
              <a:avLst/>
              <a:gdLst/>
              <a:ahLst/>
              <a:cxnLst/>
              <a:rect l="0" t="0" r="0" b="0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>
              <a:off x="2794976" y="4175488"/>
              <a:ext cx="228640" cy="968000"/>
            </a:xfrm>
            <a:custGeom>
              <a:avLst/>
              <a:gdLst/>
              <a:ahLst/>
              <a:cxnLst/>
              <a:rect l="0" t="0" r="0" b="0"/>
              <a:pathLst>
                <a:path w="7145" h="30250" extrusionOk="0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>
              <a:off x="3071808" y="3659360"/>
              <a:ext cx="230400" cy="1484128"/>
            </a:xfrm>
            <a:custGeom>
              <a:avLst/>
              <a:gdLst/>
              <a:ahLst/>
              <a:cxnLst/>
              <a:rect l="0" t="0" r="0" b="0"/>
              <a:pathLst>
                <a:path w="7200" h="46379" extrusionOk="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>
              <a:off x="3348608" y="3821888"/>
              <a:ext cx="230432" cy="1321600"/>
            </a:xfrm>
            <a:custGeom>
              <a:avLst/>
              <a:gdLst/>
              <a:ahLst/>
              <a:cxnLst/>
              <a:rect l="0" t="0" r="0" b="0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>
              <a:off x="3625440" y="4220160"/>
              <a:ext cx="230400" cy="923328"/>
            </a:xfrm>
            <a:custGeom>
              <a:avLst/>
              <a:gdLst/>
              <a:ahLst/>
              <a:cxnLst/>
              <a:rect l="0" t="0" r="0" b="0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>
              <a:off x="3904032" y="4491616"/>
              <a:ext cx="228640" cy="651872"/>
            </a:xfrm>
            <a:custGeom>
              <a:avLst/>
              <a:gdLst/>
              <a:ahLst/>
              <a:cxnLst/>
              <a:rect l="0" t="0" r="0" b="0"/>
              <a:pathLst>
                <a:path w="7145" h="20371" extrusionOk="0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4180864" y="4284448"/>
              <a:ext cx="230432" cy="859040"/>
            </a:xfrm>
            <a:custGeom>
              <a:avLst/>
              <a:gdLst/>
              <a:ahLst/>
              <a:cxnLst/>
              <a:rect l="0" t="0" r="0" b="0"/>
              <a:pathLst>
                <a:path w="7201" h="26845" extrusionOk="0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4457696" y="4004032"/>
              <a:ext cx="230400" cy="1139456"/>
            </a:xfrm>
            <a:custGeom>
              <a:avLst/>
              <a:gdLst/>
              <a:ahLst/>
              <a:cxnLst/>
              <a:rect l="0" t="0" r="0" b="0"/>
              <a:pathLst>
                <a:path w="7200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>
              <a:off x="4734496" y="3821888"/>
              <a:ext cx="230432" cy="1321600"/>
            </a:xfrm>
            <a:custGeom>
              <a:avLst/>
              <a:gdLst/>
              <a:ahLst/>
              <a:cxnLst/>
              <a:rect l="0" t="0" r="0" b="0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>
              <a:off x="5011328" y="3514688"/>
              <a:ext cx="230400" cy="1628800"/>
            </a:xfrm>
            <a:custGeom>
              <a:avLst/>
              <a:gdLst/>
              <a:ahLst/>
              <a:cxnLst/>
              <a:rect l="0" t="0" r="0" b="0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5289920" y="3939744"/>
              <a:ext cx="228640" cy="1203744"/>
            </a:xfrm>
            <a:custGeom>
              <a:avLst/>
              <a:gdLst/>
              <a:ahLst/>
              <a:cxnLst/>
              <a:rect l="0" t="0" r="0" b="0"/>
              <a:pathLst>
                <a:path w="7145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5566752" y="3704000"/>
              <a:ext cx="230432" cy="1439488"/>
            </a:xfrm>
            <a:custGeom>
              <a:avLst/>
              <a:gdLst/>
              <a:ahLst/>
              <a:cxnLst/>
              <a:rect l="0" t="0" r="0" b="0"/>
              <a:pathLst>
                <a:path w="7201" h="44984" extrusionOk="0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5843584" y="3821888"/>
              <a:ext cx="230400" cy="1321600"/>
            </a:xfrm>
            <a:custGeom>
              <a:avLst/>
              <a:gdLst/>
              <a:ahLst/>
              <a:cxnLst/>
              <a:rect l="0" t="0" r="0" b="0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>
              <a:off x="6120384" y="4329088"/>
              <a:ext cx="230432" cy="814400"/>
            </a:xfrm>
            <a:custGeom>
              <a:avLst/>
              <a:gdLst/>
              <a:ahLst/>
              <a:cxnLst/>
              <a:rect l="0" t="0" r="0" b="0"/>
              <a:pathLst>
                <a:path w="7201" h="25450" extrusionOk="0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>
              <a:off x="6399008" y="4120128"/>
              <a:ext cx="228608" cy="1023360"/>
            </a:xfrm>
            <a:custGeom>
              <a:avLst/>
              <a:gdLst/>
              <a:ahLst/>
              <a:cxnLst/>
              <a:rect l="0" t="0" r="0" b="0"/>
              <a:pathLst>
                <a:path w="7144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>
              <a:off x="6675808" y="4538048"/>
              <a:ext cx="230432" cy="605440"/>
            </a:xfrm>
            <a:custGeom>
              <a:avLst/>
              <a:gdLst/>
              <a:ahLst/>
              <a:cxnLst/>
              <a:rect l="0" t="0" r="0" b="0"/>
              <a:pathLst>
                <a:path w="7201" h="18920" extrusionOk="0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>
              <a:off x="6952640" y="3939744"/>
              <a:ext cx="230432" cy="1203744"/>
            </a:xfrm>
            <a:custGeom>
              <a:avLst/>
              <a:gdLst/>
              <a:ahLst/>
              <a:cxnLst/>
              <a:rect l="0" t="0" r="0" b="0"/>
              <a:pathLst>
                <a:path w="7201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Shape 39"/>
            <p:cNvSpPr/>
            <p:nvPr/>
          </p:nvSpPr>
          <p:spPr>
            <a:xfrm>
              <a:off x="7229472" y="4220160"/>
              <a:ext cx="230400" cy="923328"/>
            </a:xfrm>
            <a:custGeom>
              <a:avLst/>
              <a:gdLst/>
              <a:ahLst/>
              <a:cxnLst/>
              <a:rect l="0" t="0" r="0" b="0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Shape 40"/>
            <p:cNvSpPr/>
            <p:nvPr/>
          </p:nvSpPr>
          <p:spPr>
            <a:xfrm>
              <a:off x="7506272" y="3768288"/>
              <a:ext cx="230432" cy="1375200"/>
            </a:xfrm>
            <a:custGeom>
              <a:avLst/>
              <a:gdLst/>
              <a:ahLst/>
              <a:cxnLst/>
              <a:rect l="0" t="0" r="0" b="0"/>
              <a:pathLst>
                <a:path w="7201" h="42975" extrusionOk="0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7784896" y="4004032"/>
              <a:ext cx="228608" cy="1139456"/>
            </a:xfrm>
            <a:custGeom>
              <a:avLst/>
              <a:gdLst/>
              <a:ahLst/>
              <a:cxnLst/>
              <a:rect l="0" t="0" r="0" b="0"/>
              <a:pathLst>
                <a:path w="7144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8061696" y="3596864"/>
              <a:ext cx="230432" cy="1546624"/>
            </a:xfrm>
            <a:custGeom>
              <a:avLst/>
              <a:gdLst/>
              <a:ahLst/>
              <a:cxnLst/>
              <a:rect l="0" t="0" r="0" b="0"/>
              <a:pathLst>
                <a:path w="7201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>
              <a:off x="8338528" y="3514688"/>
              <a:ext cx="230400" cy="1628800"/>
            </a:xfrm>
            <a:custGeom>
              <a:avLst/>
              <a:gdLst/>
              <a:ahLst/>
              <a:cxnLst/>
              <a:rect l="0" t="0" r="0" b="0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8615360" y="3939744"/>
              <a:ext cx="230400" cy="1203744"/>
            </a:xfrm>
            <a:custGeom>
              <a:avLst/>
              <a:gdLst/>
              <a:ahLst/>
              <a:cxnLst/>
              <a:rect l="0" t="0" r="0" b="0"/>
              <a:pathLst>
                <a:path w="7200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8893952" y="3596864"/>
              <a:ext cx="228640" cy="1546624"/>
            </a:xfrm>
            <a:custGeom>
              <a:avLst/>
              <a:gdLst/>
              <a:ahLst/>
              <a:cxnLst/>
              <a:rect l="0" t="0" r="0" b="0"/>
              <a:pathLst>
                <a:path w="7145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" name="Shape 46"/>
          <p:cNvGrpSpPr/>
          <p:nvPr/>
        </p:nvGrpSpPr>
        <p:grpSpPr>
          <a:xfrm>
            <a:off x="28550" y="3359978"/>
            <a:ext cx="9094048" cy="1783611"/>
            <a:chOff x="28544" y="4157632"/>
            <a:chExt cx="9094048" cy="985856"/>
          </a:xfrm>
        </p:grpSpPr>
        <p:sp>
          <p:nvSpPr>
            <p:cNvPr id="47" name="Shape 47"/>
            <p:cNvSpPr/>
            <p:nvPr/>
          </p:nvSpPr>
          <p:spPr>
            <a:xfrm>
              <a:off x="435744" y="4782720"/>
              <a:ext cx="92896" cy="360768"/>
            </a:xfrm>
            <a:custGeom>
              <a:avLst/>
              <a:gdLst/>
              <a:ahLst/>
              <a:cxnLst/>
              <a:rect l="0" t="0" r="0" b="0"/>
              <a:pathLst>
                <a:path w="2903" h="11274" extrusionOk="0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Shape 48"/>
            <p:cNvSpPr/>
            <p:nvPr/>
          </p:nvSpPr>
          <p:spPr>
            <a:xfrm>
              <a:off x="300032" y="4638048"/>
              <a:ext cx="92896" cy="505440"/>
            </a:xfrm>
            <a:custGeom>
              <a:avLst/>
              <a:gdLst/>
              <a:ahLst/>
              <a:cxnLst/>
              <a:rect l="0" t="0" r="0" b="0"/>
              <a:pathLst>
                <a:path w="2903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Shape 49"/>
            <p:cNvSpPr/>
            <p:nvPr/>
          </p:nvSpPr>
          <p:spPr>
            <a:xfrm>
              <a:off x="164288" y="4571968"/>
              <a:ext cx="92896" cy="571520"/>
            </a:xfrm>
            <a:custGeom>
              <a:avLst/>
              <a:gdLst/>
              <a:ahLst/>
              <a:cxnLst/>
              <a:rect l="0" t="0" r="0" b="0"/>
              <a:pathLst>
                <a:path w="2903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Shape 50"/>
            <p:cNvSpPr/>
            <p:nvPr/>
          </p:nvSpPr>
          <p:spPr>
            <a:xfrm>
              <a:off x="28544" y="4739840"/>
              <a:ext cx="92928" cy="403648"/>
            </a:xfrm>
            <a:custGeom>
              <a:avLst/>
              <a:gdLst/>
              <a:ahLst/>
              <a:cxnLst/>
              <a:rect l="0" t="0" r="0" b="0"/>
              <a:pathLst>
                <a:path w="2904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>
              <a:off x="712576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Shape 52"/>
            <p:cNvSpPr/>
            <p:nvPr/>
          </p:nvSpPr>
          <p:spPr>
            <a:xfrm>
              <a:off x="576832" y="4752352"/>
              <a:ext cx="94688" cy="391136"/>
            </a:xfrm>
            <a:custGeom>
              <a:avLst/>
              <a:gdLst/>
              <a:ahLst/>
              <a:cxnLst/>
              <a:rect l="0" t="0" r="0" b="0"/>
              <a:pathLst>
                <a:path w="2959" h="12223" extrusionOk="0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>
              <a:off x="989408" y="4386240"/>
              <a:ext cx="94656" cy="757248"/>
            </a:xfrm>
            <a:custGeom>
              <a:avLst/>
              <a:gdLst/>
              <a:ahLst/>
              <a:cxnLst/>
              <a:rect l="0" t="0" r="0" b="0"/>
              <a:pathLst>
                <a:path w="2958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>
              <a:off x="853664" y="4500544"/>
              <a:ext cx="94688" cy="642944"/>
            </a:xfrm>
            <a:custGeom>
              <a:avLst/>
              <a:gdLst/>
              <a:ahLst/>
              <a:cxnLst/>
              <a:rect l="0" t="0" r="0" b="0"/>
              <a:pathLst>
                <a:path w="2959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>
              <a:off x="1266208" y="4721984"/>
              <a:ext cx="94688" cy="421504"/>
            </a:xfrm>
            <a:custGeom>
              <a:avLst/>
              <a:gdLst/>
              <a:ahLst/>
              <a:cxnLst/>
              <a:rect l="0" t="0" r="0" b="0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>
              <a:off x="1130496" y="4518400"/>
              <a:ext cx="94688" cy="625088"/>
            </a:xfrm>
            <a:custGeom>
              <a:avLst/>
              <a:gdLst/>
              <a:ahLst/>
              <a:cxnLst/>
              <a:rect l="0" t="0" r="0" b="0"/>
              <a:pathLst>
                <a:path w="2959" h="19534" extrusionOk="0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>
              <a:off x="1543040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>
              <a:off x="1407296" y="4721984"/>
              <a:ext cx="94688" cy="421504"/>
            </a:xfrm>
            <a:custGeom>
              <a:avLst/>
              <a:gdLst/>
              <a:ahLst/>
              <a:cxnLst/>
              <a:rect l="0" t="0" r="0" b="0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>
              <a:off x="1821632" y="4457664"/>
              <a:ext cx="92896" cy="685824"/>
            </a:xfrm>
            <a:custGeom>
              <a:avLst/>
              <a:gdLst/>
              <a:ahLst/>
              <a:cxnLst/>
              <a:rect l="0" t="0" r="0" b="0"/>
              <a:pathLst>
                <a:path w="2903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Shape 60"/>
            <p:cNvSpPr/>
            <p:nvPr/>
          </p:nvSpPr>
          <p:spPr>
            <a:xfrm>
              <a:off x="1685920" y="4638048"/>
              <a:ext cx="94688" cy="505440"/>
            </a:xfrm>
            <a:custGeom>
              <a:avLst/>
              <a:gdLst/>
              <a:ahLst/>
              <a:cxnLst/>
              <a:rect l="0" t="0" r="0" b="0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Shape 61"/>
            <p:cNvSpPr/>
            <p:nvPr/>
          </p:nvSpPr>
          <p:spPr>
            <a:xfrm>
              <a:off x="2098464" y="4386240"/>
              <a:ext cx="94688" cy="757248"/>
            </a:xfrm>
            <a:custGeom>
              <a:avLst/>
              <a:gdLst/>
              <a:ahLst/>
              <a:cxnLst/>
              <a:rect l="0" t="0" r="0" b="0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Shape 62"/>
            <p:cNvSpPr/>
            <p:nvPr/>
          </p:nvSpPr>
          <p:spPr>
            <a:xfrm>
              <a:off x="1962720" y="4457664"/>
              <a:ext cx="94688" cy="685824"/>
            </a:xfrm>
            <a:custGeom>
              <a:avLst/>
              <a:gdLst/>
              <a:ahLst/>
              <a:cxnLst/>
              <a:rect l="0" t="0" r="0" b="0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Shape 63"/>
            <p:cNvSpPr/>
            <p:nvPr/>
          </p:nvSpPr>
          <p:spPr>
            <a:xfrm>
              <a:off x="2375296" y="4711264"/>
              <a:ext cx="94656" cy="432224"/>
            </a:xfrm>
            <a:custGeom>
              <a:avLst/>
              <a:gdLst/>
              <a:ahLst/>
              <a:cxnLst/>
              <a:rect l="0" t="0" r="0" b="0"/>
              <a:pathLst>
                <a:path w="2958" h="13507" extrusionOk="0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Shape 64"/>
            <p:cNvSpPr/>
            <p:nvPr/>
          </p:nvSpPr>
          <p:spPr>
            <a:xfrm>
              <a:off x="2239552" y="4536256"/>
              <a:ext cx="94688" cy="607232"/>
            </a:xfrm>
            <a:custGeom>
              <a:avLst/>
              <a:gdLst/>
              <a:ahLst/>
              <a:cxnLst/>
              <a:rect l="0" t="0" r="0" b="0"/>
              <a:pathLst>
                <a:path w="2959" h="18976" extrusionOk="0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>
              <a:off x="2652096" y="4704128"/>
              <a:ext cx="94688" cy="439360"/>
            </a:xfrm>
            <a:custGeom>
              <a:avLst/>
              <a:gdLst/>
              <a:ahLst/>
              <a:cxnLst/>
              <a:rect l="0" t="0" r="0" b="0"/>
              <a:pathLst>
                <a:path w="2959" h="13730" extrusionOk="0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Shape 66"/>
            <p:cNvSpPr/>
            <p:nvPr/>
          </p:nvSpPr>
          <p:spPr>
            <a:xfrm>
              <a:off x="2516384" y="4764864"/>
              <a:ext cx="94688" cy="378624"/>
            </a:xfrm>
            <a:custGeom>
              <a:avLst/>
              <a:gdLst/>
              <a:ahLst/>
              <a:cxnLst/>
              <a:rect l="0" t="0" r="0" b="0"/>
              <a:pathLst>
                <a:path w="2959" h="11832" extrusionOk="0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Shape 67"/>
            <p:cNvSpPr/>
            <p:nvPr/>
          </p:nvSpPr>
          <p:spPr>
            <a:xfrm>
              <a:off x="2930720" y="4421952"/>
              <a:ext cx="92896" cy="721536"/>
            </a:xfrm>
            <a:custGeom>
              <a:avLst/>
              <a:gdLst/>
              <a:ahLst/>
              <a:cxnLst/>
              <a:rect l="0" t="0" r="0" b="0"/>
              <a:pathLst>
                <a:path w="2903" h="22548" extrusionOk="0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>
              <a:off x="2794976" y="4638048"/>
              <a:ext cx="92896" cy="505440"/>
            </a:xfrm>
            <a:custGeom>
              <a:avLst/>
              <a:gdLst/>
              <a:ahLst/>
              <a:cxnLst/>
              <a:rect l="0" t="0" r="0" b="0"/>
              <a:pathLst>
                <a:path w="2903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>
              <a:off x="3207520" y="4386240"/>
              <a:ext cx="94688" cy="757248"/>
            </a:xfrm>
            <a:custGeom>
              <a:avLst/>
              <a:gdLst/>
              <a:ahLst/>
              <a:cxnLst/>
              <a:rect l="0" t="0" r="0" b="0"/>
              <a:pathLst>
                <a:path w="2959" h="23664" extrusionOk="0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>
              <a:off x="3071808" y="4314784"/>
              <a:ext cx="94688" cy="828704"/>
            </a:xfrm>
            <a:custGeom>
              <a:avLst/>
              <a:gdLst/>
              <a:ahLst/>
              <a:cxnLst/>
              <a:rect l="0" t="0" r="0" b="0"/>
              <a:pathLst>
                <a:path w="2959" h="25897" extrusionOk="0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Shape 71"/>
            <p:cNvSpPr/>
            <p:nvPr/>
          </p:nvSpPr>
          <p:spPr>
            <a:xfrm>
              <a:off x="3484352" y="4530912"/>
              <a:ext cx="94688" cy="612576"/>
            </a:xfrm>
            <a:custGeom>
              <a:avLst/>
              <a:gdLst/>
              <a:ahLst/>
              <a:cxnLst/>
              <a:rect l="0" t="0" r="0" b="0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>
              <a:off x="3348608" y="4314784"/>
              <a:ext cx="94688" cy="828704"/>
            </a:xfrm>
            <a:custGeom>
              <a:avLst/>
              <a:gdLst/>
              <a:ahLst/>
              <a:cxnLst/>
              <a:rect l="0" t="0" r="0" b="0"/>
              <a:pathLst>
                <a:path w="2959" h="25897" extrusionOk="0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>
              <a:off x="3761184" y="4739840"/>
              <a:ext cx="94656" cy="403648"/>
            </a:xfrm>
            <a:custGeom>
              <a:avLst/>
              <a:gdLst/>
              <a:ahLst/>
              <a:cxnLst/>
              <a:rect l="0" t="0" r="0" b="0"/>
              <a:pathLst>
                <a:path w="2958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>
              <a:off x="3625440" y="4457664"/>
              <a:ext cx="94688" cy="685824"/>
            </a:xfrm>
            <a:custGeom>
              <a:avLst/>
              <a:gdLst/>
              <a:ahLst/>
              <a:cxnLst/>
              <a:rect l="0" t="0" r="0" b="0"/>
              <a:pathLst>
                <a:path w="2959" h="21432" extrusionOk="0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>
              <a:off x="4037984" y="4638048"/>
              <a:ext cx="94688" cy="505440"/>
            </a:xfrm>
            <a:custGeom>
              <a:avLst/>
              <a:gdLst/>
              <a:ahLst/>
              <a:cxnLst/>
              <a:rect l="0" t="0" r="0" b="0"/>
              <a:pathLst>
                <a:path w="2959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>
              <a:off x="3902272" y="4836288"/>
              <a:ext cx="94656" cy="307200"/>
            </a:xfrm>
            <a:custGeom>
              <a:avLst/>
              <a:gdLst/>
              <a:ahLst/>
              <a:cxnLst/>
              <a:rect l="0" t="0" r="0" b="0"/>
              <a:pathLst>
                <a:path w="2958" h="9600" extrusionOk="0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>
              <a:off x="4316608" y="4638048"/>
              <a:ext cx="94688" cy="505440"/>
            </a:xfrm>
            <a:custGeom>
              <a:avLst/>
              <a:gdLst/>
              <a:ahLst/>
              <a:cxnLst/>
              <a:rect l="0" t="0" r="0" b="0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>
              <a:off x="4180864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>
              <a:off x="4593408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>
              <a:off x="4457696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>
              <a:off x="4870240" y="4386240"/>
              <a:ext cx="94688" cy="757248"/>
            </a:xfrm>
            <a:custGeom>
              <a:avLst/>
              <a:gdLst/>
              <a:ahLst/>
              <a:cxnLst/>
              <a:rect l="0" t="0" r="0" b="0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x="4734496" y="4457664"/>
              <a:ext cx="94688" cy="685824"/>
            </a:xfrm>
            <a:custGeom>
              <a:avLst/>
              <a:gdLst/>
              <a:ahLst/>
              <a:cxnLst/>
              <a:rect l="0" t="0" r="0" b="0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5147072" y="4157632"/>
              <a:ext cx="94656" cy="985856"/>
            </a:xfrm>
            <a:custGeom>
              <a:avLst/>
              <a:gdLst/>
              <a:ahLst/>
              <a:cxnLst/>
              <a:rect l="0" t="0" r="0" b="0"/>
              <a:pathLst>
                <a:path w="2958" h="30808" extrusionOk="0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>
              <a:off x="5011328" y="4229088"/>
              <a:ext cx="94688" cy="914400"/>
            </a:xfrm>
            <a:custGeom>
              <a:avLst/>
              <a:gdLst/>
              <a:ahLst/>
              <a:cxnLst/>
              <a:rect l="0" t="0" r="0" b="0"/>
              <a:pathLst>
                <a:path w="2959" h="28575" extrusionOk="0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>
              <a:off x="5425664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>
              <a:off x="5289920" y="4277280"/>
              <a:ext cx="94688" cy="866208"/>
            </a:xfrm>
            <a:custGeom>
              <a:avLst/>
              <a:gdLst/>
              <a:ahLst/>
              <a:cxnLst/>
              <a:rect l="0" t="0" r="0" b="0"/>
              <a:pathLst>
                <a:path w="2959" h="27069" extrusionOk="0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5702496" y="4721984"/>
              <a:ext cx="94688" cy="421504"/>
            </a:xfrm>
            <a:custGeom>
              <a:avLst/>
              <a:gdLst/>
              <a:ahLst/>
              <a:cxnLst/>
              <a:rect l="0" t="0" r="0" b="0"/>
              <a:pathLst>
                <a:path w="2959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5566752" y="4416608"/>
              <a:ext cx="94688" cy="726880"/>
            </a:xfrm>
            <a:custGeom>
              <a:avLst/>
              <a:gdLst/>
              <a:ahLst/>
              <a:cxnLst/>
              <a:rect l="0" t="0" r="0" b="0"/>
              <a:pathLst>
                <a:path w="2959" h="22715" extrusionOk="0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Shape 89"/>
            <p:cNvSpPr/>
            <p:nvPr/>
          </p:nvSpPr>
          <p:spPr>
            <a:xfrm>
              <a:off x="5979296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Shape 90"/>
            <p:cNvSpPr/>
            <p:nvPr/>
          </p:nvSpPr>
          <p:spPr>
            <a:xfrm>
              <a:off x="5843584" y="4813088"/>
              <a:ext cx="94688" cy="330400"/>
            </a:xfrm>
            <a:custGeom>
              <a:avLst/>
              <a:gdLst/>
              <a:ahLst/>
              <a:cxnLst/>
              <a:rect l="0" t="0" r="0" b="0"/>
              <a:pathLst>
                <a:path w="2959" h="10325" extrusionOk="0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6256128" y="4807712"/>
              <a:ext cx="94688" cy="335776"/>
            </a:xfrm>
            <a:custGeom>
              <a:avLst/>
              <a:gdLst/>
              <a:ahLst/>
              <a:cxnLst/>
              <a:rect l="0" t="0" r="0" b="0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>
              <a:off x="6120384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Shape 93"/>
            <p:cNvSpPr/>
            <p:nvPr/>
          </p:nvSpPr>
          <p:spPr>
            <a:xfrm>
              <a:off x="6534720" y="4505888"/>
              <a:ext cx="92896" cy="637600"/>
            </a:xfrm>
            <a:custGeom>
              <a:avLst/>
              <a:gdLst/>
              <a:ahLst/>
              <a:cxnLst/>
              <a:rect l="0" t="0" r="0" b="0"/>
              <a:pathLst>
                <a:path w="2903" h="19925" extrusionOk="0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>
              <a:off x="6399008" y="4739840"/>
              <a:ext cx="92896" cy="403648"/>
            </a:xfrm>
            <a:custGeom>
              <a:avLst/>
              <a:gdLst/>
              <a:ahLst/>
              <a:cxnLst/>
              <a:rect l="0" t="0" r="0" b="0"/>
              <a:pathLst>
                <a:path w="2903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Shape 95"/>
            <p:cNvSpPr/>
            <p:nvPr/>
          </p:nvSpPr>
          <p:spPr>
            <a:xfrm>
              <a:off x="6811552" y="4807712"/>
              <a:ext cx="94688" cy="335776"/>
            </a:xfrm>
            <a:custGeom>
              <a:avLst/>
              <a:gdLst/>
              <a:ahLst/>
              <a:cxnLst/>
              <a:rect l="0" t="0" r="0" b="0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Shape 96"/>
            <p:cNvSpPr/>
            <p:nvPr/>
          </p:nvSpPr>
          <p:spPr>
            <a:xfrm>
              <a:off x="6675808" y="4614848"/>
              <a:ext cx="94688" cy="528640"/>
            </a:xfrm>
            <a:custGeom>
              <a:avLst/>
              <a:gdLst/>
              <a:ahLst/>
              <a:cxnLst/>
              <a:rect l="0" t="0" r="0" b="0"/>
              <a:pathLst>
                <a:path w="2959" h="16520" extrusionOk="0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Shape 97"/>
            <p:cNvSpPr/>
            <p:nvPr/>
          </p:nvSpPr>
          <p:spPr>
            <a:xfrm>
              <a:off x="7088384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x="6952640" y="4530912"/>
              <a:ext cx="94688" cy="612576"/>
            </a:xfrm>
            <a:custGeom>
              <a:avLst/>
              <a:gdLst/>
              <a:ahLst/>
              <a:cxnLst/>
              <a:rect l="0" t="0" r="0" b="0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>
              <a:off x="7365184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7229472" y="4825568"/>
              <a:ext cx="94688" cy="317920"/>
            </a:xfrm>
            <a:custGeom>
              <a:avLst/>
              <a:gdLst/>
              <a:ahLst/>
              <a:cxnLst/>
              <a:rect l="0" t="0" r="0" b="0"/>
              <a:pathLst>
                <a:path w="2959" h="9935" extrusionOk="0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Shape 101"/>
            <p:cNvSpPr/>
            <p:nvPr/>
          </p:nvSpPr>
          <p:spPr>
            <a:xfrm>
              <a:off x="7643808" y="4632704"/>
              <a:ext cx="92896" cy="510784"/>
            </a:xfrm>
            <a:custGeom>
              <a:avLst/>
              <a:gdLst/>
              <a:ahLst/>
              <a:cxnLst/>
              <a:rect l="0" t="0" r="0" b="0"/>
              <a:pathLst>
                <a:path w="2903" h="15962" extrusionOk="0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>
              <a:off x="7506272" y="4963104"/>
              <a:ext cx="94688" cy="180384"/>
            </a:xfrm>
            <a:custGeom>
              <a:avLst/>
              <a:gdLst/>
              <a:ahLst/>
              <a:cxnLst/>
              <a:rect l="0" t="0" r="0" b="0"/>
              <a:pathLst>
                <a:path w="2959" h="5637" extrusionOk="0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Shape 103"/>
            <p:cNvSpPr/>
            <p:nvPr/>
          </p:nvSpPr>
          <p:spPr>
            <a:xfrm>
              <a:off x="7920608" y="4909504"/>
              <a:ext cx="94688" cy="233984"/>
            </a:xfrm>
            <a:custGeom>
              <a:avLst/>
              <a:gdLst/>
              <a:ahLst/>
              <a:cxnLst/>
              <a:rect l="0" t="0" r="0" b="0"/>
              <a:pathLst>
                <a:path w="2959" h="7312" extrusionOk="0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>
              <a:off x="7784896" y="4777344"/>
              <a:ext cx="94688" cy="366144"/>
            </a:xfrm>
            <a:custGeom>
              <a:avLst/>
              <a:gdLst/>
              <a:ahLst/>
              <a:cxnLst/>
              <a:rect l="0" t="0" r="0" b="0"/>
              <a:pathLst>
                <a:path w="2959" h="11442" extrusionOk="0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Shape 105"/>
            <p:cNvSpPr/>
            <p:nvPr/>
          </p:nvSpPr>
          <p:spPr>
            <a:xfrm>
              <a:off x="8197440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8061696" y="4777344"/>
              <a:ext cx="94688" cy="366144"/>
            </a:xfrm>
            <a:custGeom>
              <a:avLst/>
              <a:gdLst/>
              <a:ahLst/>
              <a:cxnLst/>
              <a:rect l="0" t="0" r="0" b="0"/>
              <a:pathLst>
                <a:path w="2959" h="11442" extrusionOk="0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8474272" y="4721984"/>
              <a:ext cx="94656" cy="421504"/>
            </a:xfrm>
            <a:custGeom>
              <a:avLst/>
              <a:gdLst/>
              <a:ahLst/>
              <a:cxnLst/>
              <a:rect l="0" t="0" r="0" b="0"/>
              <a:pathLst>
                <a:path w="2958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8338528" y="4488032"/>
              <a:ext cx="94688" cy="655456"/>
            </a:xfrm>
            <a:custGeom>
              <a:avLst/>
              <a:gdLst/>
              <a:ahLst/>
              <a:cxnLst/>
              <a:rect l="0" t="0" r="0" b="0"/>
              <a:pathLst>
                <a:path w="2959" h="20483" extrusionOk="0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>
              <a:off x="8751072" y="4409440"/>
              <a:ext cx="94688" cy="734048"/>
            </a:xfrm>
            <a:custGeom>
              <a:avLst/>
              <a:gdLst/>
              <a:ahLst/>
              <a:cxnLst/>
              <a:rect l="0" t="0" r="0" b="0"/>
              <a:pathLst>
                <a:path w="2959" h="22939" extrusionOk="0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>
              <a:off x="8615360" y="4295168"/>
              <a:ext cx="94688" cy="848320"/>
            </a:xfrm>
            <a:custGeom>
              <a:avLst/>
              <a:gdLst/>
              <a:ahLst/>
              <a:cxnLst/>
              <a:rect l="0" t="0" r="0" b="0"/>
              <a:pathLst>
                <a:path w="2959" h="26510" extrusionOk="0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>
              <a:off x="9029696" y="4409440"/>
              <a:ext cx="92896" cy="734048"/>
            </a:xfrm>
            <a:custGeom>
              <a:avLst/>
              <a:gdLst/>
              <a:ahLst/>
              <a:cxnLst/>
              <a:rect l="0" t="0" r="0" b="0"/>
              <a:pathLst>
                <a:path w="2903" h="22939" extrusionOk="0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>
              <a:off x="8893952" y="4180864"/>
              <a:ext cx="92896" cy="962624"/>
            </a:xfrm>
            <a:custGeom>
              <a:avLst/>
              <a:gdLst/>
              <a:ahLst/>
              <a:cxnLst/>
              <a:rect l="0" t="0" r="0" b="0"/>
              <a:pathLst>
                <a:path w="2903" h="30082" extrusionOk="0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3" name="Shape 113"/>
          <p:cNvSpPr/>
          <p:nvPr/>
        </p:nvSpPr>
        <p:spPr>
          <a:xfrm>
            <a:off x="0" y="2229988"/>
            <a:ext cx="9144000" cy="1293056"/>
          </a:xfrm>
          <a:custGeom>
            <a:avLst/>
            <a:gdLst/>
            <a:ahLst/>
            <a:cxnLst/>
            <a:rect l="0" t="0" r="0" b="0"/>
            <a:pathLst>
              <a:path w="285750" h="40408" extrusionOk="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" y="0"/>
            <a:ext cx="9108504" cy="864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4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l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pic>
        <p:nvPicPr>
          <p:cNvPr id="11" name="Picture 2" descr="D:\KBM-정애\014-Fullppt\PNG이미지\paper-bulb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2681" y="105782"/>
            <a:ext cx="477240" cy="710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9532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rgbClr val="465573"/>
        </a:soli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ctrTitle"/>
          </p:nvPr>
        </p:nvSpPr>
        <p:spPr>
          <a:xfrm>
            <a:off x="448270" y="6689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subTitle" idx="1"/>
          </p:nvPr>
        </p:nvSpPr>
        <p:spPr>
          <a:xfrm>
            <a:off x="448270" y="1585135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9pPr>
          </a:lstStyle>
          <a:p>
            <a:endParaRPr/>
          </a:p>
        </p:txBody>
      </p:sp>
      <p:grpSp>
        <p:nvGrpSpPr>
          <p:cNvPr id="117" name="Shape 117"/>
          <p:cNvGrpSpPr/>
          <p:nvPr/>
        </p:nvGrpSpPr>
        <p:grpSpPr>
          <a:xfrm>
            <a:off x="28550" y="2196764"/>
            <a:ext cx="9094048" cy="2946825"/>
            <a:chOff x="28544" y="3514688"/>
            <a:chExt cx="9094048" cy="1628800"/>
          </a:xfrm>
        </p:grpSpPr>
        <p:sp>
          <p:nvSpPr>
            <p:cNvPr id="118" name="Shape 118"/>
            <p:cNvSpPr/>
            <p:nvPr/>
          </p:nvSpPr>
          <p:spPr>
            <a:xfrm>
              <a:off x="300032" y="4491616"/>
              <a:ext cx="228608" cy="651872"/>
            </a:xfrm>
            <a:custGeom>
              <a:avLst/>
              <a:gdLst/>
              <a:ahLst/>
              <a:cxnLst/>
              <a:rect l="0" t="0" r="0" b="0"/>
              <a:pathLst>
                <a:path w="7144" h="20371" extrusionOk="0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>
              <a:off x="28544" y="4220160"/>
              <a:ext cx="228640" cy="923328"/>
            </a:xfrm>
            <a:custGeom>
              <a:avLst/>
              <a:gdLst/>
              <a:ahLst/>
              <a:cxnLst/>
              <a:rect l="0" t="0" r="0" b="0"/>
              <a:pathLst>
                <a:path w="7145" h="28854" extrusionOk="0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>
              <a:off x="576832" y="3939744"/>
              <a:ext cx="230432" cy="1203744"/>
            </a:xfrm>
            <a:custGeom>
              <a:avLst/>
              <a:gdLst/>
              <a:ahLst/>
              <a:cxnLst/>
              <a:rect l="0" t="0" r="0" b="0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>
              <a:off x="853664" y="4120128"/>
              <a:ext cx="230400" cy="1023360"/>
            </a:xfrm>
            <a:custGeom>
              <a:avLst/>
              <a:gdLst/>
              <a:ahLst/>
              <a:cxnLst/>
              <a:rect l="0" t="0" r="0" b="0"/>
              <a:pathLst>
                <a:path w="7200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>
              <a:off x="1130496" y="4627328"/>
              <a:ext cx="230400" cy="516160"/>
            </a:xfrm>
            <a:custGeom>
              <a:avLst/>
              <a:gdLst/>
              <a:ahLst/>
              <a:cxnLst/>
              <a:rect l="0" t="0" r="0" b="0"/>
              <a:pathLst>
                <a:path w="7200" h="16130" extrusionOk="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>
              <a:off x="1409088" y="3821888"/>
              <a:ext cx="228640" cy="1321600"/>
            </a:xfrm>
            <a:custGeom>
              <a:avLst/>
              <a:gdLst/>
              <a:ahLst/>
              <a:cxnLst/>
              <a:rect l="0" t="0" r="0" b="0"/>
              <a:pathLst>
                <a:path w="7145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>
              <a:off x="1685920" y="4175488"/>
              <a:ext cx="230400" cy="968000"/>
            </a:xfrm>
            <a:custGeom>
              <a:avLst/>
              <a:gdLst/>
              <a:ahLst/>
              <a:cxnLst/>
              <a:rect l="0" t="0" r="0" b="0"/>
              <a:pathLst>
                <a:path w="7200" h="30250" extrusionOk="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Shape 125"/>
            <p:cNvSpPr/>
            <p:nvPr/>
          </p:nvSpPr>
          <p:spPr>
            <a:xfrm>
              <a:off x="1962720" y="3939744"/>
              <a:ext cx="230432" cy="1203744"/>
            </a:xfrm>
            <a:custGeom>
              <a:avLst/>
              <a:gdLst/>
              <a:ahLst/>
              <a:cxnLst/>
              <a:rect l="0" t="0" r="0" b="0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Shape 126"/>
            <p:cNvSpPr/>
            <p:nvPr/>
          </p:nvSpPr>
          <p:spPr>
            <a:xfrm>
              <a:off x="2239552" y="4355872"/>
              <a:ext cx="230400" cy="787616"/>
            </a:xfrm>
            <a:custGeom>
              <a:avLst/>
              <a:gdLst/>
              <a:ahLst/>
              <a:cxnLst/>
              <a:rect l="0" t="0" r="0" b="0"/>
              <a:pathLst>
                <a:path w="7200" h="24613" extrusionOk="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Shape 127"/>
            <p:cNvSpPr/>
            <p:nvPr/>
          </p:nvSpPr>
          <p:spPr>
            <a:xfrm>
              <a:off x="2516384" y="3821888"/>
              <a:ext cx="230400" cy="1321600"/>
            </a:xfrm>
            <a:custGeom>
              <a:avLst/>
              <a:gdLst/>
              <a:ahLst/>
              <a:cxnLst/>
              <a:rect l="0" t="0" r="0" b="0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Shape 128"/>
            <p:cNvSpPr/>
            <p:nvPr/>
          </p:nvSpPr>
          <p:spPr>
            <a:xfrm>
              <a:off x="2794976" y="4175488"/>
              <a:ext cx="228640" cy="968000"/>
            </a:xfrm>
            <a:custGeom>
              <a:avLst/>
              <a:gdLst/>
              <a:ahLst/>
              <a:cxnLst/>
              <a:rect l="0" t="0" r="0" b="0"/>
              <a:pathLst>
                <a:path w="7145" h="30250" extrusionOk="0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Shape 129"/>
            <p:cNvSpPr/>
            <p:nvPr/>
          </p:nvSpPr>
          <p:spPr>
            <a:xfrm>
              <a:off x="3071808" y="3659360"/>
              <a:ext cx="230400" cy="1484128"/>
            </a:xfrm>
            <a:custGeom>
              <a:avLst/>
              <a:gdLst/>
              <a:ahLst/>
              <a:cxnLst/>
              <a:rect l="0" t="0" r="0" b="0"/>
              <a:pathLst>
                <a:path w="7200" h="46379" extrusionOk="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>
              <a:off x="3348608" y="3821888"/>
              <a:ext cx="230432" cy="1321600"/>
            </a:xfrm>
            <a:custGeom>
              <a:avLst/>
              <a:gdLst/>
              <a:ahLst/>
              <a:cxnLst/>
              <a:rect l="0" t="0" r="0" b="0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Shape 131"/>
            <p:cNvSpPr/>
            <p:nvPr/>
          </p:nvSpPr>
          <p:spPr>
            <a:xfrm>
              <a:off x="3625440" y="4220160"/>
              <a:ext cx="230400" cy="923328"/>
            </a:xfrm>
            <a:custGeom>
              <a:avLst/>
              <a:gdLst/>
              <a:ahLst/>
              <a:cxnLst/>
              <a:rect l="0" t="0" r="0" b="0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Shape 132"/>
            <p:cNvSpPr/>
            <p:nvPr/>
          </p:nvSpPr>
          <p:spPr>
            <a:xfrm>
              <a:off x="3904032" y="4491616"/>
              <a:ext cx="228640" cy="651872"/>
            </a:xfrm>
            <a:custGeom>
              <a:avLst/>
              <a:gdLst/>
              <a:ahLst/>
              <a:cxnLst/>
              <a:rect l="0" t="0" r="0" b="0"/>
              <a:pathLst>
                <a:path w="7145" h="20371" extrusionOk="0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Shape 133"/>
            <p:cNvSpPr/>
            <p:nvPr/>
          </p:nvSpPr>
          <p:spPr>
            <a:xfrm>
              <a:off x="4180864" y="4284448"/>
              <a:ext cx="230432" cy="859040"/>
            </a:xfrm>
            <a:custGeom>
              <a:avLst/>
              <a:gdLst/>
              <a:ahLst/>
              <a:cxnLst/>
              <a:rect l="0" t="0" r="0" b="0"/>
              <a:pathLst>
                <a:path w="7201" h="26845" extrusionOk="0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Shape 134"/>
            <p:cNvSpPr/>
            <p:nvPr/>
          </p:nvSpPr>
          <p:spPr>
            <a:xfrm>
              <a:off x="4457696" y="4004032"/>
              <a:ext cx="230400" cy="1139456"/>
            </a:xfrm>
            <a:custGeom>
              <a:avLst/>
              <a:gdLst/>
              <a:ahLst/>
              <a:cxnLst/>
              <a:rect l="0" t="0" r="0" b="0"/>
              <a:pathLst>
                <a:path w="7200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Shape 135"/>
            <p:cNvSpPr/>
            <p:nvPr/>
          </p:nvSpPr>
          <p:spPr>
            <a:xfrm>
              <a:off x="4734496" y="3821888"/>
              <a:ext cx="230432" cy="1321600"/>
            </a:xfrm>
            <a:custGeom>
              <a:avLst/>
              <a:gdLst/>
              <a:ahLst/>
              <a:cxnLst/>
              <a:rect l="0" t="0" r="0" b="0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5011328" y="3514688"/>
              <a:ext cx="230400" cy="1628800"/>
            </a:xfrm>
            <a:custGeom>
              <a:avLst/>
              <a:gdLst/>
              <a:ahLst/>
              <a:cxnLst/>
              <a:rect l="0" t="0" r="0" b="0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Shape 137"/>
            <p:cNvSpPr/>
            <p:nvPr/>
          </p:nvSpPr>
          <p:spPr>
            <a:xfrm>
              <a:off x="5289920" y="3939744"/>
              <a:ext cx="228640" cy="1203744"/>
            </a:xfrm>
            <a:custGeom>
              <a:avLst/>
              <a:gdLst/>
              <a:ahLst/>
              <a:cxnLst/>
              <a:rect l="0" t="0" r="0" b="0"/>
              <a:pathLst>
                <a:path w="7145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>
              <a:off x="5566752" y="3704000"/>
              <a:ext cx="230432" cy="1439488"/>
            </a:xfrm>
            <a:custGeom>
              <a:avLst/>
              <a:gdLst/>
              <a:ahLst/>
              <a:cxnLst/>
              <a:rect l="0" t="0" r="0" b="0"/>
              <a:pathLst>
                <a:path w="7201" h="44984" extrusionOk="0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Shape 139"/>
            <p:cNvSpPr/>
            <p:nvPr/>
          </p:nvSpPr>
          <p:spPr>
            <a:xfrm>
              <a:off x="5843584" y="3821888"/>
              <a:ext cx="230400" cy="1321600"/>
            </a:xfrm>
            <a:custGeom>
              <a:avLst/>
              <a:gdLst/>
              <a:ahLst/>
              <a:cxnLst/>
              <a:rect l="0" t="0" r="0" b="0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6120384" y="4329088"/>
              <a:ext cx="230432" cy="814400"/>
            </a:xfrm>
            <a:custGeom>
              <a:avLst/>
              <a:gdLst/>
              <a:ahLst/>
              <a:cxnLst/>
              <a:rect l="0" t="0" r="0" b="0"/>
              <a:pathLst>
                <a:path w="7201" h="25450" extrusionOk="0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6399008" y="4120128"/>
              <a:ext cx="228608" cy="1023360"/>
            </a:xfrm>
            <a:custGeom>
              <a:avLst/>
              <a:gdLst/>
              <a:ahLst/>
              <a:cxnLst/>
              <a:rect l="0" t="0" r="0" b="0"/>
              <a:pathLst>
                <a:path w="7144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6675808" y="4538048"/>
              <a:ext cx="230432" cy="605440"/>
            </a:xfrm>
            <a:custGeom>
              <a:avLst/>
              <a:gdLst/>
              <a:ahLst/>
              <a:cxnLst/>
              <a:rect l="0" t="0" r="0" b="0"/>
              <a:pathLst>
                <a:path w="7201" h="18920" extrusionOk="0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Shape 143"/>
            <p:cNvSpPr/>
            <p:nvPr/>
          </p:nvSpPr>
          <p:spPr>
            <a:xfrm>
              <a:off x="6952640" y="3939744"/>
              <a:ext cx="230432" cy="1203744"/>
            </a:xfrm>
            <a:custGeom>
              <a:avLst/>
              <a:gdLst/>
              <a:ahLst/>
              <a:cxnLst/>
              <a:rect l="0" t="0" r="0" b="0"/>
              <a:pathLst>
                <a:path w="7201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Shape 144"/>
            <p:cNvSpPr/>
            <p:nvPr/>
          </p:nvSpPr>
          <p:spPr>
            <a:xfrm>
              <a:off x="7229472" y="4220160"/>
              <a:ext cx="230400" cy="923328"/>
            </a:xfrm>
            <a:custGeom>
              <a:avLst/>
              <a:gdLst/>
              <a:ahLst/>
              <a:cxnLst/>
              <a:rect l="0" t="0" r="0" b="0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Shape 145"/>
            <p:cNvSpPr/>
            <p:nvPr/>
          </p:nvSpPr>
          <p:spPr>
            <a:xfrm>
              <a:off x="7506272" y="3768288"/>
              <a:ext cx="230432" cy="1375200"/>
            </a:xfrm>
            <a:custGeom>
              <a:avLst/>
              <a:gdLst/>
              <a:ahLst/>
              <a:cxnLst/>
              <a:rect l="0" t="0" r="0" b="0"/>
              <a:pathLst>
                <a:path w="7201" h="42975" extrusionOk="0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Shape 146"/>
            <p:cNvSpPr/>
            <p:nvPr/>
          </p:nvSpPr>
          <p:spPr>
            <a:xfrm>
              <a:off x="7784896" y="4004032"/>
              <a:ext cx="228608" cy="1139456"/>
            </a:xfrm>
            <a:custGeom>
              <a:avLst/>
              <a:gdLst/>
              <a:ahLst/>
              <a:cxnLst/>
              <a:rect l="0" t="0" r="0" b="0"/>
              <a:pathLst>
                <a:path w="7144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Shape 147"/>
            <p:cNvSpPr/>
            <p:nvPr/>
          </p:nvSpPr>
          <p:spPr>
            <a:xfrm>
              <a:off x="8061696" y="3596864"/>
              <a:ext cx="230432" cy="1546624"/>
            </a:xfrm>
            <a:custGeom>
              <a:avLst/>
              <a:gdLst/>
              <a:ahLst/>
              <a:cxnLst/>
              <a:rect l="0" t="0" r="0" b="0"/>
              <a:pathLst>
                <a:path w="7201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Shape 148"/>
            <p:cNvSpPr/>
            <p:nvPr/>
          </p:nvSpPr>
          <p:spPr>
            <a:xfrm>
              <a:off x="8338528" y="3514688"/>
              <a:ext cx="230400" cy="1628800"/>
            </a:xfrm>
            <a:custGeom>
              <a:avLst/>
              <a:gdLst/>
              <a:ahLst/>
              <a:cxnLst/>
              <a:rect l="0" t="0" r="0" b="0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Shape 149"/>
            <p:cNvSpPr/>
            <p:nvPr/>
          </p:nvSpPr>
          <p:spPr>
            <a:xfrm>
              <a:off x="8615360" y="3939744"/>
              <a:ext cx="230400" cy="1203744"/>
            </a:xfrm>
            <a:custGeom>
              <a:avLst/>
              <a:gdLst/>
              <a:ahLst/>
              <a:cxnLst/>
              <a:rect l="0" t="0" r="0" b="0"/>
              <a:pathLst>
                <a:path w="7200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Shape 150"/>
            <p:cNvSpPr/>
            <p:nvPr/>
          </p:nvSpPr>
          <p:spPr>
            <a:xfrm>
              <a:off x="8893952" y="3596864"/>
              <a:ext cx="228640" cy="1546624"/>
            </a:xfrm>
            <a:custGeom>
              <a:avLst/>
              <a:gdLst/>
              <a:ahLst/>
              <a:cxnLst/>
              <a:rect l="0" t="0" r="0" b="0"/>
              <a:pathLst>
                <a:path w="7145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1" name="Shape 151"/>
          <p:cNvGrpSpPr/>
          <p:nvPr/>
        </p:nvGrpSpPr>
        <p:grpSpPr>
          <a:xfrm>
            <a:off x="28550" y="3359978"/>
            <a:ext cx="9094048" cy="1783611"/>
            <a:chOff x="28544" y="4157632"/>
            <a:chExt cx="9094048" cy="985856"/>
          </a:xfrm>
        </p:grpSpPr>
        <p:sp>
          <p:nvSpPr>
            <p:cNvPr id="152" name="Shape 152"/>
            <p:cNvSpPr/>
            <p:nvPr/>
          </p:nvSpPr>
          <p:spPr>
            <a:xfrm>
              <a:off x="435744" y="4782720"/>
              <a:ext cx="92896" cy="360768"/>
            </a:xfrm>
            <a:custGeom>
              <a:avLst/>
              <a:gdLst/>
              <a:ahLst/>
              <a:cxnLst/>
              <a:rect l="0" t="0" r="0" b="0"/>
              <a:pathLst>
                <a:path w="2903" h="11274" extrusionOk="0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Shape 153"/>
            <p:cNvSpPr/>
            <p:nvPr/>
          </p:nvSpPr>
          <p:spPr>
            <a:xfrm>
              <a:off x="300032" y="4638048"/>
              <a:ext cx="92896" cy="505440"/>
            </a:xfrm>
            <a:custGeom>
              <a:avLst/>
              <a:gdLst/>
              <a:ahLst/>
              <a:cxnLst/>
              <a:rect l="0" t="0" r="0" b="0"/>
              <a:pathLst>
                <a:path w="2903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Shape 154"/>
            <p:cNvSpPr/>
            <p:nvPr/>
          </p:nvSpPr>
          <p:spPr>
            <a:xfrm>
              <a:off x="164288" y="4571968"/>
              <a:ext cx="92896" cy="571520"/>
            </a:xfrm>
            <a:custGeom>
              <a:avLst/>
              <a:gdLst/>
              <a:ahLst/>
              <a:cxnLst/>
              <a:rect l="0" t="0" r="0" b="0"/>
              <a:pathLst>
                <a:path w="2903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Shape 155"/>
            <p:cNvSpPr/>
            <p:nvPr/>
          </p:nvSpPr>
          <p:spPr>
            <a:xfrm>
              <a:off x="28544" y="4739840"/>
              <a:ext cx="92928" cy="403648"/>
            </a:xfrm>
            <a:custGeom>
              <a:avLst/>
              <a:gdLst/>
              <a:ahLst/>
              <a:cxnLst/>
              <a:rect l="0" t="0" r="0" b="0"/>
              <a:pathLst>
                <a:path w="2904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Shape 156"/>
            <p:cNvSpPr/>
            <p:nvPr/>
          </p:nvSpPr>
          <p:spPr>
            <a:xfrm>
              <a:off x="712576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Shape 157"/>
            <p:cNvSpPr/>
            <p:nvPr/>
          </p:nvSpPr>
          <p:spPr>
            <a:xfrm>
              <a:off x="576832" y="4752352"/>
              <a:ext cx="94688" cy="391136"/>
            </a:xfrm>
            <a:custGeom>
              <a:avLst/>
              <a:gdLst/>
              <a:ahLst/>
              <a:cxnLst/>
              <a:rect l="0" t="0" r="0" b="0"/>
              <a:pathLst>
                <a:path w="2959" h="12223" extrusionOk="0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Shape 158"/>
            <p:cNvSpPr/>
            <p:nvPr/>
          </p:nvSpPr>
          <p:spPr>
            <a:xfrm>
              <a:off x="989408" y="4386240"/>
              <a:ext cx="94656" cy="757248"/>
            </a:xfrm>
            <a:custGeom>
              <a:avLst/>
              <a:gdLst/>
              <a:ahLst/>
              <a:cxnLst/>
              <a:rect l="0" t="0" r="0" b="0"/>
              <a:pathLst>
                <a:path w="2958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Shape 159"/>
            <p:cNvSpPr/>
            <p:nvPr/>
          </p:nvSpPr>
          <p:spPr>
            <a:xfrm>
              <a:off x="853664" y="4500544"/>
              <a:ext cx="94688" cy="642944"/>
            </a:xfrm>
            <a:custGeom>
              <a:avLst/>
              <a:gdLst/>
              <a:ahLst/>
              <a:cxnLst/>
              <a:rect l="0" t="0" r="0" b="0"/>
              <a:pathLst>
                <a:path w="2959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Shape 160"/>
            <p:cNvSpPr/>
            <p:nvPr/>
          </p:nvSpPr>
          <p:spPr>
            <a:xfrm>
              <a:off x="1266208" y="4721984"/>
              <a:ext cx="94688" cy="421504"/>
            </a:xfrm>
            <a:custGeom>
              <a:avLst/>
              <a:gdLst/>
              <a:ahLst/>
              <a:cxnLst/>
              <a:rect l="0" t="0" r="0" b="0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Shape 161"/>
            <p:cNvSpPr/>
            <p:nvPr/>
          </p:nvSpPr>
          <p:spPr>
            <a:xfrm>
              <a:off x="1130496" y="4518400"/>
              <a:ext cx="94688" cy="625088"/>
            </a:xfrm>
            <a:custGeom>
              <a:avLst/>
              <a:gdLst/>
              <a:ahLst/>
              <a:cxnLst/>
              <a:rect l="0" t="0" r="0" b="0"/>
              <a:pathLst>
                <a:path w="2959" h="19534" extrusionOk="0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Shape 162"/>
            <p:cNvSpPr/>
            <p:nvPr/>
          </p:nvSpPr>
          <p:spPr>
            <a:xfrm>
              <a:off x="1543040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Shape 163"/>
            <p:cNvSpPr/>
            <p:nvPr/>
          </p:nvSpPr>
          <p:spPr>
            <a:xfrm>
              <a:off x="1407296" y="4721984"/>
              <a:ext cx="94688" cy="421504"/>
            </a:xfrm>
            <a:custGeom>
              <a:avLst/>
              <a:gdLst/>
              <a:ahLst/>
              <a:cxnLst/>
              <a:rect l="0" t="0" r="0" b="0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Shape 164"/>
            <p:cNvSpPr/>
            <p:nvPr/>
          </p:nvSpPr>
          <p:spPr>
            <a:xfrm>
              <a:off x="1821632" y="4457664"/>
              <a:ext cx="92896" cy="685824"/>
            </a:xfrm>
            <a:custGeom>
              <a:avLst/>
              <a:gdLst/>
              <a:ahLst/>
              <a:cxnLst/>
              <a:rect l="0" t="0" r="0" b="0"/>
              <a:pathLst>
                <a:path w="2903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Shape 165"/>
            <p:cNvSpPr/>
            <p:nvPr/>
          </p:nvSpPr>
          <p:spPr>
            <a:xfrm>
              <a:off x="1685920" y="4638048"/>
              <a:ext cx="94688" cy="505440"/>
            </a:xfrm>
            <a:custGeom>
              <a:avLst/>
              <a:gdLst/>
              <a:ahLst/>
              <a:cxnLst/>
              <a:rect l="0" t="0" r="0" b="0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Shape 166"/>
            <p:cNvSpPr/>
            <p:nvPr/>
          </p:nvSpPr>
          <p:spPr>
            <a:xfrm>
              <a:off x="2098464" y="4386240"/>
              <a:ext cx="94688" cy="757248"/>
            </a:xfrm>
            <a:custGeom>
              <a:avLst/>
              <a:gdLst/>
              <a:ahLst/>
              <a:cxnLst/>
              <a:rect l="0" t="0" r="0" b="0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Shape 167"/>
            <p:cNvSpPr/>
            <p:nvPr/>
          </p:nvSpPr>
          <p:spPr>
            <a:xfrm>
              <a:off x="1962720" y="4457664"/>
              <a:ext cx="94688" cy="685824"/>
            </a:xfrm>
            <a:custGeom>
              <a:avLst/>
              <a:gdLst/>
              <a:ahLst/>
              <a:cxnLst/>
              <a:rect l="0" t="0" r="0" b="0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Shape 168"/>
            <p:cNvSpPr/>
            <p:nvPr/>
          </p:nvSpPr>
          <p:spPr>
            <a:xfrm>
              <a:off x="2375296" y="4711264"/>
              <a:ext cx="94656" cy="432224"/>
            </a:xfrm>
            <a:custGeom>
              <a:avLst/>
              <a:gdLst/>
              <a:ahLst/>
              <a:cxnLst/>
              <a:rect l="0" t="0" r="0" b="0"/>
              <a:pathLst>
                <a:path w="2958" h="13507" extrusionOk="0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Shape 169"/>
            <p:cNvSpPr/>
            <p:nvPr/>
          </p:nvSpPr>
          <p:spPr>
            <a:xfrm>
              <a:off x="2239552" y="4536256"/>
              <a:ext cx="94688" cy="607232"/>
            </a:xfrm>
            <a:custGeom>
              <a:avLst/>
              <a:gdLst/>
              <a:ahLst/>
              <a:cxnLst/>
              <a:rect l="0" t="0" r="0" b="0"/>
              <a:pathLst>
                <a:path w="2959" h="18976" extrusionOk="0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Shape 170"/>
            <p:cNvSpPr/>
            <p:nvPr/>
          </p:nvSpPr>
          <p:spPr>
            <a:xfrm>
              <a:off x="2652096" y="4704128"/>
              <a:ext cx="94688" cy="439360"/>
            </a:xfrm>
            <a:custGeom>
              <a:avLst/>
              <a:gdLst/>
              <a:ahLst/>
              <a:cxnLst/>
              <a:rect l="0" t="0" r="0" b="0"/>
              <a:pathLst>
                <a:path w="2959" h="13730" extrusionOk="0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Shape 171"/>
            <p:cNvSpPr/>
            <p:nvPr/>
          </p:nvSpPr>
          <p:spPr>
            <a:xfrm>
              <a:off x="2516384" y="4764864"/>
              <a:ext cx="94688" cy="378624"/>
            </a:xfrm>
            <a:custGeom>
              <a:avLst/>
              <a:gdLst/>
              <a:ahLst/>
              <a:cxnLst/>
              <a:rect l="0" t="0" r="0" b="0"/>
              <a:pathLst>
                <a:path w="2959" h="11832" extrusionOk="0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Shape 172"/>
            <p:cNvSpPr/>
            <p:nvPr/>
          </p:nvSpPr>
          <p:spPr>
            <a:xfrm>
              <a:off x="2930720" y="4421952"/>
              <a:ext cx="92896" cy="721536"/>
            </a:xfrm>
            <a:custGeom>
              <a:avLst/>
              <a:gdLst/>
              <a:ahLst/>
              <a:cxnLst/>
              <a:rect l="0" t="0" r="0" b="0"/>
              <a:pathLst>
                <a:path w="2903" h="22548" extrusionOk="0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Shape 173"/>
            <p:cNvSpPr/>
            <p:nvPr/>
          </p:nvSpPr>
          <p:spPr>
            <a:xfrm>
              <a:off x="2794976" y="4638048"/>
              <a:ext cx="92896" cy="505440"/>
            </a:xfrm>
            <a:custGeom>
              <a:avLst/>
              <a:gdLst/>
              <a:ahLst/>
              <a:cxnLst/>
              <a:rect l="0" t="0" r="0" b="0"/>
              <a:pathLst>
                <a:path w="2903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Shape 174"/>
            <p:cNvSpPr/>
            <p:nvPr/>
          </p:nvSpPr>
          <p:spPr>
            <a:xfrm>
              <a:off x="3207520" y="4386240"/>
              <a:ext cx="94688" cy="757248"/>
            </a:xfrm>
            <a:custGeom>
              <a:avLst/>
              <a:gdLst/>
              <a:ahLst/>
              <a:cxnLst/>
              <a:rect l="0" t="0" r="0" b="0"/>
              <a:pathLst>
                <a:path w="2959" h="23664" extrusionOk="0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Shape 175"/>
            <p:cNvSpPr/>
            <p:nvPr/>
          </p:nvSpPr>
          <p:spPr>
            <a:xfrm>
              <a:off x="3071808" y="4314784"/>
              <a:ext cx="94688" cy="828704"/>
            </a:xfrm>
            <a:custGeom>
              <a:avLst/>
              <a:gdLst/>
              <a:ahLst/>
              <a:cxnLst/>
              <a:rect l="0" t="0" r="0" b="0"/>
              <a:pathLst>
                <a:path w="2959" h="25897" extrusionOk="0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Shape 176"/>
            <p:cNvSpPr/>
            <p:nvPr/>
          </p:nvSpPr>
          <p:spPr>
            <a:xfrm>
              <a:off x="3484352" y="4530912"/>
              <a:ext cx="94688" cy="612576"/>
            </a:xfrm>
            <a:custGeom>
              <a:avLst/>
              <a:gdLst/>
              <a:ahLst/>
              <a:cxnLst/>
              <a:rect l="0" t="0" r="0" b="0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Shape 177"/>
            <p:cNvSpPr/>
            <p:nvPr/>
          </p:nvSpPr>
          <p:spPr>
            <a:xfrm>
              <a:off x="3348608" y="4314784"/>
              <a:ext cx="94688" cy="828704"/>
            </a:xfrm>
            <a:custGeom>
              <a:avLst/>
              <a:gdLst/>
              <a:ahLst/>
              <a:cxnLst/>
              <a:rect l="0" t="0" r="0" b="0"/>
              <a:pathLst>
                <a:path w="2959" h="25897" extrusionOk="0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Shape 178"/>
            <p:cNvSpPr/>
            <p:nvPr/>
          </p:nvSpPr>
          <p:spPr>
            <a:xfrm>
              <a:off x="3761184" y="4739840"/>
              <a:ext cx="94656" cy="403648"/>
            </a:xfrm>
            <a:custGeom>
              <a:avLst/>
              <a:gdLst/>
              <a:ahLst/>
              <a:cxnLst/>
              <a:rect l="0" t="0" r="0" b="0"/>
              <a:pathLst>
                <a:path w="2958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Shape 179"/>
            <p:cNvSpPr/>
            <p:nvPr/>
          </p:nvSpPr>
          <p:spPr>
            <a:xfrm>
              <a:off x="3625440" y="4457664"/>
              <a:ext cx="94688" cy="685824"/>
            </a:xfrm>
            <a:custGeom>
              <a:avLst/>
              <a:gdLst/>
              <a:ahLst/>
              <a:cxnLst/>
              <a:rect l="0" t="0" r="0" b="0"/>
              <a:pathLst>
                <a:path w="2959" h="21432" extrusionOk="0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Shape 180"/>
            <p:cNvSpPr/>
            <p:nvPr/>
          </p:nvSpPr>
          <p:spPr>
            <a:xfrm>
              <a:off x="4037984" y="4638048"/>
              <a:ext cx="94688" cy="505440"/>
            </a:xfrm>
            <a:custGeom>
              <a:avLst/>
              <a:gdLst/>
              <a:ahLst/>
              <a:cxnLst/>
              <a:rect l="0" t="0" r="0" b="0"/>
              <a:pathLst>
                <a:path w="2959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Shape 181"/>
            <p:cNvSpPr/>
            <p:nvPr/>
          </p:nvSpPr>
          <p:spPr>
            <a:xfrm>
              <a:off x="3902272" y="4836288"/>
              <a:ext cx="94656" cy="307200"/>
            </a:xfrm>
            <a:custGeom>
              <a:avLst/>
              <a:gdLst/>
              <a:ahLst/>
              <a:cxnLst/>
              <a:rect l="0" t="0" r="0" b="0"/>
              <a:pathLst>
                <a:path w="2958" h="9600" extrusionOk="0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Shape 182"/>
            <p:cNvSpPr/>
            <p:nvPr/>
          </p:nvSpPr>
          <p:spPr>
            <a:xfrm>
              <a:off x="4316608" y="4638048"/>
              <a:ext cx="94688" cy="505440"/>
            </a:xfrm>
            <a:custGeom>
              <a:avLst/>
              <a:gdLst/>
              <a:ahLst/>
              <a:cxnLst/>
              <a:rect l="0" t="0" r="0" b="0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Shape 183"/>
            <p:cNvSpPr/>
            <p:nvPr/>
          </p:nvSpPr>
          <p:spPr>
            <a:xfrm>
              <a:off x="4180864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Shape 184"/>
            <p:cNvSpPr/>
            <p:nvPr/>
          </p:nvSpPr>
          <p:spPr>
            <a:xfrm>
              <a:off x="4593408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Shape 185"/>
            <p:cNvSpPr/>
            <p:nvPr/>
          </p:nvSpPr>
          <p:spPr>
            <a:xfrm>
              <a:off x="4457696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Shape 186"/>
            <p:cNvSpPr/>
            <p:nvPr/>
          </p:nvSpPr>
          <p:spPr>
            <a:xfrm>
              <a:off x="4870240" y="4386240"/>
              <a:ext cx="94688" cy="757248"/>
            </a:xfrm>
            <a:custGeom>
              <a:avLst/>
              <a:gdLst/>
              <a:ahLst/>
              <a:cxnLst/>
              <a:rect l="0" t="0" r="0" b="0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Shape 187"/>
            <p:cNvSpPr/>
            <p:nvPr/>
          </p:nvSpPr>
          <p:spPr>
            <a:xfrm>
              <a:off x="4734496" y="4457664"/>
              <a:ext cx="94688" cy="685824"/>
            </a:xfrm>
            <a:custGeom>
              <a:avLst/>
              <a:gdLst/>
              <a:ahLst/>
              <a:cxnLst/>
              <a:rect l="0" t="0" r="0" b="0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Shape 188"/>
            <p:cNvSpPr/>
            <p:nvPr/>
          </p:nvSpPr>
          <p:spPr>
            <a:xfrm>
              <a:off x="5147072" y="4157632"/>
              <a:ext cx="94656" cy="985856"/>
            </a:xfrm>
            <a:custGeom>
              <a:avLst/>
              <a:gdLst/>
              <a:ahLst/>
              <a:cxnLst/>
              <a:rect l="0" t="0" r="0" b="0"/>
              <a:pathLst>
                <a:path w="2958" h="30808" extrusionOk="0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Shape 189"/>
            <p:cNvSpPr/>
            <p:nvPr/>
          </p:nvSpPr>
          <p:spPr>
            <a:xfrm>
              <a:off x="5011328" y="4229088"/>
              <a:ext cx="94688" cy="914400"/>
            </a:xfrm>
            <a:custGeom>
              <a:avLst/>
              <a:gdLst/>
              <a:ahLst/>
              <a:cxnLst/>
              <a:rect l="0" t="0" r="0" b="0"/>
              <a:pathLst>
                <a:path w="2959" h="28575" extrusionOk="0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Shape 190"/>
            <p:cNvSpPr/>
            <p:nvPr/>
          </p:nvSpPr>
          <p:spPr>
            <a:xfrm>
              <a:off x="5425664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Shape 191"/>
            <p:cNvSpPr/>
            <p:nvPr/>
          </p:nvSpPr>
          <p:spPr>
            <a:xfrm>
              <a:off x="5289920" y="4277280"/>
              <a:ext cx="94688" cy="866208"/>
            </a:xfrm>
            <a:custGeom>
              <a:avLst/>
              <a:gdLst/>
              <a:ahLst/>
              <a:cxnLst/>
              <a:rect l="0" t="0" r="0" b="0"/>
              <a:pathLst>
                <a:path w="2959" h="27069" extrusionOk="0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Shape 192"/>
            <p:cNvSpPr/>
            <p:nvPr/>
          </p:nvSpPr>
          <p:spPr>
            <a:xfrm>
              <a:off x="5702496" y="4721984"/>
              <a:ext cx="94688" cy="421504"/>
            </a:xfrm>
            <a:custGeom>
              <a:avLst/>
              <a:gdLst/>
              <a:ahLst/>
              <a:cxnLst/>
              <a:rect l="0" t="0" r="0" b="0"/>
              <a:pathLst>
                <a:path w="2959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Shape 193"/>
            <p:cNvSpPr/>
            <p:nvPr/>
          </p:nvSpPr>
          <p:spPr>
            <a:xfrm>
              <a:off x="5566752" y="4416608"/>
              <a:ext cx="94688" cy="726880"/>
            </a:xfrm>
            <a:custGeom>
              <a:avLst/>
              <a:gdLst/>
              <a:ahLst/>
              <a:cxnLst/>
              <a:rect l="0" t="0" r="0" b="0"/>
              <a:pathLst>
                <a:path w="2959" h="22715" extrusionOk="0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Shape 194"/>
            <p:cNvSpPr/>
            <p:nvPr/>
          </p:nvSpPr>
          <p:spPr>
            <a:xfrm>
              <a:off x="5979296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Shape 195"/>
            <p:cNvSpPr/>
            <p:nvPr/>
          </p:nvSpPr>
          <p:spPr>
            <a:xfrm>
              <a:off x="5843584" y="4813088"/>
              <a:ext cx="94688" cy="330400"/>
            </a:xfrm>
            <a:custGeom>
              <a:avLst/>
              <a:gdLst/>
              <a:ahLst/>
              <a:cxnLst/>
              <a:rect l="0" t="0" r="0" b="0"/>
              <a:pathLst>
                <a:path w="2959" h="10325" extrusionOk="0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Shape 196"/>
            <p:cNvSpPr/>
            <p:nvPr/>
          </p:nvSpPr>
          <p:spPr>
            <a:xfrm>
              <a:off x="6256128" y="4807712"/>
              <a:ext cx="94688" cy="335776"/>
            </a:xfrm>
            <a:custGeom>
              <a:avLst/>
              <a:gdLst/>
              <a:ahLst/>
              <a:cxnLst/>
              <a:rect l="0" t="0" r="0" b="0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Shape 197"/>
            <p:cNvSpPr/>
            <p:nvPr/>
          </p:nvSpPr>
          <p:spPr>
            <a:xfrm>
              <a:off x="6120384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Shape 198"/>
            <p:cNvSpPr/>
            <p:nvPr/>
          </p:nvSpPr>
          <p:spPr>
            <a:xfrm>
              <a:off x="6534720" y="4505888"/>
              <a:ext cx="92896" cy="637600"/>
            </a:xfrm>
            <a:custGeom>
              <a:avLst/>
              <a:gdLst/>
              <a:ahLst/>
              <a:cxnLst/>
              <a:rect l="0" t="0" r="0" b="0"/>
              <a:pathLst>
                <a:path w="2903" h="19925" extrusionOk="0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>
              <a:off x="6399008" y="4739840"/>
              <a:ext cx="92896" cy="403648"/>
            </a:xfrm>
            <a:custGeom>
              <a:avLst/>
              <a:gdLst/>
              <a:ahLst/>
              <a:cxnLst/>
              <a:rect l="0" t="0" r="0" b="0"/>
              <a:pathLst>
                <a:path w="2903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Shape 200"/>
            <p:cNvSpPr/>
            <p:nvPr/>
          </p:nvSpPr>
          <p:spPr>
            <a:xfrm>
              <a:off x="6811552" y="4807712"/>
              <a:ext cx="94688" cy="335776"/>
            </a:xfrm>
            <a:custGeom>
              <a:avLst/>
              <a:gdLst/>
              <a:ahLst/>
              <a:cxnLst/>
              <a:rect l="0" t="0" r="0" b="0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Shape 201"/>
            <p:cNvSpPr/>
            <p:nvPr/>
          </p:nvSpPr>
          <p:spPr>
            <a:xfrm>
              <a:off x="6675808" y="4614848"/>
              <a:ext cx="94688" cy="528640"/>
            </a:xfrm>
            <a:custGeom>
              <a:avLst/>
              <a:gdLst/>
              <a:ahLst/>
              <a:cxnLst/>
              <a:rect l="0" t="0" r="0" b="0"/>
              <a:pathLst>
                <a:path w="2959" h="16520" extrusionOk="0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>
              <a:off x="7088384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6952640" y="4530912"/>
              <a:ext cx="94688" cy="612576"/>
            </a:xfrm>
            <a:custGeom>
              <a:avLst/>
              <a:gdLst/>
              <a:ahLst/>
              <a:cxnLst/>
              <a:rect l="0" t="0" r="0" b="0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7365184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Shape 205"/>
            <p:cNvSpPr/>
            <p:nvPr/>
          </p:nvSpPr>
          <p:spPr>
            <a:xfrm>
              <a:off x="7229472" y="4825568"/>
              <a:ext cx="94688" cy="317920"/>
            </a:xfrm>
            <a:custGeom>
              <a:avLst/>
              <a:gdLst/>
              <a:ahLst/>
              <a:cxnLst/>
              <a:rect l="0" t="0" r="0" b="0"/>
              <a:pathLst>
                <a:path w="2959" h="9935" extrusionOk="0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Shape 206"/>
            <p:cNvSpPr/>
            <p:nvPr/>
          </p:nvSpPr>
          <p:spPr>
            <a:xfrm>
              <a:off x="7643808" y="4632704"/>
              <a:ext cx="92896" cy="510784"/>
            </a:xfrm>
            <a:custGeom>
              <a:avLst/>
              <a:gdLst/>
              <a:ahLst/>
              <a:cxnLst/>
              <a:rect l="0" t="0" r="0" b="0"/>
              <a:pathLst>
                <a:path w="2903" h="15962" extrusionOk="0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Shape 207"/>
            <p:cNvSpPr/>
            <p:nvPr/>
          </p:nvSpPr>
          <p:spPr>
            <a:xfrm>
              <a:off x="7506272" y="4963104"/>
              <a:ext cx="94688" cy="180384"/>
            </a:xfrm>
            <a:custGeom>
              <a:avLst/>
              <a:gdLst/>
              <a:ahLst/>
              <a:cxnLst/>
              <a:rect l="0" t="0" r="0" b="0"/>
              <a:pathLst>
                <a:path w="2959" h="5637" extrusionOk="0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Shape 208"/>
            <p:cNvSpPr/>
            <p:nvPr/>
          </p:nvSpPr>
          <p:spPr>
            <a:xfrm>
              <a:off x="7920608" y="4909504"/>
              <a:ext cx="94688" cy="233984"/>
            </a:xfrm>
            <a:custGeom>
              <a:avLst/>
              <a:gdLst/>
              <a:ahLst/>
              <a:cxnLst/>
              <a:rect l="0" t="0" r="0" b="0"/>
              <a:pathLst>
                <a:path w="2959" h="7312" extrusionOk="0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Shape 209"/>
            <p:cNvSpPr/>
            <p:nvPr/>
          </p:nvSpPr>
          <p:spPr>
            <a:xfrm>
              <a:off x="7784896" y="4777344"/>
              <a:ext cx="94688" cy="366144"/>
            </a:xfrm>
            <a:custGeom>
              <a:avLst/>
              <a:gdLst/>
              <a:ahLst/>
              <a:cxnLst/>
              <a:rect l="0" t="0" r="0" b="0"/>
              <a:pathLst>
                <a:path w="2959" h="11442" extrusionOk="0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Shape 210"/>
            <p:cNvSpPr/>
            <p:nvPr/>
          </p:nvSpPr>
          <p:spPr>
            <a:xfrm>
              <a:off x="8197440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Shape 211"/>
            <p:cNvSpPr/>
            <p:nvPr/>
          </p:nvSpPr>
          <p:spPr>
            <a:xfrm>
              <a:off x="8061696" y="4777344"/>
              <a:ext cx="94688" cy="366144"/>
            </a:xfrm>
            <a:custGeom>
              <a:avLst/>
              <a:gdLst/>
              <a:ahLst/>
              <a:cxnLst/>
              <a:rect l="0" t="0" r="0" b="0"/>
              <a:pathLst>
                <a:path w="2959" h="11442" extrusionOk="0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Shape 212"/>
            <p:cNvSpPr/>
            <p:nvPr/>
          </p:nvSpPr>
          <p:spPr>
            <a:xfrm>
              <a:off x="8474272" y="4721984"/>
              <a:ext cx="94656" cy="421504"/>
            </a:xfrm>
            <a:custGeom>
              <a:avLst/>
              <a:gdLst/>
              <a:ahLst/>
              <a:cxnLst/>
              <a:rect l="0" t="0" r="0" b="0"/>
              <a:pathLst>
                <a:path w="2958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Shape 213"/>
            <p:cNvSpPr/>
            <p:nvPr/>
          </p:nvSpPr>
          <p:spPr>
            <a:xfrm>
              <a:off x="8338528" y="4488032"/>
              <a:ext cx="94688" cy="655456"/>
            </a:xfrm>
            <a:custGeom>
              <a:avLst/>
              <a:gdLst/>
              <a:ahLst/>
              <a:cxnLst/>
              <a:rect l="0" t="0" r="0" b="0"/>
              <a:pathLst>
                <a:path w="2959" h="20483" extrusionOk="0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Shape 214"/>
            <p:cNvSpPr/>
            <p:nvPr/>
          </p:nvSpPr>
          <p:spPr>
            <a:xfrm>
              <a:off x="8751072" y="4409440"/>
              <a:ext cx="94688" cy="734048"/>
            </a:xfrm>
            <a:custGeom>
              <a:avLst/>
              <a:gdLst/>
              <a:ahLst/>
              <a:cxnLst/>
              <a:rect l="0" t="0" r="0" b="0"/>
              <a:pathLst>
                <a:path w="2959" h="22939" extrusionOk="0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Shape 215"/>
            <p:cNvSpPr/>
            <p:nvPr/>
          </p:nvSpPr>
          <p:spPr>
            <a:xfrm>
              <a:off x="8615360" y="4295168"/>
              <a:ext cx="94688" cy="848320"/>
            </a:xfrm>
            <a:custGeom>
              <a:avLst/>
              <a:gdLst/>
              <a:ahLst/>
              <a:cxnLst/>
              <a:rect l="0" t="0" r="0" b="0"/>
              <a:pathLst>
                <a:path w="2959" h="26510" extrusionOk="0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Shape 216"/>
            <p:cNvSpPr/>
            <p:nvPr/>
          </p:nvSpPr>
          <p:spPr>
            <a:xfrm>
              <a:off x="9029696" y="4409440"/>
              <a:ext cx="92896" cy="734048"/>
            </a:xfrm>
            <a:custGeom>
              <a:avLst/>
              <a:gdLst/>
              <a:ahLst/>
              <a:cxnLst/>
              <a:rect l="0" t="0" r="0" b="0"/>
              <a:pathLst>
                <a:path w="2903" h="22939" extrusionOk="0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Shape 217"/>
            <p:cNvSpPr/>
            <p:nvPr/>
          </p:nvSpPr>
          <p:spPr>
            <a:xfrm>
              <a:off x="8893952" y="4180864"/>
              <a:ext cx="92896" cy="962624"/>
            </a:xfrm>
            <a:custGeom>
              <a:avLst/>
              <a:gdLst/>
              <a:ahLst/>
              <a:cxnLst/>
              <a:rect l="0" t="0" r="0" b="0"/>
              <a:pathLst>
                <a:path w="2903" h="30082" extrusionOk="0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+ image">
  <p:cSld name="TITLE_AND_BODY_1"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/>
          <p:nvPr/>
        </p:nvSpPr>
        <p:spPr>
          <a:xfrm>
            <a:off x="4985150" y="150"/>
            <a:ext cx="4158900" cy="51435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Shape 332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3" name="Shape 333"/>
          <p:cNvSpPr txBox="1">
            <a:spLocks noGrp="1"/>
          </p:cNvSpPr>
          <p:nvPr>
            <p:ph type="title"/>
          </p:nvPr>
        </p:nvSpPr>
        <p:spPr>
          <a:xfrm>
            <a:off x="452724" y="620920"/>
            <a:ext cx="39852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34" name="Shape 334"/>
          <p:cNvSpPr txBox="1">
            <a:spLocks noGrp="1"/>
          </p:cNvSpPr>
          <p:nvPr>
            <p:ph type="body" idx="1"/>
          </p:nvPr>
        </p:nvSpPr>
        <p:spPr>
          <a:xfrm>
            <a:off x="452727" y="1412678"/>
            <a:ext cx="3985200" cy="3098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▫"/>
              <a:defRPr>
                <a:solidFill>
                  <a:schemeClr val="lt1"/>
                </a:solidFill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/>
          <p:nvPr/>
        </p:nvSpPr>
        <p:spPr>
          <a:xfrm>
            <a:off x="-25" y="0"/>
            <a:ext cx="9144000" cy="10887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7" name="Shape 337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338" name="Shape 338"/>
            <p:cNvSpPr/>
            <p:nvPr/>
          </p:nvSpPr>
          <p:spPr>
            <a:xfrm>
              <a:off x="300032" y="4491616"/>
              <a:ext cx="228608" cy="651872"/>
            </a:xfrm>
            <a:custGeom>
              <a:avLst/>
              <a:gdLst/>
              <a:ahLst/>
              <a:cxnLst/>
              <a:rect l="0" t="0" r="0" b="0"/>
              <a:pathLst>
                <a:path w="7144" h="20371" extrusionOk="0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Shape 339"/>
            <p:cNvSpPr/>
            <p:nvPr/>
          </p:nvSpPr>
          <p:spPr>
            <a:xfrm>
              <a:off x="28544" y="4220160"/>
              <a:ext cx="228640" cy="923328"/>
            </a:xfrm>
            <a:custGeom>
              <a:avLst/>
              <a:gdLst/>
              <a:ahLst/>
              <a:cxnLst/>
              <a:rect l="0" t="0" r="0" b="0"/>
              <a:pathLst>
                <a:path w="7145" h="28854" extrusionOk="0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Shape 340"/>
            <p:cNvSpPr/>
            <p:nvPr/>
          </p:nvSpPr>
          <p:spPr>
            <a:xfrm>
              <a:off x="576832" y="3939744"/>
              <a:ext cx="230432" cy="1203744"/>
            </a:xfrm>
            <a:custGeom>
              <a:avLst/>
              <a:gdLst/>
              <a:ahLst/>
              <a:cxnLst/>
              <a:rect l="0" t="0" r="0" b="0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Shape 341"/>
            <p:cNvSpPr/>
            <p:nvPr/>
          </p:nvSpPr>
          <p:spPr>
            <a:xfrm>
              <a:off x="853664" y="4120128"/>
              <a:ext cx="230400" cy="1023360"/>
            </a:xfrm>
            <a:custGeom>
              <a:avLst/>
              <a:gdLst/>
              <a:ahLst/>
              <a:cxnLst/>
              <a:rect l="0" t="0" r="0" b="0"/>
              <a:pathLst>
                <a:path w="7200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Shape 342"/>
            <p:cNvSpPr/>
            <p:nvPr/>
          </p:nvSpPr>
          <p:spPr>
            <a:xfrm>
              <a:off x="1130496" y="4627328"/>
              <a:ext cx="230400" cy="516160"/>
            </a:xfrm>
            <a:custGeom>
              <a:avLst/>
              <a:gdLst/>
              <a:ahLst/>
              <a:cxnLst/>
              <a:rect l="0" t="0" r="0" b="0"/>
              <a:pathLst>
                <a:path w="7200" h="16130" extrusionOk="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Shape 343"/>
            <p:cNvSpPr/>
            <p:nvPr/>
          </p:nvSpPr>
          <p:spPr>
            <a:xfrm>
              <a:off x="1409088" y="3821888"/>
              <a:ext cx="228640" cy="1321600"/>
            </a:xfrm>
            <a:custGeom>
              <a:avLst/>
              <a:gdLst/>
              <a:ahLst/>
              <a:cxnLst/>
              <a:rect l="0" t="0" r="0" b="0"/>
              <a:pathLst>
                <a:path w="7145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Shape 344"/>
            <p:cNvSpPr/>
            <p:nvPr/>
          </p:nvSpPr>
          <p:spPr>
            <a:xfrm>
              <a:off x="1685920" y="4175488"/>
              <a:ext cx="230400" cy="968000"/>
            </a:xfrm>
            <a:custGeom>
              <a:avLst/>
              <a:gdLst/>
              <a:ahLst/>
              <a:cxnLst/>
              <a:rect l="0" t="0" r="0" b="0"/>
              <a:pathLst>
                <a:path w="7200" h="30250" extrusionOk="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Shape 345"/>
            <p:cNvSpPr/>
            <p:nvPr/>
          </p:nvSpPr>
          <p:spPr>
            <a:xfrm>
              <a:off x="1962720" y="3939744"/>
              <a:ext cx="230432" cy="1203744"/>
            </a:xfrm>
            <a:custGeom>
              <a:avLst/>
              <a:gdLst/>
              <a:ahLst/>
              <a:cxnLst/>
              <a:rect l="0" t="0" r="0" b="0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Shape 346"/>
            <p:cNvSpPr/>
            <p:nvPr/>
          </p:nvSpPr>
          <p:spPr>
            <a:xfrm>
              <a:off x="2239552" y="4355872"/>
              <a:ext cx="230400" cy="787616"/>
            </a:xfrm>
            <a:custGeom>
              <a:avLst/>
              <a:gdLst/>
              <a:ahLst/>
              <a:cxnLst/>
              <a:rect l="0" t="0" r="0" b="0"/>
              <a:pathLst>
                <a:path w="7200" h="24613" extrusionOk="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Shape 347"/>
            <p:cNvSpPr/>
            <p:nvPr/>
          </p:nvSpPr>
          <p:spPr>
            <a:xfrm>
              <a:off x="2516384" y="3821888"/>
              <a:ext cx="230400" cy="1321600"/>
            </a:xfrm>
            <a:custGeom>
              <a:avLst/>
              <a:gdLst/>
              <a:ahLst/>
              <a:cxnLst/>
              <a:rect l="0" t="0" r="0" b="0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Shape 348"/>
            <p:cNvSpPr/>
            <p:nvPr/>
          </p:nvSpPr>
          <p:spPr>
            <a:xfrm>
              <a:off x="2794976" y="4175488"/>
              <a:ext cx="228640" cy="968000"/>
            </a:xfrm>
            <a:custGeom>
              <a:avLst/>
              <a:gdLst/>
              <a:ahLst/>
              <a:cxnLst/>
              <a:rect l="0" t="0" r="0" b="0"/>
              <a:pathLst>
                <a:path w="7145" h="30250" extrusionOk="0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Shape 349"/>
            <p:cNvSpPr/>
            <p:nvPr/>
          </p:nvSpPr>
          <p:spPr>
            <a:xfrm>
              <a:off x="3071808" y="3659360"/>
              <a:ext cx="230400" cy="1484128"/>
            </a:xfrm>
            <a:custGeom>
              <a:avLst/>
              <a:gdLst/>
              <a:ahLst/>
              <a:cxnLst/>
              <a:rect l="0" t="0" r="0" b="0"/>
              <a:pathLst>
                <a:path w="7200" h="46379" extrusionOk="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Shape 350"/>
            <p:cNvSpPr/>
            <p:nvPr/>
          </p:nvSpPr>
          <p:spPr>
            <a:xfrm>
              <a:off x="3348608" y="3821888"/>
              <a:ext cx="230432" cy="1321600"/>
            </a:xfrm>
            <a:custGeom>
              <a:avLst/>
              <a:gdLst/>
              <a:ahLst/>
              <a:cxnLst/>
              <a:rect l="0" t="0" r="0" b="0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Shape 351"/>
            <p:cNvSpPr/>
            <p:nvPr/>
          </p:nvSpPr>
          <p:spPr>
            <a:xfrm>
              <a:off x="3625440" y="4220160"/>
              <a:ext cx="230400" cy="923328"/>
            </a:xfrm>
            <a:custGeom>
              <a:avLst/>
              <a:gdLst/>
              <a:ahLst/>
              <a:cxnLst/>
              <a:rect l="0" t="0" r="0" b="0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Shape 352"/>
            <p:cNvSpPr/>
            <p:nvPr/>
          </p:nvSpPr>
          <p:spPr>
            <a:xfrm>
              <a:off x="3904032" y="4491616"/>
              <a:ext cx="228640" cy="651872"/>
            </a:xfrm>
            <a:custGeom>
              <a:avLst/>
              <a:gdLst/>
              <a:ahLst/>
              <a:cxnLst/>
              <a:rect l="0" t="0" r="0" b="0"/>
              <a:pathLst>
                <a:path w="7145" h="20371" extrusionOk="0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Shape 353"/>
            <p:cNvSpPr/>
            <p:nvPr/>
          </p:nvSpPr>
          <p:spPr>
            <a:xfrm>
              <a:off x="4180864" y="4284448"/>
              <a:ext cx="230432" cy="859040"/>
            </a:xfrm>
            <a:custGeom>
              <a:avLst/>
              <a:gdLst/>
              <a:ahLst/>
              <a:cxnLst/>
              <a:rect l="0" t="0" r="0" b="0"/>
              <a:pathLst>
                <a:path w="7201" h="26845" extrusionOk="0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Shape 354"/>
            <p:cNvSpPr/>
            <p:nvPr/>
          </p:nvSpPr>
          <p:spPr>
            <a:xfrm>
              <a:off x="4457696" y="4004032"/>
              <a:ext cx="230400" cy="1139456"/>
            </a:xfrm>
            <a:custGeom>
              <a:avLst/>
              <a:gdLst/>
              <a:ahLst/>
              <a:cxnLst/>
              <a:rect l="0" t="0" r="0" b="0"/>
              <a:pathLst>
                <a:path w="7200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Shape 355"/>
            <p:cNvSpPr/>
            <p:nvPr/>
          </p:nvSpPr>
          <p:spPr>
            <a:xfrm>
              <a:off x="4734496" y="3821888"/>
              <a:ext cx="230432" cy="1321600"/>
            </a:xfrm>
            <a:custGeom>
              <a:avLst/>
              <a:gdLst/>
              <a:ahLst/>
              <a:cxnLst/>
              <a:rect l="0" t="0" r="0" b="0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Shape 356"/>
            <p:cNvSpPr/>
            <p:nvPr/>
          </p:nvSpPr>
          <p:spPr>
            <a:xfrm>
              <a:off x="5011328" y="3514688"/>
              <a:ext cx="230400" cy="1628800"/>
            </a:xfrm>
            <a:custGeom>
              <a:avLst/>
              <a:gdLst/>
              <a:ahLst/>
              <a:cxnLst/>
              <a:rect l="0" t="0" r="0" b="0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Shape 357"/>
            <p:cNvSpPr/>
            <p:nvPr/>
          </p:nvSpPr>
          <p:spPr>
            <a:xfrm>
              <a:off x="5289920" y="3939744"/>
              <a:ext cx="228640" cy="1203744"/>
            </a:xfrm>
            <a:custGeom>
              <a:avLst/>
              <a:gdLst/>
              <a:ahLst/>
              <a:cxnLst/>
              <a:rect l="0" t="0" r="0" b="0"/>
              <a:pathLst>
                <a:path w="7145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Shape 358"/>
            <p:cNvSpPr/>
            <p:nvPr/>
          </p:nvSpPr>
          <p:spPr>
            <a:xfrm>
              <a:off x="5566752" y="3704000"/>
              <a:ext cx="230432" cy="1439488"/>
            </a:xfrm>
            <a:custGeom>
              <a:avLst/>
              <a:gdLst/>
              <a:ahLst/>
              <a:cxnLst/>
              <a:rect l="0" t="0" r="0" b="0"/>
              <a:pathLst>
                <a:path w="7201" h="44984" extrusionOk="0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Shape 359"/>
            <p:cNvSpPr/>
            <p:nvPr/>
          </p:nvSpPr>
          <p:spPr>
            <a:xfrm>
              <a:off x="5843584" y="3821888"/>
              <a:ext cx="230400" cy="1321600"/>
            </a:xfrm>
            <a:custGeom>
              <a:avLst/>
              <a:gdLst/>
              <a:ahLst/>
              <a:cxnLst/>
              <a:rect l="0" t="0" r="0" b="0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Shape 360"/>
            <p:cNvSpPr/>
            <p:nvPr/>
          </p:nvSpPr>
          <p:spPr>
            <a:xfrm>
              <a:off x="6120384" y="4329088"/>
              <a:ext cx="230432" cy="814400"/>
            </a:xfrm>
            <a:custGeom>
              <a:avLst/>
              <a:gdLst/>
              <a:ahLst/>
              <a:cxnLst/>
              <a:rect l="0" t="0" r="0" b="0"/>
              <a:pathLst>
                <a:path w="7201" h="25450" extrusionOk="0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Shape 361"/>
            <p:cNvSpPr/>
            <p:nvPr/>
          </p:nvSpPr>
          <p:spPr>
            <a:xfrm>
              <a:off x="6399008" y="4120128"/>
              <a:ext cx="228608" cy="1023360"/>
            </a:xfrm>
            <a:custGeom>
              <a:avLst/>
              <a:gdLst/>
              <a:ahLst/>
              <a:cxnLst/>
              <a:rect l="0" t="0" r="0" b="0"/>
              <a:pathLst>
                <a:path w="7144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Shape 362"/>
            <p:cNvSpPr/>
            <p:nvPr/>
          </p:nvSpPr>
          <p:spPr>
            <a:xfrm>
              <a:off x="6675808" y="4538048"/>
              <a:ext cx="230432" cy="605440"/>
            </a:xfrm>
            <a:custGeom>
              <a:avLst/>
              <a:gdLst/>
              <a:ahLst/>
              <a:cxnLst/>
              <a:rect l="0" t="0" r="0" b="0"/>
              <a:pathLst>
                <a:path w="7201" h="18920" extrusionOk="0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Shape 363"/>
            <p:cNvSpPr/>
            <p:nvPr/>
          </p:nvSpPr>
          <p:spPr>
            <a:xfrm>
              <a:off x="6952640" y="3939744"/>
              <a:ext cx="230432" cy="1203744"/>
            </a:xfrm>
            <a:custGeom>
              <a:avLst/>
              <a:gdLst/>
              <a:ahLst/>
              <a:cxnLst/>
              <a:rect l="0" t="0" r="0" b="0"/>
              <a:pathLst>
                <a:path w="7201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Shape 364"/>
            <p:cNvSpPr/>
            <p:nvPr/>
          </p:nvSpPr>
          <p:spPr>
            <a:xfrm>
              <a:off x="7229472" y="4220160"/>
              <a:ext cx="230400" cy="923328"/>
            </a:xfrm>
            <a:custGeom>
              <a:avLst/>
              <a:gdLst/>
              <a:ahLst/>
              <a:cxnLst/>
              <a:rect l="0" t="0" r="0" b="0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Shape 365"/>
            <p:cNvSpPr/>
            <p:nvPr/>
          </p:nvSpPr>
          <p:spPr>
            <a:xfrm>
              <a:off x="7506272" y="3768288"/>
              <a:ext cx="230432" cy="1375200"/>
            </a:xfrm>
            <a:custGeom>
              <a:avLst/>
              <a:gdLst/>
              <a:ahLst/>
              <a:cxnLst/>
              <a:rect l="0" t="0" r="0" b="0"/>
              <a:pathLst>
                <a:path w="7201" h="42975" extrusionOk="0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Shape 366"/>
            <p:cNvSpPr/>
            <p:nvPr/>
          </p:nvSpPr>
          <p:spPr>
            <a:xfrm>
              <a:off x="7784896" y="4004032"/>
              <a:ext cx="228608" cy="1139456"/>
            </a:xfrm>
            <a:custGeom>
              <a:avLst/>
              <a:gdLst/>
              <a:ahLst/>
              <a:cxnLst/>
              <a:rect l="0" t="0" r="0" b="0"/>
              <a:pathLst>
                <a:path w="7144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Shape 367"/>
            <p:cNvSpPr/>
            <p:nvPr/>
          </p:nvSpPr>
          <p:spPr>
            <a:xfrm>
              <a:off x="8061696" y="3596864"/>
              <a:ext cx="230432" cy="1546624"/>
            </a:xfrm>
            <a:custGeom>
              <a:avLst/>
              <a:gdLst/>
              <a:ahLst/>
              <a:cxnLst/>
              <a:rect l="0" t="0" r="0" b="0"/>
              <a:pathLst>
                <a:path w="7201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Shape 368"/>
            <p:cNvSpPr/>
            <p:nvPr/>
          </p:nvSpPr>
          <p:spPr>
            <a:xfrm>
              <a:off x="8338528" y="3514688"/>
              <a:ext cx="230400" cy="1628800"/>
            </a:xfrm>
            <a:custGeom>
              <a:avLst/>
              <a:gdLst/>
              <a:ahLst/>
              <a:cxnLst/>
              <a:rect l="0" t="0" r="0" b="0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Shape 369"/>
            <p:cNvSpPr/>
            <p:nvPr/>
          </p:nvSpPr>
          <p:spPr>
            <a:xfrm>
              <a:off x="8615360" y="3939744"/>
              <a:ext cx="230400" cy="1203744"/>
            </a:xfrm>
            <a:custGeom>
              <a:avLst/>
              <a:gdLst/>
              <a:ahLst/>
              <a:cxnLst/>
              <a:rect l="0" t="0" r="0" b="0"/>
              <a:pathLst>
                <a:path w="7200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Shape 370"/>
            <p:cNvSpPr/>
            <p:nvPr/>
          </p:nvSpPr>
          <p:spPr>
            <a:xfrm>
              <a:off x="8893952" y="3596864"/>
              <a:ext cx="228640" cy="1546624"/>
            </a:xfrm>
            <a:custGeom>
              <a:avLst/>
              <a:gdLst/>
              <a:ahLst/>
              <a:cxnLst/>
              <a:rect l="0" t="0" r="0" b="0"/>
              <a:pathLst>
                <a:path w="7145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1" name="Shape 371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372" name="Shape 372"/>
            <p:cNvSpPr/>
            <p:nvPr/>
          </p:nvSpPr>
          <p:spPr>
            <a:xfrm>
              <a:off x="435744" y="4782720"/>
              <a:ext cx="92896" cy="360768"/>
            </a:xfrm>
            <a:custGeom>
              <a:avLst/>
              <a:gdLst/>
              <a:ahLst/>
              <a:cxnLst/>
              <a:rect l="0" t="0" r="0" b="0"/>
              <a:pathLst>
                <a:path w="2903" h="11274" extrusionOk="0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Shape 373"/>
            <p:cNvSpPr/>
            <p:nvPr/>
          </p:nvSpPr>
          <p:spPr>
            <a:xfrm>
              <a:off x="300032" y="4638048"/>
              <a:ext cx="92896" cy="505440"/>
            </a:xfrm>
            <a:custGeom>
              <a:avLst/>
              <a:gdLst/>
              <a:ahLst/>
              <a:cxnLst/>
              <a:rect l="0" t="0" r="0" b="0"/>
              <a:pathLst>
                <a:path w="2903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Shape 374"/>
            <p:cNvSpPr/>
            <p:nvPr/>
          </p:nvSpPr>
          <p:spPr>
            <a:xfrm>
              <a:off x="164288" y="4571968"/>
              <a:ext cx="92896" cy="571520"/>
            </a:xfrm>
            <a:custGeom>
              <a:avLst/>
              <a:gdLst/>
              <a:ahLst/>
              <a:cxnLst/>
              <a:rect l="0" t="0" r="0" b="0"/>
              <a:pathLst>
                <a:path w="2903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Shape 375"/>
            <p:cNvSpPr/>
            <p:nvPr/>
          </p:nvSpPr>
          <p:spPr>
            <a:xfrm>
              <a:off x="28544" y="4739840"/>
              <a:ext cx="92928" cy="403648"/>
            </a:xfrm>
            <a:custGeom>
              <a:avLst/>
              <a:gdLst/>
              <a:ahLst/>
              <a:cxnLst/>
              <a:rect l="0" t="0" r="0" b="0"/>
              <a:pathLst>
                <a:path w="2904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Shape 376"/>
            <p:cNvSpPr/>
            <p:nvPr/>
          </p:nvSpPr>
          <p:spPr>
            <a:xfrm>
              <a:off x="712576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Shape 377"/>
            <p:cNvSpPr/>
            <p:nvPr/>
          </p:nvSpPr>
          <p:spPr>
            <a:xfrm>
              <a:off x="576832" y="4752352"/>
              <a:ext cx="94688" cy="391136"/>
            </a:xfrm>
            <a:custGeom>
              <a:avLst/>
              <a:gdLst/>
              <a:ahLst/>
              <a:cxnLst/>
              <a:rect l="0" t="0" r="0" b="0"/>
              <a:pathLst>
                <a:path w="2959" h="12223" extrusionOk="0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Shape 378"/>
            <p:cNvSpPr/>
            <p:nvPr/>
          </p:nvSpPr>
          <p:spPr>
            <a:xfrm>
              <a:off x="989408" y="4386240"/>
              <a:ext cx="94656" cy="757248"/>
            </a:xfrm>
            <a:custGeom>
              <a:avLst/>
              <a:gdLst/>
              <a:ahLst/>
              <a:cxnLst/>
              <a:rect l="0" t="0" r="0" b="0"/>
              <a:pathLst>
                <a:path w="2958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Shape 379"/>
            <p:cNvSpPr/>
            <p:nvPr/>
          </p:nvSpPr>
          <p:spPr>
            <a:xfrm>
              <a:off x="853664" y="4500544"/>
              <a:ext cx="94688" cy="642944"/>
            </a:xfrm>
            <a:custGeom>
              <a:avLst/>
              <a:gdLst/>
              <a:ahLst/>
              <a:cxnLst/>
              <a:rect l="0" t="0" r="0" b="0"/>
              <a:pathLst>
                <a:path w="2959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Shape 380"/>
            <p:cNvSpPr/>
            <p:nvPr/>
          </p:nvSpPr>
          <p:spPr>
            <a:xfrm>
              <a:off x="1266208" y="4721984"/>
              <a:ext cx="94688" cy="421504"/>
            </a:xfrm>
            <a:custGeom>
              <a:avLst/>
              <a:gdLst/>
              <a:ahLst/>
              <a:cxnLst/>
              <a:rect l="0" t="0" r="0" b="0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Shape 381"/>
            <p:cNvSpPr/>
            <p:nvPr/>
          </p:nvSpPr>
          <p:spPr>
            <a:xfrm>
              <a:off x="1130496" y="4518400"/>
              <a:ext cx="94688" cy="625088"/>
            </a:xfrm>
            <a:custGeom>
              <a:avLst/>
              <a:gdLst/>
              <a:ahLst/>
              <a:cxnLst/>
              <a:rect l="0" t="0" r="0" b="0"/>
              <a:pathLst>
                <a:path w="2959" h="19534" extrusionOk="0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Shape 382"/>
            <p:cNvSpPr/>
            <p:nvPr/>
          </p:nvSpPr>
          <p:spPr>
            <a:xfrm>
              <a:off x="1543040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Shape 383"/>
            <p:cNvSpPr/>
            <p:nvPr/>
          </p:nvSpPr>
          <p:spPr>
            <a:xfrm>
              <a:off x="1407296" y="4721984"/>
              <a:ext cx="94688" cy="421504"/>
            </a:xfrm>
            <a:custGeom>
              <a:avLst/>
              <a:gdLst/>
              <a:ahLst/>
              <a:cxnLst/>
              <a:rect l="0" t="0" r="0" b="0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Shape 384"/>
            <p:cNvSpPr/>
            <p:nvPr/>
          </p:nvSpPr>
          <p:spPr>
            <a:xfrm>
              <a:off x="1821632" y="4457664"/>
              <a:ext cx="92896" cy="685824"/>
            </a:xfrm>
            <a:custGeom>
              <a:avLst/>
              <a:gdLst/>
              <a:ahLst/>
              <a:cxnLst/>
              <a:rect l="0" t="0" r="0" b="0"/>
              <a:pathLst>
                <a:path w="2903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Shape 385"/>
            <p:cNvSpPr/>
            <p:nvPr/>
          </p:nvSpPr>
          <p:spPr>
            <a:xfrm>
              <a:off x="1685920" y="4638048"/>
              <a:ext cx="94688" cy="505440"/>
            </a:xfrm>
            <a:custGeom>
              <a:avLst/>
              <a:gdLst/>
              <a:ahLst/>
              <a:cxnLst/>
              <a:rect l="0" t="0" r="0" b="0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Shape 386"/>
            <p:cNvSpPr/>
            <p:nvPr/>
          </p:nvSpPr>
          <p:spPr>
            <a:xfrm>
              <a:off x="2098464" y="4386240"/>
              <a:ext cx="94688" cy="757248"/>
            </a:xfrm>
            <a:custGeom>
              <a:avLst/>
              <a:gdLst/>
              <a:ahLst/>
              <a:cxnLst/>
              <a:rect l="0" t="0" r="0" b="0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Shape 387"/>
            <p:cNvSpPr/>
            <p:nvPr/>
          </p:nvSpPr>
          <p:spPr>
            <a:xfrm>
              <a:off x="1962720" y="4457664"/>
              <a:ext cx="94688" cy="685824"/>
            </a:xfrm>
            <a:custGeom>
              <a:avLst/>
              <a:gdLst/>
              <a:ahLst/>
              <a:cxnLst/>
              <a:rect l="0" t="0" r="0" b="0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Shape 388"/>
            <p:cNvSpPr/>
            <p:nvPr/>
          </p:nvSpPr>
          <p:spPr>
            <a:xfrm>
              <a:off x="2375296" y="4711264"/>
              <a:ext cx="94656" cy="432224"/>
            </a:xfrm>
            <a:custGeom>
              <a:avLst/>
              <a:gdLst/>
              <a:ahLst/>
              <a:cxnLst/>
              <a:rect l="0" t="0" r="0" b="0"/>
              <a:pathLst>
                <a:path w="2958" h="13507" extrusionOk="0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Shape 389"/>
            <p:cNvSpPr/>
            <p:nvPr/>
          </p:nvSpPr>
          <p:spPr>
            <a:xfrm>
              <a:off x="2239552" y="4536256"/>
              <a:ext cx="94688" cy="607232"/>
            </a:xfrm>
            <a:custGeom>
              <a:avLst/>
              <a:gdLst/>
              <a:ahLst/>
              <a:cxnLst/>
              <a:rect l="0" t="0" r="0" b="0"/>
              <a:pathLst>
                <a:path w="2959" h="18976" extrusionOk="0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Shape 390"/>
            <p:cNvSpPr/>
            <p:nvPr/>
          </p:nvSpPr>
          <p:spPr>
            <a:xfrm>
              <a:off x="2652096" y="4704128"/>
              <a:ext cx="94688" cy="439360"/>
            </a:xfrm>
            <a:custGeom>
              <a:avLst/>
              <a:gdLst/>
              <a:ahLst/>
              <a:cxnLst/>
              <a:rect l="0" t="0" r="0" b="0"/>
              <a:pathLst>
                <a:path w="2959" h="13730" extrusionOk="0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Shape 391"/>
            <p:cNvSpPr/>
            <p:nvPr/>
          </p:nvSpPr>
          <p:spPr>
            <a:xfrm>
              <a:off x="2516384" y="4764864"/>
              <a:ext cx="94688" cy="378624"/>
            </a:xfrm>
            <a:custGeom>
              <a:avLst/>
              <a:gdLst/>
              <a:ahLst/>
              <a:cxnLst/>
              <a:rect l="0" t="0" r="0" b="0"/>
              <a:pathLst>
                <a:path w="2959" h="11832" extrusionOk="0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Shape 392"/>
            <p:cNvSpPr/>
            <p:nvPr/>
          </p:nvSpPr>
          <p:spPr>
            <a:xfrm>
              <a:off x="2930720" y="4421952"/>
              <a:ext cx="92896" cy="721536"/>
            </a:xfrm>
            <a:custGeom>
              <a:avLst/>
              <a:gdLst/>
              <a:ahLst/>
              <a:cxnLst/>
              <a:rect l="0" t="0" r="0" b="0"/>
              <a:pathLst>
                <a:path w="2903" h="22548" extrusionOk="0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Shape 393"/>
            <p:cNvSpPr/>
            <p:nvPr/>
          </p:nvSpPr>
          <p:spPr>
            <a:xfrm>
              <a:off x="2794976" y="4638048"/>
              <a:ext cx="92896" cy="505440"/>
            </a:xfrm>
            <a:custGeom>
              <a:avLst/>
              <a:gdLst/>
              <a:ahLst/>
              <a:cxnLst/>
              <a:rect l="0" t="0" r="0" b="0"/>
              <a:pathLst>
                <a:path w="2903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Shape 394"/>
            <p:cNvSpPr/>
            <p:nvPr/>
          </p:nvSpPr>
          <p:spPr>
            <a:xfrm>
              <a:off x="3207520" y="4386240"/>
              <a:ext cx="94688" cy="757248"/>
            </a:xfrm>
            <a:custGeom>
              <a:avLst/>
              <a:gdLst/>
              <a:ahLst/>
              <a:cxnLst/>
              <a:rect l="0" t="0" r="0" b="0"/>
              <a:pathLst>
                <a:path w="2959" h="23664" extrusionOk="0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Shape 395"/>
            <p:cNvSpPr/>
            <p:nvPr/>
          </p:nvSpPr>
          <p:spPr>
            <a:xfrm>
              <a:off x="3071808" y="4314784"/>
              <a:ext cx="94688" cy="828704"/>
            </a:xfrm>
            <a:custGeom>
              <a:avLst/>
              <a:gdLst/>
              <a:ahLst/>
              <a:cxnLst/>
              <a:rect l="0" t="0" r="0" b="0"/>
              <a:pathLst>
                <a:path w="2959" h="25897" extrusionOk="0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Shape 396"/>
            <p:cNvSpPr/>
            <p:nvPr/>
          </p:nvSpPr>
          <p:spPr>
            <a:xfrm>
              <a:off x="3484352" y="4530912"/>
              <a:ext cx="94688" cy="612576"/>
            </a:xfrm>
            <a:custGeom>
              <a:avLst/>
              <a:gdLst/>
              <a:ahLst/>
              <a:cxnLst/>
              <a:rect l="0" t="0" r="0" b="0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Shape 397"/>
            <p:cNvSpPr/>
            <p:nvPr/>
          </p:nvSpPr>
          <p:spPr>
            <a:xfrm>
              <a:off x="3348608" y="4314784"/>
              <a:ext cx="94688" cy="828704"/>
            </a:xfrm>
            <a:custGeom>
              <a:avLst/>
              <a:gdLst/>
              <a:ahLst/>
              <a:cxnLst/>
              <a:rect l="0" t="0" r="0" b="0"/>
              <a:pathLst>
                <a:path w="2959" h="25897" extrusionOk="0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Shape 398"/>
            <p:cNvSpPr/>
            <p:nvPr/>
          </p:nvSpPr>
          <p:spPr>
            <a:xfrm>
              <a:off x="3761184" y="4739840"/>
              <a:ext cx="94656" cy="403648"/>
            </a:xfrm>
            <a:custGeom>
              <a:avLst/>
              <a:gdLst/>
              <a:ahLst/>
              <a:cxnLst/>
              <a:rect l="0" t="0" r="0" b="0"/>
              <a:pathLst>
                <a:path w="2958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Shape 399"/>
            <p:cNvSpPr/>
            <p:nvPr/>
          </p:nvSpPr>
          <p:spPr>
            <a:xfrm>
              <a:off x="3625440" y="4457664"/>
              <a:ext cx="94688" cy="685824"/>
            </a:xfrm>
            <a:custGeom>
              <a:avLst/>
              <a:gdLst/>
              <a:ahLst/>
              <a:cxnLst/>
              <a:rect l="0" t="0" r="0" b="0"/>
              <a:pathLst>
                <a:path w="2959" h="21432" extrusionOk="0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Shape 400"/>
            <p:cNvSpPr/>
            <p:nvPr/>
          </p:nvSpPr>
          <p:spPr>
            <a:xfrm>
              <a:off x="4037984" y="4638048"/>
              <a:ext cx="94688" cy="505440"/>
            </a:xfrm>
            <a:custGeom>
              <a:avLst/>
              <a:gdLst/>
              <a:ahLst/>
              <a:cxnLst/>
              <a:rect l="0" t="0" r="0" b="0"/>
              <a:pathLst>
                <a:path w="2959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Shape 401"/>
            <p:cNvSpPr/>
            <p:nvPr/>
          </p:nvSpPr>
          <p:spPr>
            <a:xfrm>
              <a:off x="3902272" y="4836288"/>
              <a:ext cx="94656" cy="307200"/>
            </a:xfrm>
            <a:custGeom>
              <a:avLst/>
              <a:gdLst/>
              <a:ahLst/>
              <a:cxnLst/>
              <a:rect l="0" t="0" r="0" b="0"/>
              <a:pathLst>
                <a:path w="2958" h="9600" extrusionOk="0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Shape 402"/>
            <p:cNvSpPr/>
            <p:nvPr/>
          </p:nvSpPr>
          <p:spPr>
            <a:xfrm>
              <a:off x="4316608" y="4638048"/>
              <a:ext cx="94688" cy="505440"/>
            </a:xfrm>
            <a:custGeom>
              <a:avLst/>
              <a:gdLst/>
              <a:ahLst/>
              <a:cxnLst/>
              <a:rect l="0" t="0" r="0" b="0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Shape 403"/>
            <p:cNvSpPr/>
            <p:nvPr/>
          </p:nvSpPr>
          <p:spPr>
            <a:xfrm>
              <a:off x="4180864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Shape 404"/>
            <p:cNvSpPr/>
            <p:nvPr/>
          </p:nvSpPr>
          <p:spPr>
            <a:xfrm>
              <a:off x="4593408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Shape 405"/>
            <p:cNvSpPr/>
            <p:nvPr/>
          </p:nvSpPr>
          <p:spPr>
            <a:xfrm>
              <a:off x="4457696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Shape 406"/>
            <p:cNvSpPr/>
            <p:nvPr/>
          </p:nvSpPr>
          <p:spPr>
            <a:xfrm>
              <a:off x="4870240" y="4386240"/>
              <a:ext cx="94688" cy="757248"/>
            </a:xfrm>
            <a:custGeom>
              <a:avLst/>
              <a:gdLst/>
              <a:ahLst/>
              <a:cxnLst/>
              <a:rect l="0" t="0" r="0" b="0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Shape 407"/>
            <p:cNvSpPr/>
            <p:nvPr/>
          </p:nvSpPr>
          <p:spPr>
            <a:xfrm>
              <a:off x="4734496" y="4457664"/>
              <a:ext cx="94688" cy="685824"/>
            </a:xfrm>
            <a:custGeom>
              <a:avLst/>
              <a:gdLst/>
              <a:ahLst/>
              <a:cxnLst/>
              <a:rect l="0" t="0" r="0" b="0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Shape 408"/>
            <p:cNvSpPr/>
            <p:nvPr/>
          </p:nvSpPr>
          <p:spPr>
            <a:xfrm>
              <a:off x="5147072" y="4157632"/>
              <a:ext cx="94656" cy="985856"/>
            </a:xfrm>
            <a:custGeom>
              <a:avLst/>
              <a:gdLst/>
              <a:ahLst/>
              <a:cxnLst/>
              <a:rect l="0" t="0" r="0" b="0"/>
              <a:pathLst>
                <a:path w="2958" h="30808" extrusionOk="0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Shape 409"/>
            <p:cNvSpPr/>
            <p:nvPr/>
          </p:nvSpPr>
          <p:spPr>
            <a:xfrm>
              <a:off x="5011328" y="4229088"/>
              <a:ext cx="94688" cy="914400"/>
            </a:xfrm>
            <a:custGeom>
              <a:avLst/>
              <a:gdLst/>
              <a:ahLst/>
              <a:cxnLst/>
              <a:rect l="0" t="0" r="0" b="0"/>
              <a:pathLst>
                <a:path w="2959" h="28575" extrusionOk="0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Shape 410"/>
            <p:cNvSpPr/>
            <p:nvPr/>
          </p:nvSpPr>
          <p:spPr>
            <a:xfrm>
              <a:off x="5425664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Shape 411"/>
            <p:cNvSpPr/>
            <p:nvPr/>
          </p:nvSpPr>
          <p:spPr>
            <a:xfrm>
              <a:off x="5289920" y="4277280"/>
              <a:ext cx="94688" cy="866208"/>
            </a:xfrm>
            <a:custGeom>
              <a:avLst/>
              <a:gdLst/>
              <a:ahLst/>
              <a:cxnLst/>
              <a:rect l="0" t="0" r="0" b="0"/>
              <a:pathLst>
                <a:path w="2959" h="27069" extrusionOk="0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Shape 412"/>
            <p:cNvSpPr/>
            <p:nvPr/>
          </p:nvSpPr>
          <p:spPr>
            <a:xfrm>
              <a:off x="5702496" y="4721984"/>
              <a:ext cx="94688" cy="421504"/>
            </a:xfrm>
            <a:custGeom>
              <a:avLst/>
              <a:gdLst/>
              <a:ahLst/>
              <a:cxnLst/>
              <a:rect l="0" t="0" r="0" b="0"/>
              <a:pathLst>
                <a:path w="2959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Shape 413"/>
            <p:cNvSpPr/>
            <p:nvPr/>
          </p:nvSpPr>
          <p:spPr>
            <a:xfrm>
              <a:off x="5566752" y="4416608"/>
              <a:ext cx="94688" cy="726880"/>
            </a:xfrm>
            <a:custGeom>
              <a:avLst/>
              <a:gdLst/>
              <a:ahLst/>
              <a:cxnLst/>
              <a:rect l="0" t="0" r="0" b="0"/>
              <a:pathLst>
                <a:path w="2959" h="22715" extrusionOk="0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Shape 414"/>
            <p:cNvSpPr/>
            <p:nvPr/>
          </p:nvSpPr>
          <p:spPr>
            <a:xfrm>
              <a:off x="5979296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Shape 415"/>
            <p:cNvSpPr/>
            <p:nvPr/>
          </p:nvSpPr>
          <p:spPr>
            <a:xfrm>
              <a:off x="5843584" y="4813088"/>
              <a:ext cx="94688" cy="330400"/>
            </a:xfrm>
            <a:custGeom>
              <a:avLst/>
              <a:gdLst/>
              <a:ahLst/>
              <a:cxnLst/>
              <a:rect l="0" t="0" r="0" b="0"/>
              <a:pathLst>
                <a:path w="2959" h="10325" extrusionOk="0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Shape 416"/>
            <p:cNvSpPr/>
            <p:nvPr/>
          </p:nvSpPr>
          <p:spPr>
            <a:xfrm>
              <a:off x="6256128" y="4807712"/>
              <a:ext cx="94688" cy="335776"/>
            </a:xfrm>
            <a:custGeom>
              <a:avLst/>
              <a:gdLst/>
              <a:ahLst/>
              <a:cxnLst/>
              <a:rect l="0" t="0" r="0" b="0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Shape 417"/>
            <p:cNvSpPr/>
            <p:nvPr/>
          </p:nvSpPr>
          <p:spPr>
            <a:xfrm>
              <a:off x="6120384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Shape 418"/>
            <p:cNvSpPr/>
            <p:nvPr/>
          </p:nvSpPr>
          <p:spPr>
            <a:xfrm>
              <a:off x="6534720" y="4505888"/>
              <a:ext cx="92896" cy="637600"/>
            </a:xfrm>
            <a:custGeom>
              <a:avLst/>
              <a:gdLst/>
              <a:ahLst/>
              <a:cxnLst/>
              <a:rect l="0" t="0" r="0" b="0"/>
              <a:pathLst>
                <a:path w="2903" h="19925" extrusionOk="0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Shape 419"/>
            <p:cNvSpPr/>
            <p:nvPr/>
          </p:nvSpPr>
          <p:spPr>
            <a:xfrm>
              <a:off x="6399008" y="4739840"/>
              <a:ext cx="92896" cy="403648"/>
            </a:xfrm>
            <a:custGeom>
              <a:avLst/>
              <a:gdLst/>
              <a:ahLst/>
              <a:cxnLst/>
              <a:rect l="0" t="0" r="0" b="0"/>
              <a:pathLst>
                <a:path w="2903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Shape 420"/>
            <p:cNvSpPr/>
            <p:nvPr/>
          </p:nvSpPr>
          <p:spPr>
            <a:xfrm>
              <a:off x="6811552" y="4807712"/>
              <a:ext cx="94688" cy="335776"/>
            </a:xfrm>
            <a:custGeom>
              <a:avLst/>
              <a:gdLst/>
              <a:ahLst/>
              <a:cxnLst/>
              <a:rect l="0" t="0" r="0" b="0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Shape 421"/>
            <p:cNvSpPr/>
            <p:nvPr/>
          </p:nvSpPr>
          <p:spPr>
            <a:xfrm>
              <a:off x="6675808" y="4614848"/>
              <a:ext cx="94688" cy="528640"/>
            </a:xfrm>
            <a:custGeom>
              <a:avLst/>
              <a:gdLst/>
              <a:ahLst/>
              <a:cxnLst/>
              <a:rect l="0" t="0" r="0" b="0"/>
              <a:pathLst>
                <a:path w="2959" h="16520" extrusionOk="0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Shape 422"/>
            <p:cNvSpPr/>
            <p:nvPr/>
          </p:nvSpPr>
          <p:spPr>
            <a:xfrm>
              <a:off x="7088384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Shape 423"/>
            <p:cNvSpPr/>
            <p:nvPr/>
          </p:nvSpPr>
          <p:spPr>
            <a:xfrm>
              <a:off x="6952640" y="4530912"/>
              <a:ext cx="94688" cy="612576"/>
            </a:xfrm>
            <a:custGeom>
              <a:avLst/>
              <a:gdLst/>
              <a:ahLst/>
              <a:cxnLst/>
              <a:rect l="0" t="0" r="0" b="0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Shape 424"/>
            <p:cNvSpPr/>
            <p:nvPr/>
          </p:nvSpPr>
          <p:spPr>
            <a:xfrm>
              <a:off x="7365184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Shape 425"/>
            <p:cNvSpPr/>
            <p:nvPr/>
          </p:nvSpPr>
          <p:spPr>
            <a:xfrm>
              <a:off x="7229472" y="4825568"/>
              <a:ext cx="94688" cy="317920"/>
            </a:xfrm>
            <a:custGeom>
              <a:avLst/>
              <a:gdLst/>
              <a:ahLst/>
              <a:cxnLst/>
              <a:rect l="0" t="0" r="0" b="0"/>
              <a:pathLst>
                <a:path w="2959" h="9935" extrusionOk="0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Shape 426"/>
            <p:cNvSpPr/>
            <p:nvPr/>
          </p:nvSpPr>
          <p:spPr>
            <a:xfrm>
              <a:off x="7643808" y="4632704"/>
              <a:ext cx="92896" cy="510784"/>
            </a:xfrm>
            <a:custGeom>
              <a:avLst/>
              <a:gdLst/>
              <a:ahLst/>
              <a:cxnLst/>
              <a:rect l="0" t="0" r="0" b="0"/>
              <a:pathLst>
                <a:path w="2903" h="15962" extrusionOk="0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Shape 427"/>
            <p:cNvSpPr/>
            <p:nvPr/>
          </p:nvSpPr>
          <p:spPr>
            <a:xfrm>
              <a:off x="7506272" y="4963104"/>
              <a:ext cx="94688" cy="180384"/>
            </a:xfrm>
            <a:custGeom>
              <a:avLst/>
              <a:gdLst/>
              <a:ahLst/>
              <a:cxnLst/>
              <a:rect l="0" t="0" r="0" b="0"/>
              <a:pathLst>
                <a:path w="2959" h="5637" extrusionOk="0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Shape 428"/>
            <p:cNvSpPr/>
            <p:nvPr/>
          </p:nvSpPr>
          <p:spPr>
            <a:xfrm>
              <a:off x="7920608" y="4909504"/>
              <a:ext cx="94688" cy="233984"/>
            </a:xfrm>
            <a:custGeom>
              <a:avLst/>
              <a:gdLst/>
              <a:ahLst/>
              <a:cxnLst/>
              <a:rect l="0" t="0" r="0" b="0"/>
              <a:pathLst>
                <a:path w="2959" h="7312" extrusionOk="0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Shape 429"/>
            <p:cNvSpPr/>
            <p:nvPr/>
          </p:nvSpPr>
          <p:spPr>
            <a:xfrm>
              <a:off x="7784896" y="4777344"/>
              <a:ext cx="94688" cy="366144"/>
            </a:xfrm>
            <a:custGeom>
              <a:avLst/>
              <a:gdLst/>
              <a:ahLst/>
              <a:cxnLst/>
              <a:rect l="0" t="0" r="0" b="0"/>
              <a:pathLst>
                <a:path w="2959" h="11442" extrusionOk="0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Shape 430"/>
            <p:cNvSpPr/>
            <p:nvPr/>
          </p:nvSpPr>
          <p:spPr>
            <a:xfrm>
              <a:off x="8197440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Shape 431"/>
            <p:cNvSpPr/>
            <p:nvPr/>
          </p:nvSpPr>
          <p:spPr>
            <a:xfrm>
              <a:off x="8061696" y="4777344"/>
              <a:ext cx="94688" cy="366144"/>
            </a:xfrm>
            <a:custGeom>
              <a:avLst/>
              <a:gdLst/>
              <a:ahLst/>
              <a:cxnLst/>
              <a:rect l="0" t="0" r="0" b="0"/>
              <a:pathLst>
                <a:path w="2959" h="11442" extrusionOk="0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Shape 432"/>
            <p:cNvSpPr/>
            <p:nvPr/>
          </p:nvSpPr>
          <p:spPr>
            <a:xfrm>
              <a:off x="8474272" y="4721984"/>
              <a:ext cx="94656" cy="421504"/>
            </a:xfrm>
            <a:custGeom>
              <a:avLst/>
              <a:gdLst/>
              <a:ahLst/>
              <a:cxnLst/>
              <a:rect l="0" t="0" r="0" b="0"/>
              <a:pathLst>
                <a:path w="2958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Shape 433"/>
            <p:cNvSpPr/>
            <p:nvPr/>
          </p:nvSpPr>
          <p:spPr>
            <a:xfrm>
              <a:off x="8338528" y="4488032"/>
              <a:ext cx="94688" cy="655456"/>
            </a:xfrm>
            <a:custGeom>
              <a:avLst/>
              <a:gdLst/>
              <a:ahLst/>
              <a:cxnLst/>
              <a:rect l="0" t="0" r="0" b="0"/>
              <a:pathLst>
                <a:path w="2959" h="20483" extrusionOk="0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Shape 434"/>
            <p:cNvSpPr/>
            <p:nvPr/>
          </p:nvSpPr>
          <p:spPr>
            <a:xfrm>
              <a:off x="8751072" y="4409440"/>
              <a:ext cx="94688" cy="734048"/>
            </a:xfrm>
            <a:custGeom>
              <a:avLst/>
              <a:gdLst/>
              <a:ahLst/>
              <a:cxnLst/>
              <a:rect l="0" t="0" r="0" b="0"/>
              <a:pathLst>
                <a:path w="2959" h="22939" extrusionOk="0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Shape 435"/>
            <p:cNvSpPr/>
            <p:nvPr/>
          </p:nvSpPr>
          <p:spPr>
            <a:xfrm>
              <a:off x="8615360" y="4295168"/>
              <a:ext cx="94688" cy="848320"/>
            </a:xfrm>
            <a:custGeom>
              <a:avLst/>
              <a:gdLst/>
              <a:ahLst/>
              <a:cxnLst/>
              <a:rect l="0" t="0" r="0" b="0"/>
              <a:pathLst>
                <a:path w="2959" h="26510" extrusionOk="0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Shape 436"/>
            <p:cNvSpPr/>
            <p:nvPr/>
          </p:nvSpPr>
          <p:spPr>
            <a:xfrm>
              <a:off x="9029696" y="4409440"/>
              <a:ext cx="92896" cy="734048"/>
            </a:xfrm>
            <a:custGeom>
              <a:avLst/>
              <a:gdLst/>
              <a:ahLst/>
              <a:cxnLst/>
              <a:rect l="0" t="0" r="0" b="0"/>
              <a:pathLst>
                <a:path w="2903" h="22939" extrusionOk="0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Shape 437"/>
            <p:cNvSpPr/>
            <p:nvPr/>
          </p:nvSpPr>
          <p:spPr>
            <a:xfrm>
              <a:off x="8893952" y="4180864"/>
              <a:ext cx="92896" cy="962624"/>
            </a:xfrm>
            <a:custGeom>
              <a:avLst/>
              <a:gdLst/>
              <a:ahLst/>
              <a:cxnLst/>
              <a:rect l="0" t="0" r="0" b="0"/>
              <a:pathLst>
                <a:path w="2903" h="30082" extrusionOk="0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8" name="Shape 438"/>
          <p:cNvSpPr/>
          <p:nvPr/>
        </p:nvSpPr>
        <p:spPr>
          <a:xfrm>
            <a:off x="0" y="3579000"/>
            <a:ext cx="9144000" cy="1293056"/>
          </a:xfrm>
          <a:custGeom>
            <a:avLst/>
            <a:gdLst/>
            <a:ahLst/>
            <a:cxnLst/>
            <a:rect l="0" t="0" r="0" b="0"/>
            <a:pathLst>
              <a:path w="285750" h="40408" extrusionOk="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Shape 439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40" name="Shape 440"/>
          <p:cNvSpPr txBox="1">
            <a:spLocks noGrp="1"/>
          </p:cNvSpPr>
          <p:nvPr>
            <p:ph type="body" idx="1"/>
          </p:nvPr>
        </p:nvSpPr>
        <p:spPr>
          <a:xfrm>
            <a:off x="739675" y="1218009"/>
            <a:ext cx="3730800" cy="2853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▫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41" name="Shape 441"/>
          <p:cNvSpPr txBox="1">
            <a:spLocks noGrp="1"/>
          </p:cNvSpPr>
          <p:nvPr>
            <p:ph type="body" idx="2"/>
          </p:nvPr>
        </p:nvSpPr>
        <p:spPr>
          <a:xfrm>
            <a:off x="4694997" y="1218009"/>
            <a:ext cx="3730800" cy="2853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▫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42" name="Shape 442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Shape 444"/>
          <p:cNvSpPr/>
          <p:nvPr/>
        </p:nvSpPr>
        <p:spPr>
          <a:xfrm>
            <a:off x="-25" y="0"/>
            <a:ext cx="9144000" cy="10887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5" name="Shape 445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446" name="Shape 446"/>
            <p:cNvSpPr/>
            <p:nvPr/>
          </p:nvSpPr>
          <p:spPr>
            <a:xfrm>
              <a:off x="300032" y="4491616"/>
              <a:ext cx="228608" cy="651872"/>
            </a:xfrm>
            <a:custGeom>
              <a:avLst/>
              <a:gdLst/>
              <a:ahLst/>
              <a:cxnLst/>
              <a:rect l="0" t="0" r="0" b="0"/>
              <a:pathLst>
                <a:path w="7144" h="20371" extrusionOk="0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Shape 447"/>
            <p:cNvSpPr/>
            <p:nvPr/>
          </p:nvSpPr>
          <p:spPr>
            <a:xfrm>
              <a:off x="28544" y="4220160"/>
              <a:ext cx="228640" cy="923328"/>
            </a:xfrm>
            <a:custGeom>
              <a:avLst/>
              <a:gdLst/>
              <a:ahLst/>
              <a:cxnLst/>
              <a:rect l="0" t="0" r="0" b="0"/>
              <a:pathLst>
                <a:path w="7145" h="28854" extrusionOk="0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Shape 448"/>
            <p:cNvSpPr/>
            <p:nvPr/>
          </p:nvSpPr>
          <p:spPr>
            <a:xfrm>
              <a:off x="576832" y="3939744"/>
              <a:ext cx="230432" cy="1203744"/>
            </a:xfrm>
            <a:custGeom>
              <a:avLst/>
              <a:gdLst/>
              <a:ahLst/>
              <a:cxnLst/>
              <a:rect l="0" t="0" r="0" b="0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Shape 449"/>
            <p:cNvSpPr/>
            <p:nvPr/>
          </p:nvSpPr>
          <p:spPr>
            <a:xfrm>
              <a:off x="853664" y="4120128"/>
              <a:ext cx="230400" cy="1023360"/>
            </a:xfrm>
            <a:custGeom>
              <a:avLst/>
              <a:gdLst/>
              <a:ahLst/>
              <a:cxnLst/>
              <a:rect l="0" t="0" r="0" b="0"/>
              <a:pathLst>
                <a:path w="7200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Shape 450"/>
            <p:cNvSpPr/>
            <p:nvPr/>
          </p:nvSpPr>
          <p:spPr>
            <a:xfrm>
              <a:off x="1130496" y="4627328"/>
              <a:ext cx="230400" cy="516160"/>
            </a:xfrm>
            <a:custGeom>
              <a:avLst/>
              <a:gdLst/>
              <a:ahLst/>
              <a:cxnLst/>
              <a:rect l="0" t="0" r="0" b="0"/>
              <a:pathLst>
                <a:path w="7200" h="16130" extrusionOk="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Shape 451"/>
            <p:cNvSpPr/>
            <p:nvPr/>
          </p:nvSpPr>
          <p:spPr>
            <a:xfrm>
              <a:off x="1409088" y="3821888"/>
              <a:ext cx="228640" cy="1321600"/>
            </a:xfrm>
            <a:custGeom>
              <a:avLst/>
              <a:gdLst/>
              <a:ahLst/>
              <a:cxnLst/>
              <a:rect l="0" t="0" r="0" b="0"/>
              <a:pathLst>
                <a:path w="7145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Shape 452"/>
            <p:cNvSpPr/>
            <p:nvPr/>
          </p:nvSpPr>
          <p:spPr>
            <a:xfrm>
              <a:off x="1685920" y="4175488"/>
              <a:ext cx="230400" cy="968000"/>
            </a:xfrm>
            <a:custGeom>
              <a:avLst/>
              <a:gdLst/>
              <a:ahLst/>
              <a:cxnLst/>
              <a:rect l="0" t="0" r="0" b="0"/>
              <a:pathLst>
                <a:path w="7200" h="30250" extrusionOk="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Shape 453"/>
            <p:cNvSpPr/>
            <p:nvPr/>
          </p:nvSpPr>
          <p:spPr>
            <a:xfrm>
              <a:off x="1962720" y="3939744"/>
              <a:ext cx="230432" cy="1203744"/>
            </a:xfrm>
            <a:custGeom>
              <a:avLst/>
              <a:gdLst/>
              <a:ahLst/>
              <a:cxnLst/>
              <a:rect l="0" t="0" r="0" b="0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Shape 454"/>
            <p:cNvSpPr/>
            <p:nvPr/>
          </p:nvSpPr>
          <p:spPr>
            <a:xfrm>
              <a:off x="2239552" y="4355872"/>
              <a:ext cx="230400" cy="787616"/>
            </a:xfrm>
            <a:custGeom>
              <a:avLst/>
              <a:gdLst/>
              <a:ahLst/>
              <a:cxnLst/>
              <a:rect l="0" t="0" r="0" b="0"/>
              <a:pathLst>
                <a:path w="7200" h="24613" extrusionOk="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Shape 455"/>
            <p:cNvSpPr/>
            <p:nvPr/>
          </p:nvSpPr>
          <p:spPr>
            <a:xfrm>
              <a:off x="2516384" y="3821888"/>
              <a:ext cx="230400" cy="1321600"/>
            </a:xfrm>
            <a:custGeom>
              <a:avLst/>
              <a:gdLst/>
              <a:ahLst/>
              <a:cxnLst/>
              <a:rect l="0" t="0" r="0" b="0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Shape 456"/>
            <p:cNvSpPr/>
            <p:nvPr/>
          </p:nvSpPr>
          <p:spPr>
            <a:xfrm>
              <a:off x="2794976" y="4175488"/>
              <a:ext cx="228640" cy="968000"/>
            </a:xfrm>
            <a:custGeom>
              <a:avLst/>
              <a:gdLst/>
              <a:ahLst/>
              <a:cxnLst/>
              <a:rect l="0" t="0" r="0" b="0"/>
              <a:pathLst>
                <a:path w="7145" h="30250" extrusionOk="0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Shape 457"/>
            <p:cNvSpPr/>
            <p:nvPr/>
          </p:nvSpPr>
          <p:spPr>
            <a:xfrm>
              <a:off x="3071808" y="3659360"/>
              <a:ext cx="230400" cy="1484128"/>
            </a:xfrm>
            <a:custGeom>
              <a:avLst/>
              <a:gdLst/>
              <a:ahLst/>
              <a:cxnLst/>
              <a:rect l="0" t="0" r="0" b="0"/>
              <a:pathLst>
                <a:path w="7200" h="46379" extrusionOk="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Shape 458"/>
            <p:cNvSpPr/>
            <p:nvPr/>
          </p:nvSpPr>
          <p:spPr>
            <a:xfrm>
              <a:off x="3348608" y="3821888"/>
              <a:ext cx="230432" cy="1321600"/>
            </a:xfrm>
            <a:custGeom>
              <a:avLst/>
              <a:gdLst/>
              <a:ahLst/>
              <a:cxnLst/>
              <a:rect l="0" t="0" r="0" b="0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Shape 459"/>
            <p:cNvSpPr/>
            <p:nvPr/>
          </p:nvSpPr>
          <p:spPr>
            <a:xfrm>
              <a:off x="3625440" y="4220160"/>
              <a:ext cx="230400" cy="923328"/>
            </a:xfrm>
            <a:custGeom>
              <a:avLst/>
              <a:gdLst/>
              <a:ahLst/>
              <a:cxnLst/>
              <a:rect l="0" t="0" r="0" b="0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Shape 460"/>
            <p:cNvSpPr/>
            <p:nvPr/>
          </p:nvSpPr>
          <p:spPr>
            <a:xfrm>
              <a:off x="3904032" y="4491616"/>
              <a:ext cx="228640" cy="651872"/>
            </a:xfrm>
            <a:custGeom>
              <a:avLst/>
              <a:gdLst/>
              <a:ahLst/>
              <a:cxnLst/>
              <a:rect l="0" t="0" r="0" b="0"/>
              <a:pathLst>
                <a:path w="7145" h="20371" extrusionOk="0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Shape 461"/>
            <p:cNvSpPr/>
            <p:nvPr/>
          </p:nvSpPr>
          <p:spPr>
            <a:xfrm>
              <a:off x="4180864" y="4284448"/>
              <a:ext cx="230432" cy="859040"/>
            </a:xfrm>
            <a:custGeom>
              <a:avLst/>
              <a:gdLst/>
              <a:ahLst/>
              <a:cxnLst/>
              <a:rect l="0" t="0" r="0" b="0"/>
              <a:pathLst>
                <a:path w="7201" h="26845" extrusionOk="0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Shape 462"/>
            <p:cNvSpPr/>
            <p:nvPr/>
          </p:nvSpPr>
          <p:spPr>
            <a:xfrm>
              <a:off x="4457696" y="4004032"/>
              <a:ext cx="230400" cy="1139456"/>
            </a:xfrm>
            <a:custGeom>
              <a:avLst/>
              <a:gdLst/>
              <a:ahLst/>
              <a:cxnLst/>
              <a:rect l="0" t="0" r="0" b="0"/>
              <a:pathLst>
                <a:path w="7200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Shape 463"/>
            <p:cNvSpPr/>
            <p:nvPr/>
          </p:nvSpPr>
          <p:spPr>
            <a:xfrm>
              <a:off x="4734496" y="3821888"/>
              <a:ext cx="230432" cy="1321600"/>
            </a:xfrm>
            <a:custGeom>
              <a:avLst/>
              <a:gdLst/>
              <a:ahLst/>
              <a:cxnLst/>
              <a:rect l="0" t="0" r="0" b="0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Shape 464"/>
            <p:cNvSpPr/>
            <p:nvPr/>
          </p:nvSpPr>
          <p:spPr>
            <a:xfrm>
              <a:off x="5011328" y="3514688"/>
              <a:ext cx="230400" cy="1628800"/>
            </a:xfrm>
            <a:custGeom>
              <a:avLst/>
              <a:gdLst/>
              <a:ahLst/>
              <a:cxnLst/>
              <a:rect l="0" t="0" r="0" b="0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Shape 465"/>
            <p:cNvSpPr/>
            <p:nvPr/>
          </p:nvSpPr>
          <p:spPr>
            <a:xfrm>
              <a:off x="5289920" y="3939744"/>
              <a:ext cx="228640" cy="1203744"/>
            </a:xfrm>
            <a:custGeom>
              <a:avLst/>
              <a:gdLst/>
              <a:ahLst/>
              <a:cxnLst/>
              <a:rect l="0" t="0" r="0" b="0"/>
              <a:pathLst>
                <a:path w="7145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Shape 466"/>
            <p:cNvSpPr/>
            <p:nvPr/>
          </p:nvSpPr>
          <p:spPr>
            <a:xfrm>
              <a:off x="5566752" y="3704000"/>
              <a:ext cx="230432" cy="1439488"/>
            </a:xfrm>
            <a:custGeom>
              <a:avLst/>
              <a:gdLst/>
              <a:ahLst/>
              <a:cxnLst/>
              <a:rect l="0" t="0" r="0" b="0"/>
              <a:pathLst>
                <a:path w="7201" h="44984" extrusionOk="0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Shape 467"/>
            <p:cNvSpPr/>
            <p:nvPr/>
          </p:nvSpPr>
          <p:spPr>
            <a:xfrm>
              <a:off x="5843584" y="3821888"/>
              <a:ext cx="230400" cy="1321600"/>
            </a:xfrm>
            <a:custGeom>
              <a:avLst/>
              <a:gdLst/>
              <a:ahLst/>
              <a:cxnLst/>
              <a:rect l="0" t="0" r="0" b="0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Shape 468"/>
            <p:cNvSpPr/>
            <p:nvPr/>
          </p:nvSpPr>
          <p:spPr>
            <a:xfrm>
              <a:off x="6120384" y="4329088"/>
              <a:ext cx="230432" cy="814400"/>
            </a:xfrm>
            <a:custGeom>
              <a:avLst/>
              <a:gdLst/>
              <a:ahLst/>
              <a:cxnLst/>
              <a:rect l="0" t="0" r="0" b="0"/>
              <a:pathLst>
                <a:path w="7201" h="25450" extrusionOk="0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Shape 469"/>
            <p:cNvSpPr/>
            <p:nvPr/>
          </p:nvSpPr>
          <p:spPr>
            <a:xfrm>
              <a:off x="6399008" y="4120128"/>
              <a:ext cx="228608" cy="1023360"/>
            </a:xfrm>
            <a:custGeom>
              <a:avLst/>
              <a:gdLst/>
              <a:ahLst/>
              <a:cxnLst/>
              <a:rect l="0" t="0" r="0" b="0"/>
              <a:pathLst>
                <a:path w="7144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Shape 470"/>
            <p:cNvSpPr/>
            <p:nvPr/>
          </p:nvSpPr>
          <p:spPr>
            <a:xfrm>
              <a:off x="6675808" y="4538048"/>
              <a:ext cx="230432" cy="605440"/>
            </a:xfrm>
            <a:custGeom>
              <a:avLst/>
              <a:gdLst/>
              <a:ahLst/>
              <a:cxnLst/>
              <a:rect l="0" t="0" r="0" b="0"/>
              <a:pathLst>
                <a:path w="7201" h="18920" extrusionOk="0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Shape 471"/>
            <p:cNvSpPr/>
            <p:nvPr/>
          </p:nvSpPr>
          <p:spPr>
            <a:xfrm>
              <a:off x="6952640" y="3939744"/>
              <a:ext cx="230432" cy="1203744"/>
            </a:xfrm>
            <a:custGeom>
              <a:avLst/>
              <a:gdLst/>
              <a:ahLst/>
              <a:cxnLst/>
              <a:rect l="0" t="0" r="0" b="0"/>
              <a:pathLst>
                <a:path w="7201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Shape 472"/>
            <p:cNvSpPr/>
            <p:nvPr/>
          </p:nvSpPr>
          <p:spPr>
            <a:xfrm>
              <a:off x="7229472" y="4220160"/>
              <a:ext cx="230400" cy="923328"/>
            </a:xfrm>
            <a:custGeom>
              <a:avLst/>
              <a:gdLst/>
              <a:ahLst/>
              <a:cxnLst/>
              <a:rect l="0" t="0" r="0" b="0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Shape 473"/>
            <p:cNvSpPr/>
            <p:nvPr/>
          </p:nvSpPr>
          <p:spPr>
            <a:xfrm>
              <a:off x="7506272" y="3768288"/>
              <a:ext cx="230432" cy="1375200"/>
            </a:xfrm>
            <a:custGeom>
              <a:avLst/>
              <a:gdLst/>
              <a:ahLst/>
              <a:cxnLst/>
              <a:rect l="0" t="0" r="0" b="0"/>
              <a:pathLst>
                <a:path w="7201" h="42975" extrusionOk="0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Shape 474"/>
            <p:cNvSpPr/>
            <p:nvPr/>
          </p:nvSpPr>
          <p:spPr>
            <a:xfrm>
              <a:off x="7784896" y="4004032"/>
              <a:ext cx="228608" cy="1139456"/>
            </a:xfrm>
            <a:custGeom>
              <a:avLst/>
              <a:gdLst/>
              <a:ahLst/>
              <a:cxnLst/>
              <a:rect l="0" t="0" r="0" b="0"/>
              <a:pathLst>
                <a:path w="7144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Shape 475"/>
            <p:cNvSpPr/>
            <p:nvPr/>
          </p:nvSpPr>
          <p:spPr>
            <a:xfrm>
              <a:off x="8061696" y="3596864"/>
              <a:ext cx="230432" cy="1546624"/>
            </a:xfrm>
            <a:custGeom>
              <a:avLst/>
              <a:gdLst/>
              <a:ahLst/>
              <a:cxnLst/>
              <a:rect l="0" t="0" r="0" b="0"/>
              <a:pathLst>
                <a:path w="7201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Shape 476"/>
            <p:cNvSpPr/>
            <p:nvPr/>
          </p:nvSpPr>
          <p:spPr>
            <a:xfrm>
              <a:off x="8338528" y="3514688"/>
              <a:ext cx="230400" cy="1628800"/>
            </a:xfrm>
            <a:custGeom>
              <a:avLst/>
              <a:gdLst/>
              <a:ahLst/>
              <a:cxnLst/>
              <a:rect l="0" t="0" r="0" b="0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Shape 477"/>
            <p:cNvSpPr/>
            <p:nvPr/>
          </p:nvSpPr>
          <p:spPr>
            <a:xfrm>
              <a:off x="8615360" y="3939744"/>
              <a:ext cx="230400" cy="1203744"/>
            </a:xfrm>
            <a:custGeom>
              <a:avLst/>
              <a:gdLst/>
              <a:ahLst/>
              <a:cxnLst/>
              <a:rect l="0" t="0" r="0" b="0"/>
              <a:pathLst>
                <a:path w="7200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Shape 478"/>
            <p:cNvSpPr/>
            <p:nvPr/>
          </p:nvSpPr>
          <p:spPr>
            <a:xfrm>
              <a:off x="8893952" y="3596864"/>
              <a:ext cx="228640" cy="1546624"/>
            </a:xfrm>
            <a:custGeom>
              <a:avLst/>
              <a:gdLst/>
              <a:ahLst/>
              <a:cxnLst/>
              <a:rect l="0" t="0" r="0" b="0"/>
              <a:pathLst>
                <a:path w="7145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9" name="Shape 479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480" name="Shape 480"/>
            <p:cNvSpPr/>
            <p:nvPr/>
          </p:nvSpPr>
          <p:spPr>
            <a:xfrm>
              <a:off x="435744" y="4782720"/>
              <a:ext cx="92896" cy="360768"/>
            </a:xfrm>
            <a:custGeom>
              <a:avLst/>
              <a:gdLst/>
              <a:ahLst/>
              <a:cxnLst/>
              <a:rect l="0" t="0" r="0" b="0"/>
              <a:pathLst>
                <a:path w="2903" h="11274" extrusionOk="0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Shape 481"/>
            <p:cNvSpPr/>
            <p:nvPr/>
          </p:nvSpPr>
          <p:spPr>
            <a:xfrm>
              <a:off x="300032" y="4638048"/>
              <a:ext cx="92896" cy="505440"/>
            </a:xfrm>
            <a:custGeom>
              <a:avLst/>
              <a:gdLst/>
              <a:ahLst/>
              <a:cxnLst/>
              <a:rect l="0" t="0" r="0" b="0"/>
              <a:pathLst>
                <a:path w="2903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Shape 482"/>
            <p:cNvSpPr/>
            <p:nvPr/>
          </p:nvSpPr>
          <p:spPr>
            <a:xfrm>
              <a:off x="164288" y="4571968"/>
              <a:ext cx="92896" cy="571520"/>
            </a:xfrm>
            <a:custGeom>
              <a:avLst/>
              <a:gdLst/>
              <a:ahLst/>
              <a:cxnLst/>
              <a:rect l="0" t="0" r="0" b="0"/>
              <a:pathLst>
                <a:path w="2903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Shape 483"/>
            <p:cNvSpPr/>
            <p:nvPr/>
          </p:nvSpPr>
          <p:spPr>
            <a:xfrm>
              <a:off x="28544" y="4739840"/>
              <a:ext cx="92928" cy="403648"/>
            </a:xfrm>
            <a:custGeom>
              <a:avLst/>
              <a:gdLst/>
              <a:ahLst/>
              <a:cxnLst/>
              <a:rect l="0" t="0" r="0" b="0"/>
              <a:pathLst>
                <a:path w="2904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Shape 484"/>
            <p:cNvSpPr/>
            <p:nvPr/>
          </p:nvSpPr>
          <p:spPr>
            <a:xfrm>
              <a:off x="712576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Shape 485"/>
            <p:cNvSpPr/>
            <p:nvPr/>
          </p:nvSpPr>
          <p:spPr>
            <a:xfrm>
              <a:off x="576832" y="4752352"/>
              <a:ext cx="94688" cy="391136"/>
            </a:xfrm>
            <a:custGeom>
              <a:avLst/>
              <a:gdLst/>
              <a:ahLst/>
              <a:cxnLst/>
              <a:rect l="0" t="0" r="0" b="0"/>
              <a:pathLst>
                <a:path w="2959" h="12223" extrusionOk="0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Shape 486"/>
            <p:cNvSpPr/>
            <p:nvPr/>
          </p:nvSpPr>
          <p:spPr>
            <a:xfrm>
              <a:off x="989408" y="4386240"/>
              <a:ext cx="94656" cy="757248"/>
            </a:xfrm>
            <a:custGeom>
              <a:avLst/>
              <a:gdLst/>
              <a:ahLst/>
              <a:cxnLst/>
              <a:rect l="0" t="0" r="0" b="0"/>
              <a:pathLst>
                <a:path w="2958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Shape 487"/>
            <p:cNvSpPr/>
            <p:nvPr/>
          </p:nvSpPr>
          <p:spPr>
            <a:xfrm>
              <a:off x="853664" y="4500544"/>
              <a:ext cx="94688" cy="642944"/>
            </a:xfrm>
            <a:custGeom>
              <a:avLst/>
              <a:gdLst/>
              <a:ahLst/>
              <a:cxnLst/>
              <a:rect l="0" t="0" r="0" b="0"/>
              <a:pathLst>
                <a:path w="2959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Shape 488"/>
            <p:cNvSpPr/>
            <p:nvPr/>
          </p:nvSpPr>
          <p:spPr>
            <a:xfrm>
              <a:off x="1266208" y="4721984"/>
              <a:ext cx="94688" cy="421504"/>
            </a:xfrm>
            <a:custGeom>
              <a:avLst/>
              <a:gdLst/>
              <a:ahLst/>
              <a:cxnLst/>
              <a:rect l="0" t="0" r="0" b="0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Shape 489"/>
            <p:cNvSpPr/>
            <p:nvPr/>
          </p:nvSpPr>
          <p:spPr>
            <a:xfrm>
              <a:off x="1130496" y="4518400"/>
              <a:ext cx="94688" cy="625088"/>
            </a:xfrm>
            <a:custGeom>
              <a:avLst/>
              <a:gdLst/>
              <a:ahLst/>
              <a:cxnLst/>
              <a:rect l="0" t="0" r="0" b="0"/>
              <a:pathLst>
                <a:path w="2959" h="19534" extrusionOk="0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Shape 490"/>
            <p:cNvSpPr/>
            <p:nvPr/>
          </p:nvSpPr>
          <p:spPr>
            <a:xfrm>
              <a:off x="1543040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Shape 491"/>
            <p:cNvSpPr/>
            <p:nvPr/>
          </p:nvSpPr>
          <p:spPr>
            <a:xfrm>
              <a:off x="1407296" y="4721984"/>
              <a:ext cx="94688" cy="421504"/>
            </a:xfrm>
            <a:custGeom>
              <a:avLst/>
              <a:gdLst/>
              <a:ahLst/>
              <a:cxnLst/>
              <a:rect l="0" t="0" r="0" b="0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Shape 492"/>
            <p:cNvSpPr/>
            <p:nvPr/>
          </p:nvSpPr>
          <p:spPr>
            <a:xfrm>
              <a:off x="1821632" y="4457664"/>
              <a:ext cx="92896" cy="685824"/>
            </a:xfrm>
            <a:custGeom>
              <a:avLst/>
              <a:gdLst/>
              <a:ahLst/>
              <a:cxnLst/>
              <a:rect l="0" t="0" r="0" b="0"/>
              <a:pathLst>
                <a:path w="2903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Shape 493"/>
            <p:cNvSpPr/>
            <p:nvPr/>
          </p:nvSpPr>
          <p:spPr>
            <a:xfrm>
              <a:off x="1685920" y="4638048"/>
              <a:ext cx="94688" cy="505440"/>
            </a:xfrm>
            <a:custGeom>
              <a:avLst/>
              <a:gdLst/>
              <a:ahLst/>
              <a:cxnLst/>
              <a:rect l="0" t="0" r="0" b="0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Shape 494"/>
            <p:cNvSpPr/>
            <p:nvPr/>
          </p:nvSpPr>
          <p:spPr>
            <a:xfrm>
              <a:off x="2098464" y="4386240"/>
              <a:ext cx="94688" cy="757248"/>
            </a:xfrm>
            <a:custGeom>
              <a:avLst/>
              <a:gdLst/>
              <a:ahLst/>
              <a:cxnLst/>
              <a:rect l="0" t="0" r="0" b="0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Shape 495"/>
            <p:cNvSpPr/>
            <p:nvPr/>
          </p:nvSpPr>
          <p:spPr>
            <a:xfrm>
              <a:off x="1962720" y="4457664"/>
              <a:ext cx="94688" cy="685824"/>
            </a:xfrm>
            <a:custGeom>
              <a:avLst/>
              <a:gdLst/>
              <a:ahLst/>
              <a:cxnLst/>
              <a:rect l="0" t="0" r="0" b="0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Shape 496"/>
            <p:cNvSpPr/>
            <p:nvPr/>
          </p:nvSpPr>
          <p:spPr>
            <a:xfrm>
              <a:off x="2375296" y="4711264"/>
              <a:ext cx="94656" cy="432224"/>
            </a:xfrm>
            <a:custGeom>
              <a:avLst/>
              <a:gdLst/>
              <a:ahLst/>
              <a:cxnLst/>
              <a:rect l="0" t="0" r="0" b="0"/>
              <a:pathLst>
                <a:path w="2958" h="13507" extrusionOk="0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Shape 497"/>
            <p:cNvSpPr/>
            <p:nvPr/>
          </p:nvSpPr>
          <p:spPr>
            <a:xfrm>
              <a:off x="2239552" y="4536256"/>
              <a:ext cx="94688" cy="607232"/>
            </a:xfrm>
            <a:custGeom>
              <a:avLst/>
              <a:gdLst/>
              <a:ahLst/>
              <a:cxnLst/>
              <a:rect l="0" t="0" r="0" b="0"/>
              <a:pathLst>
                <a:path w="2959" h="18976" extrusionOk="0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Shape 498"/>
            <p:cNvSpPr/>
            <p:nvPr/>
          </p:nvSpPr>
          <p:spPr>
            <a:xfrm>
              <a:off x="2652096" y="4704128"/>
              <a:ext cx="94688" cy="439360"/>
            </a:xfrm>
            <a:custGeom>
              <a:avLst/>
              <a:gdLst/>
              <a:ahLst/>
              <a:cxnLst/>
              <a:rect l="0" t="0" r="0" b="0"/>
              <a:pathLst>
                <a:path w="2959" h="13730" extrusionOk="0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Shape 499"/>
            <p:cNvSpPr/>
            <p:nvPr/>
          </p:nvSpPr>
          <p:spPr>
            <a:xfrm>
              <a:off x="2516384" y="4764864"/>
              <a:ext cx="94688" cy="378624"/>
            </a:xfrm>
            <a:custGeom>
              <a:avLst/>
              <a:gdLst/>
              <a:ahLst/>
              <a:cxnLst/>
              <a:rect l="0" t="0" r="0" b="0"/>
              <a:pathLst>
                <a:path w="2959" h="11832" extrusionOk="0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Shape 500"/>
            <p:cNvSpPr/>
            <p:nvPr/>
          </p:nvSpPr>
          <p:spPr>
            <a:xfrm>
              <a:off x="2930720" y="4421952"/>
              <a:ext cx="92896" cy="721536"/>
            </a:xfrm>
            <a:custGeom>
              <a:avLst/>
              <a:gdLst/>
              <a:ahLst/>
              <a:cxnLst/>
              <a:rect l="0" t="0" r="0" b="0"/>
              <a:pathLst>
                <a:path w="2903" h="22548" extrusionOk="0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Shape 501"/>
            <p:cNvSpPr/>
            <p:nvPr/>
          </p:nvSpPr>
          <p:spPr>
            <a:xfrm>
              <a:off x="2794976" y="4638048"/>
              <a:ext cx="92896" cy="505440"/>
            </a:xfrm>
            <a:custGeom>
              <a:avLst/>
              <a:gdLst/>
              <a:ahLst/>
              <a:cxnLst/>
              <a:rect l="0" t="0" r="0" b="0"/>
              <a:pathLst>
                <a:path w="2903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Shape 502"/>
            <p:cNvSpPr/>
            <p:nvPr/>
          </p:nvSpPr>
          <p:spPr>
            <a:xfrm>
              <a:off x="3207520" y="4386240"/>
              <a:ext cx="94688" cy="757248"/>
            </a:xfrm>
            <a:custGeom>
              <a:avLst/>
              <a:gdLst/>
              <a:ahLst/>
              <a:cxnLst/>
              <a:rect l="0" t="0" r="0" b="0"/>
              <a:pathLst>
                <a:path w="2959" h="23664" extrusionOk="0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Shape 503"/>
            <p:cNvSpPr/>
            <p:nvPr/>
          </p:nvSpPr>
          <p:spPr>
            <a:xfrm>
              <a:off x="3071808" y="4314784"/>
              <a:ext cx="94688" cy="828704"/>
            </a:xfrm>
            <a:custGeom>
              <a:avLst/>
              <a:gdLst/>
              <a:ahLst/>
              <a:cxnLst/>
              <a:rect l="0" t="0" r="0" b="0"/>
              <a:pathLst>
                <a:path w="2959" h="25897" extrusionOk="0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Shape 504"/>
            <p:cNvSpPr/>
            <p:nvPr/>
          </p:nvSpPr>
          <p:spPr>
            <a:xfrm>
              <a:off x="3484352" y="4530912"/>
              <a:ext cx="94688" cy="612576"/>
            </a:xfrm>
            <a:custGeom>
              <a:avLst/>
              <a:gdLst/>
              <a:ahLst/>
              <a:cxnLst/>
              <a:rect l="0" t="0" r="0" b="0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Shape 505"/>
            <p:cNvSpPr/>
            <p:nvPr/>
          </p:nvSpPr>
          <p:spPr>
            <a:xfrm>
              <a:off x="3348608" y="4314784"/>
              <a:ext cx="94688" cy="828704"/>
            </a:xfrm>
            <a:custGeom>
              <a:avLst/>
              <a:gdLst/>
              <a:ahLst/>
              <a:cxnLst/>
              <a:rect l="0" t="0" r="0" b="0"/>
              <a:pathLst>
                <a:path w="2959" h="25897" extrusionOk="0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Shape 506"/>
            <p:cNvSpPr/>
            <p:nvPr/>
          </p:nvSpPr>
          <p:spPr>
            <a:xfrm>
              <a:off x="3761184" y="4739840"/>
              <a:ext cx="94656" cy="403648"/>
            </a:xfrm>
            <a:custGeom>
              <a:avLst/>
              <a:gdLst/>
              <a:ahLst/>
              <a:cxnLst/>
              <a:rect l="0" t="0" r="0" b="0"/>
              <a:pathLst>
                <a:path w="2958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Shape 507"/>
            <p:cNvSpPr/>
            <p:nvPr/>
          </p:nvSpPr>
          <p:spPr>
            <a:xfrm>
              <a:off x="3625440" y="4457664"/>
              <a:ext cx="94688" cy="685824"/>
            </a:xfrm>
            <a:custGeom>
              <a:avLst/>
              <a:gdLst/>
              <a:ahLst/>
              <a:cxnLst/>
              <a:rect l="0" t="0" r="0" b="0"/>
              <a:pathLst>
                <a:path w="2959" h="21432" extrusionOk="0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Shape 508"/>
            <p:cNvSpPr/>
            <p:nvPr/>
          </p:nvSpPr>
          <p:spPr>
            <a:xfrm>
              <a:off x="4037984" y="4638048"/>
              <a:ext cx="94688" cy="505440"/>
            </a:xfrm>
            <a:custGeom>
              <a:avLst/>
              <a:gdLst/>
              <a:ahLst/>
              <a:cxnLst/>
              <a:rect l="0" t="0" r="0" b="0"/>
              <a:pathLst>
                <a:path w="2959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Shape 509"/>
            <p:cNvSpPr/>
            <p:nvPr/>
          </p:nvSpPr>
          <p:spPr>
            <a:xfrm>
              <a:off x="3902272" y="4836288"/>
              <a:ext cx="94656" cy="307200"/>
            </a:xfrm>
            <a:custGeom>
              <a:avLst/>
              <a:gdLst/>
              <a:ahLst/>
              <a:cxnLst/>
              <a:rect l="0" t="0" r="0" b="0"/>
              <a:pathLst>
                <a:path w="2958" h="9600" extrusionOk="0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Shape 510"/>
            <p:cNvSpPr/>
            <p:nvPr/>
          </p:nvSpPr>
          <p:spPr>
            <a:xfrm>
              <a:off x="4316608" y="4638048"/>
              <a:ext cx="94688" cy="505440"/>
            </a:xfrm>
            <a:custGeom>
              <a:avLst/>
              <a:gdLst/>
              <a:ahLst/>
              <a:cxnLst/>
              <a:rect l="0" t="0" r="0" b="0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Shape 511"/>
            <p:cNvSpPr/>
            <p:nvPr/>
          </p:nvSpPr>
          <p:spPr>
            <a:xfrm>
              <a:off x="4180864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Shape 512"/>
            <p:cNvSpPr/>
            <p:nvPr/>
          </p:nvSpPr>
          <p:spPr>
            <a:xfrm>
              <a:off x="4593408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Shape 513"/>
            <p:cNvSpPr/>
            <p:nvPr/>
          </p:nvSpPr>
          <p:spPr>
            <a:xfrm>
              <a:off x="4457696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Shape 514"/>
            <p:cNvSpPr/>
            <p:nvPr/>
          </p:nvSpPr>
          <p:spPr>
            <a:xfrm>
              <a:off x="4870240" y="4386240"/>
              <a:ext cx="94688" cy="757248"/>
            </a:xfrm>
            <a:custGeom>
              <a:avLst/>
              <a:gdLst/>
              <a:ahLst/>
              <a:cxnLst/>
              <a:rect l="0" t="0" r="0" b="0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Shape 515"/>
            <p:cNvSpPr/>
            <p:nvPr/>
          </p:nvSpPr>
          <p:spPr>
            <a:xfrm>
              <a:off x="4734496" y="4457664"/>
              <a:ext cx="94688" cy="685824"/>
            </a:xfrm>
            <a:custGeom>
              <a:avLst/>
              <a:gdLst/>
              <a:ahLst/>
              <a:cxnLst/>
              <a:rect l="0" t="0" r="0" b="0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Shape 516"/>
            <p:cNvSpPr/>
            <p:nvPr/>
          </p:nvSpPr>
          <p:spPr>
            <a:xfrm>
              <a:off x="5147072" y="4157632"/>
              <a:ext cx="94656" cy="985856"/>
            </a:xfrm>
            <a:custGeom>
              <a:avLst/>
              <a:gdLst/>
              <a:ahLst/>
              <a:cxnLst/>
              <a:rect l="0" t="0" r="0" b="0"/>
              <a:pathLst>
                <a:path w="2958" h="30808" extrusionOk="0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Shape 517"/>
            <p:cNvSpPr/>
            <p:nvPr/>
          </p:nvSpPr>
          <p:spPr>
            <a:xfrm>
              <a:off x="5011328" y="4229088"/>
              <a:ext cx="94688" cy="914400"/>
            </a:xfrm>
            <a:custGeom>
              <a:avLst/>
              <a:gdLst/>
              <a:ahLst/>
              <a:cxnLst/>
              <a:rect l="0" t="0" r="0" b="0"/>
              <a:pathLst>
                <a:path w="2959" h="28575" extrusionOk="0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Shape 518"/>
            <p:cNvSpPr/>
            <p:nvPr/>
          </p:nvSpPr>
          <p:spPr>
            <a:xfrm>
              <a:off x="5425664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Shape 519"/>
            <p:cNvSpPr/>
            <p:nvPr/>
          </p:nvSpPr>
          <p:spPr>
            <a:xfrm>
              <a:off x="5289920" y="4277280"/>
              <a:ext cx="94688" cy="866208"/>
            </a:xfrm>
            <a:custGeom>
              <a:avLst/>
              <a:gdLst/>
              <a:ahLst/>
              <a:cxnLst/>
              <a:rect l="0" t="0" r="0" b="0"/>
              <a:pathLst>
                <a:path w="2959" h="27069" extrusionOk="0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Shape 520"/>
            <p:cNvSpPr/>
            <p:nvPr/>
          </p:nvSpPr>
          <p:spPr>
            <a:xfrm>
              <a:off x="5702496" y="4721984"/>
              <a:ext cx="94688" cy="421504"/>
            </a:xfrm>
            <a:custGeom>
              <a:avLst/>
              <a:gdLst/>
              <a:ahLst/>
              <a:cxnLst/>
              <a:rect l="0" t="0" r="0" b="0"/>
              <a:pathLst>
                <a:path w="2959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Shape 521"/>
            <p:cNvSpPr/>
            <p:nvPr/>
          </p:nvSpPr>
          <p:spPr>
            <a:xfrm>
              <a:off x="5566752" y="4416608"/>
              <a:ext cx="94688" cy="726880"/>
            </a:xfrm>
            <a:custGeom>
              <a:avLst/>
              <a:gdLst/>
              <a:ahLst/>
              <a:cxnLst/>
              <a:rect l="0" t="0" r="0" b="0"/>
              <a:pathLst>
                <a:path w="2959" h="22715" extrusionOk="0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Shape 522"/>
            <p:cNvSpPr/>
            <p:nvPr/>
          </p:nvSpPr>
          <p:spPr>
            <a:xfrm>
              <a:off x="5979296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Shape 523"/>
            <p:cNvSpPr/>
            <p:nvPr/>
          </p:nvSpPr>
          <p:spPr>
            <a:xfrm>
              <a:off x="5843584" y="4813088"/>
              <a:ext cx="94688" cy="330400"/>
            </a:xfrm>
            <a:custGeom>
              <a:avLst/>
              <a:gdLst/>
              <a:ahLst/>
              <a:cxnLst/>
              <a:rect l="0" t="0" r="0" b="0"/>
              <a:pathLst>
                <a:path w="2959" h="10325" extrusionOk="0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Shape 524"/>
            <p:cNvSpPr/>
            <p:nvPr/>
          </p:nvSpPr>
          <p:spPr>
            <a:xfrm>
              <a:off x="6256128" y="4807712"/>
              <a:ext cx="94688" cy="335776"/>
            </a:xfrm>
            <a:custGeom>
              <a:avLst/>
              <a:gdLst/>
              <a:ahLst/>
              <a:cxnLst/>
              <a:rect l="0" t="0" r="0" b="0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Shape 525"/>
            <p:cNvSpPr/>
            <p:nvPr/>
          </p:nvSpPr>
          <p:spPr>
            <a:xfrm>
              <a:off x="6120384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Shape 526"/>
            <p:cNvSpPr/>
            <p:nvPr/>
          </p:nvSpPr>
          <p:spPr>
            <a:xfrm>
              <a:off x="6534720" y="4505888"/>
              <a:ext cx="92896" cy="637600"/>
            </a:xfrm>
            <a:custGeom>
              <a:avLst/>
              <a:gdLst/>
              <a:ahLst/>
              <a:cxnLst/>
              <a:rect l="0" t="0" r="0" b="0"/>
              <a:pathLst>
                <a:path w="2903" h="19925" extrusionOk="0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Shape 527"/>
            <p:cNvSpPr/>
            <p:nvPr/>
          </p:nvSpPr>
          <p:spPr>
            <a:xfrm>
              <a:off x="6399008" y="4739840"/>
              <a:ext cx="92896" cy="403648"/>
            </a:xfrm>
            <a:custGeom>
              <a:avLst/>
              <a:gdLst/>
              <a:ahLst/>
              <a:cxnLst/>
              <a:rect l="0" t="0" r="0" b="0"/>
              <a:pathLst>
                <a:path w="2903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Shape 528"/>
            <p:cNvSpPr/>
            <p:nvPr/>
          </p:nvSpPr>
          <p:spPr>
            <a:xfrm>
              <a:off x="6811552" y="4807712"/>
              <a:ext cx="94688" cy="335776"/>
            </a:xfrm>
            <a:custGeom>
              <a:avLst/>
              <a:gdLst/>
              <a:ahLst/>
              <a:cxnLst/>
              <a:rect l="0" t="0" r="0" b="0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Shape 529"/>
            <p:cNvSpPr/>
            <p:nvPr/>
          </p:nvSpPr>
          <p:spPr>
            <a:xfrm>
              <a:off x="6675808" y="4614848"/>
              <a:ext cx="94688" cy="528640"/>
            </a:xfrm>
            <a:custGeom>
              <a:avLst/>
              <a:gdLst/>
              <a:ahLst/>
              <a:cxnLst/>
              <a:rect l="0" t="0" r="0" b="0"/>
              <a:pathLst>
                <a:path w="2959" h="16520" extrusionOk="0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Shape 530"/>
            <p:cNvSpPr/>
            <p:nvPr/>
          </p:nvSpPr>
          <p:spPr>
            <a:xfrm>
              <a:off x="7088384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Shape 531"/>
            <p:cNvSpPr/>
            <p:nvPr/>
          </p:nvSpPr>
          <p:spPr>
            <a:xfrm>
              <a:off x="6952640" y="4530912"/>
              <a:ext cx="94688" cy="612576"/>
            </a:xfrm>
            <a:custGeom>
              <a:avLst/>
              <a:gdLst/>
              <a:ahLst/>
              <a:cxnLst/>
              <a:rect l="0" t="0" r="0" b="0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Shape 532"/>
            <p:cNvSpPr/>
            <p:nvPr/>
          </p:nvSpPr>
          <p:spPr>
            <a:xfrm>
              <a:off x="7365184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Shape 533"/>
            <p:cNvSpPr/>
            <p:nvPr/>
          </p:nvSpPr>
          <p:spPr>
            <a:xfrm>
              <a:off x="7229472" y="4825568"/>
              <a:ext cx="94688" cy="317920"/>
            </a:xfrm>
            <a:custGeom>
              <a:avLst/>
              <a:gdLst/>
              <a:ahLst/>
              <a:cxnLst/>
              <a:rect l="0" t="0" r="0" b="0"/>
              <a:pathLst>
                <a:path w="2959" h="9935" extrusionOk="0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Shape 534"/>
            <p:cNvSpPr/>
            <p:nvPr/>
          </p:nvSpPr>
          <p:spPr>
            <a:xfrm>
              <a:off x="7643808" y="4632704"/>
              <a:ext cx="92896" cy="510784"/>
            </a:xfrm>
            <a:custGeom>
              <a:avLst/>
              <a:gdLst/>
              <a:ahLst/>
              <a:cxnLst/>
              <a:rect l="0" t="0" r="0" b="0"/>
              <a:pathLst>
                <a:path w="2903" h="15962" extrusionOk="0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Shape 535"/>
            <p:cNvSpPr/>
            <p:nvPr/>
          </p:nvSpPr>
          <p:spPr>
            <a:xfrm>
              <a:off x="7506272" y="4963104"/>
              <a:ext cx="94688" cy="180384"/>
            </a:xfrm>
            <a:custGeom>
              <a:avLst/>
              <a:gdLst/>
              <a:ahLst/>
              <a:cxnLst/>
              <a:rect l="0" t="0" r="0" b="0"/>
              <a:pathLst>
                <a:path w="2959" h="5637" extrusionOk="0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Shape 536"/>
            <p:cNvSpPr/>
            <p:nvPr/>
          </p:nvSpPr>
          <p:spPr>
            <a:xfrm>
              <a:off x="7920608" y="4909504"/>
              <a:ext cx="94688" cy="233984"/>
            </a:xfrm>
            <a:custGeom>
              <a:avLst/>
              <a:gdLst/>
              <a:ahLst/>
              <a:cxnLst/>
              <a:rect l="0" t="0" r="0" b="0"/>
              <a:pathLst>
                <a:path w="2959" h="7312" extrusionOk="0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Shape 537"/>
            <p:cNvSpPr/>
            <p:nvPr/>
          </p:nvSpPr>
          <p:spPr>
            <a:xfrm>
              <a:off x="7784896" y="4777344"/>
              <a:ext cx="94688" cy="366144"/>
            </a:xfrm>
            <a:custGeom>
              <a:avLst/>
              <a:gdLst/>
              <a:ahLst/>
              <a:cxnLst/>
              <a:rect l="0" t="0" r="0" b="0"/>
              <a:pathLst>
                <a:path w="2959" h="11442" extrusionOk="0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Shape 538"/>
            <p:cNvSpPr/>
            <p:nvPr/>
          </p:nvSpPr>
          <p:spPr>
            <a:xfrm>
              <a:off x="8197440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Shape 539"/>
            <p:cNvSpPr/>
            <p:nvPr/>
          </p:nvSpPr>
          <p:spPr>
            <a:xfrm>
              <a:off x="8061696" y="4777344"/>
              <a:ext cx="94688" cy="366144"/>
            </a:xfrm>
            <a:custGeom>
              <a:avLst/>
              <a:gdLst/>
              <a:ahLst/>
              <a:cxnLst/>
              <a:rect l="0" t="0" r="0" b="0"/>
              <a:pathLst>
                <a:path w="2959" h="11442" extrusionOk="0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Shape 540"/>
            <p:cNvSpPr/>
            <p:nvPr/>
          </p:nvSpPr>
          <p:spPr>
            <a:xfrm>
              <a:off x="8474272" y="4721984"/>
              <a:ext cx="94656" cy="421504"/>
            </a:xfrm>
            <a:custGeom>
              <a:avLst/>
              <a:gdLst/>
              <a:ahLst/>
              <a:cxnLst/>
              <a:rect l="0" t="0" r="0" b="0"/>
              <a:pathLst>
                <a:path w="2958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Shape 541"/>
            <p:cNvSpPr/>
            <p:nvPr/>
          </p:nvSpPr>
          <p:spPr>
            <a:xfrm>
              <a:off x="8338528" y="4488032"/>
              <a:ext cx="94688" cy="655456"/>
            </a:xfrm>
            <a:custGeom>
              <a:avLst/>
              <a:gdLst/>
              <a:ahLst/>
              <a:cxnLst/>
              <a:rect l="0" t="0" r="0" b="0"/>
              <a:pathLst>
                <a:path w="2959" h="20483" extrusionOk="0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Shape 542"/>
            <p:cNvSpPr/>
            <p:nvPr/>
          </p:nvSpPr>
          <p:spPr>
            <a:xfrm>
              <a:off x="8751072" y="4409440"/>
              <a:ext cx="94688" cy="734048"/>
            </a:xfrm>
            <a:custGeom>
              <a:avLst/>
              <a:gdLst/>
              <a:ahLst/>
              <a:cxnLst/>
              <a:rect l="0" t="0" r="0" b="0"/>
              <a:pathLst>
                <a:path w="2959" h="22939" extrusionOk="0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Shape 543"/>
            <p:cNvSpPr/>
            <p:nvPr/>
          </p:nvSpPr>
          <p:spPr>
            <a:xfrm>
              <a:off x="8615360" y="4295168"/>
              <a:ext cx="94688" cy="848320"/>
            </a:xfrm>
            <a:custGeom>
              <a:avLst/>
              <a:gdLst/>
              <a:ahLst/>
              <a:cxnLst/>
              <a:rect l="0" t="0" r="0" b="0"/>
              <a:pathLst>
                <a:path w="2959" h="26510" extrusionOk="0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Shape 544"/>
            <p:cNvSpPr/>
            <p:nvPr/>
          </p:nvSpPr>
          <p:spPr>
            <a:xfrm>
              <a:off x="9029696" y="4409440"/>
              <a:ext cx="92896" cy="734048"/>
            </a:xfrm>
            <a:custGeom>
              <a:avLst/>
              <a:gdLst/>
              <a:ahLst/>
              <a:cxnLst/>
              <a:rect l="0" t="0" r="0" b="0"/>
              <a:pathLst>
                <a:path w="2903" h="22939" extrusionOk="0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Shape 545"/>
            <p:cNvSpPr/>
            <p:nvPr/>
          </p:nvSpPr>
          <p:spPr>
            <a:xfrm>
              <a:off x="8893952" y="4180864"/>
              <a:ext cx="92896" cy="962624"/>
            </a:xfrm>
            <a:custGeom>
              <a:avLst/>
              <a:gdLst/>
              <a:ahLst/>
              <a:cxnLst/>
              <a:rect l="0" t="0" r="0" b="0"/>
              <a:pathLst>
                <a:path w="2903" h="30082" extrusionOk="0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6" name="Shape 546"/>
          <p:cNvSpPr/>
          <p:nvPr/>
        </p:nvSpPr>
        <p:spPr>
          <a:xfrm>
            <a:off x="0" y="3579000"/>
            <a:ext cx="9144000" cy="1293056"/>
          </a:xfrm>
          <a:custGeom>
            <a:avLst/>
            <a:gdLst/>
            <a:ahLst/>
            <a:cxnLst/>
            <a:rect l="0" t="0" r="0" b="0"/>
            <a:pathLst>
              <a:path w="285750" h="40408" extrusionOk="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Shape 547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48" name="Shape 548"/>
          <p:cNvSpPr txBox="1">
            <a:spLocks noGrp="1"/>
          </p:cNvSpPr>
          <p:nvPr>
            <p:ph type="body" idx="1"/>
          </p:nvPr>
        </p:nvSpPr>
        <p:spPr>
          <a:xfrm>
            <a:off x="739675" y="1235873"/>
            <a:ext cx="2477400" cy="2818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▫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549" name="Shape 549"/>
          <p:cNvSpPr txBox="1">
            <a:spLocks noGrp="1"/>
          </p:cNvSpPr>
          <p:nvPr>
            <p:ph type="body" idx="2"/>
          </p:nvPr>
        </p:nvSpPr>
        <p:spPr>
          <a:xfrm>
            <a:off x="3344038" y="1235873"/>
            <a:ext cx="2477400" cy="2818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▫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550" name="Shape 550"/>
          <p:cNvSpPr txBox="1">
            <a:spLocks noGrp="1"/>
          </p:cNvSpPr>
          <p:nvPr>
            <p:ph type="body" idx="3"/>
          </p:nvPr>
        </p:nvSpPr>
        <p:spPr>
          <a:xfrm>
            <a:off x="5948402" y="1235873"/>
            <a:ext cx="2477400" cy="2818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▫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551" name="Shape 551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Shape 667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ith frame">
  <p:cSld name="BLANK_1">
    <p:spTree>
      <p:nvGrpSpPr>
        <p:cNvPr id="1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Shape 773"/>
          <p:cNvSpPr/>
          <p:nvPr/>
        </p:nvSpPr>
        <p:spPr>
          <a:xfrm>
            <a:off x="-175" y="0"/>
            <a:ext cx="9144000" cy="5143500"/>
          </a:xfrm>
          <a:prstGeom prst="frame">
            <a:avLst>
              <a:gd name="adj1" fmla="val 5397"/>
            </a:avLst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4" name="Shape 774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-1" y="3003550"/>
            <a:ext cx="9144001" cy="21399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55576" y="2157550"/>
            <a:ext cx="1692000" cy="1692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508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0" y="51471"/>
            <a:ext cx="9144000" cy="648071"/>
          </a:xfrm>
          <a:prstGeom prst="rect">
            <a:avLst/>
          </a:prstGeom>
        </p:spPr>
        <p:txBody>
          <a:bodyPr anchor="ctr"/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AAFCF31D-C6CE-4C4C-AE5A-2A4429FEF2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-1" y="699566"/>
            <a:ext cx="9143999" cy="216000"/>
          </a:xfrm>
          <a:prstGeom prst="rect">
            <a:avLst/>
          </a:prstGeom>
        </p:spPr>
        <p:txBody>
          <a:bodyPr lIns="108000" anchor="ctr"/>
          <a:lstStyle>
            <a:lvl1pPr marL="0" indent="0" algn="ctr"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This text con be replaced with your own text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9282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0" y="1635646"/>
            <a:ext cx="4217146" cy="2310733"/>
          </a:xfrm>
          <a:prstGeom prst="rect">
            <a:avLst/>
          </a:prstGeom>
        </p:spPr>
      </p:pic>
      <p:sp>
        <p:nvSpPr>
          <p:cNvPr id="9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442653" y="1739259"/>
            <a:ext cx="2772000" cy="194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1" y="0"/>
            <a:ext cx="9108504" cy="864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4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l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pic>
        <p:nvPicPr>
          <p:cNvPr id="8" name="Picture 2" descr="D:\KBM-정애\014-Fullppt\PNG이미지\paper-bulb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2681" y="105782"/>
            <a:ext cx="477240" cy="710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0005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46557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/>
        </p:nvSpPr>
        <p:spPr>
          <a:xfrm>
            <a:off x="0" y="0"/>
            <a:ext cx="9144000" cy="5143488"/>
          </a:xfrm>
          <a:custGeom>
            <a:avLst/>
            <a:gdLst/>
            <a:ahLst/>
            <a:cxnLst/>
            <a:rect l="0" t="0" r="0" b="0"/>
            <a:pathLst>
              <a:path w="285750" h="160734" extrusionOk="0">
                <a:moveTo>
                  <a:pt x="17190" y="8595"/>
                </a:moveTo>
                <a:lnTo>
                  <a:pt x="17190" y="16799"/>
                </a:lnTo>
                <a:lnTo>
                  <a:pt x="8762" y="16799"/>
                </a:lnTo>
                <a:lnTo>
                  <a:pt x="8762" y="8595"/>
                </a:lnTo>
                <a:close/>
                <a:moveTo>
                  <a:pt x="25840" y="8595"/>
                </a:moveTo>
                <a:lnTo>
                  <a:pt x="25840" y="16799"/>
                </a:lnTo>
                <a:lnTo>
                  <a:pt x="17413" y="16799"/>
                </a:lnTo>
                <a:lnTo>
                  <a:pt x="17413" y="8595"/>
                </a:lnTo>
                <a:close/>
                <a:moveTo>
                  <a:pt x="34547" y="8595"/>
                </a:moveTo>
                <a:lnTo>
                  <a:pt x="34547" y="16799"/>
                </a:lnTo>
                <a:lnTo>
                  <a:pt x="26064" y="16799"/>
                </a:lnTo>
                <a:lnTo>
                  <a:pt x="26064" y="8595"/>
                </a:lnTo>
                <a:close/>
                <a:moveTo>
                  <a:pt x="43197" y="8595"/>
                </a:moveTo>
                <a:lnTo>
                  <a:pt x="43197" y="16799"/>
                </a:lnTo>
                <a:lnTo>
                  <a:pt x="34770" y="16799"/>
                </a:lnTo>
                <a:lnTo>
                  <a:pt x="34770" y="8595"/>
                </a:lnTo>
                <a:close/>
                <a:moveTo>
                  <a:pt x="51848" y="8595"/>
                </a:moveTo>
                <a:lnTo>
                  <a:pt x="51848" y="16799"/>
                </a:lnTo>
                <a:lnTo>
                  <a:pt x="43421" y="16799"/>
                </a:lnTo>
                <a:lnTo>
                  <a:pt x="43421" y="8595"/>
                </a:lnTo>
                <a:close/>
                <a:moveTo>
                  <a:pt x="60499" y="8595"/>
                </a:moveTo>
                <a:lnTo>
                  <a:pt x="60499" y="16799"/>
                </a:lnTo>
                <a:lnTo>
                  <a:pt x="52071" y="16799"/>
                </a:lnTo>
                <a:lnTo>
                  <a:pt x="52071" y="8595"/>
                </a:lnTo>
                <a:close/>
                <a:moveTo>
                  <a:pt x="69149" y="8595"/>
                </a:moveTo>
                <a:lnTo>
                  <a:pt x="69149" y="16799"/>
                </a:lnTo>
                <a:lnTo>
                  <a:pt x="60722" y="16799"/>
                </a:lnTo>
                <a:lnTo>
                  <a:pt x="60722" y="8595"/>
                </a:lnTo>
                <a:close/>
                <a:moveTo>
                  <a:pt x="77800" y="8595"/>
                </a:moveTo>
                <a:lnTo>
                  <a:pt x="77800" y="16799"/>
                </a:lnTo>
                <a:lnTo>
                  <a:pt x="69373" y="16799"/>
                </a:lnTo>
                <a:lnTo>
                  <a:pt x="69373" y="8595"/>
                </a:lnTo>
                <a:close/>
                <a:moveTo>
                  <a:pt x="86506" y="8595"/>
                </a:moveTo>
                <a:lnTo>
                  <a:pt x="86506" y="16799"/>
                </a:lnTo>
                <a:lnTo>
                  <a:pt x="78023" y="16799"/>
                </a:lnTo>
                <a:lnTo>
                  <a:pt x="78023" y="8595"/>
                </a:lnTo>
                <a:close/>
                <a:moveTo>
                  <a:pt x="95157" y="8595"/>
                </a:moveTo>
                <a:lnTo>
                  <a:pt x="95157" y="16799"/>
                </a:lnTo>
                <a:lnTo>
                  <a:pt x="86730" y="16799"/>
                </a:lnTo>
                <a:lnTo>
                  <a:pt x="86730" y="8595"/>
                </a:lnTo>
                <a:close/>
                <a:moveTo>
                  <a:pt x="103808" y="8595"/>
                </a:moveTo>
                <a:lnTo>
                  <a:pt x="103808" y="16799"/>
                </a:lnTo>
                <a:lnTo>
                  <a:pt x="95380" y="16799"/>
                </a:lnTo>
                <a:lnTo>
                  <a:pt x="95380" y="8595"/>
                </a:lnTo>
                <a:close/>
                <a:moveTo>
                  <a:pt x="112458" y="8595"/>
                </a:moveTo>
                <a:lnTo>
                  <a:pt x="112458" y="16799"/>
                </a:lnTo>
                <a:lnTo>
                  <a:pt x="104031" y="16799"/>
                </a:lnTo>
                <a:lnTo>
                  <a:pt x="104031" y="8595"/>
                </a:lnTo>
                <a:close/>
                <a:moveTo>
                  <a:pt x="121109" y="8595"/>
                </a:moveTo>
                <a:lnTo>
                  <a:pt x="121109" y="16799"/>
                </a:lnTo>
                <a:lnTo>
                  <a:pt x="112681" y="16799"/>
                </a:lnTo>
                <a:lnTo>
                  <a:pt x="112681" y="8595"/>
                </a:lnTo>
                <a:close/>
                <a:moveTo>
                  <a:pt x="129760" y="8595"/>
                </a:moveTo>
                <a:lnTo>
                  <a:pt x="129760" y="16799"/>
                </a:lnTo>
                <a:lnTo>
                  <a:pt x="121332" y="16799"/>
                </a:lnTo>
                <a:lnTo>
                  <a:pt x="121332" y="8595"/>
                </a:lnTo>
                <a:close/>
                <a:moveTo>
                  <a:pt x="138410" y="8595"/>
                </a:moveTo>
                <a:lnTo>
                  <a:pt x="138410" y="16799"/>
                </a:lnTo>
                <a:lnTo>
                  <a:pt x="129983" y="16799"/>
                </a:lnTo>
                <a:lnTo>
                  <a:pt x="129983" y="8595"/>
                </a:lnTo>
                <a:close/>
                <a:moveTo>
                  <a:pt x="147117" y="8595"/>
                </a:moveTo>
                <a:lnTo>
                  <a:pt x="147117" y="16799"/>
                </a:lnTo>
                <a:lnTo>
                  <a:pt x="138633" y="16799"/>
                </a:lnTo>
                <a:lnTo>
                  <a:pt x="138633" y="8595"/>
                </a:lnTo>
                <a:close/>
                <a:moveTo>
                  <a:pt x="155767" y="8595"/>
                </a:moveTo>
                <a:lnTo>
                  <a:pt x="155767" y="16799"/>
                </a:lnTo>
                <a:lnTo>
                  <a:pt x="147340" y="16799"/>
                </a:lnTo>
                <a:lnTo>
                  <a:pt x="147340" y="8595"/>
                </a:lnTo>
                <a:close/>
                <a:moveTo>
                  <a:pt x="164418" y="8595"/>
                </a:moveTo>
                <a:lnTo>
                  <a:pt x="164418" y="16799"/>
                </a:lnTo>
                <a:lnTo>
                  <a:pt x="155990" y="16799"/>
                </a:lnTo>
                <a:lnTo>
                  <a:pt x="155990" y="8595"/>
                </a:lnTo>
                <a:close/>
                <a:moveTo>
                  <a:pt x="173069" y="8595"/>
                </a:moveTo>
                <a:lnTo>
                  <a:pt x="173069" y="16799"/>
                </a:lnTo>
                <a:lnTo>
                  <a:pt x="164641" y="16799"/>
                </a:lnTo>
                <a:lnTo>
                  <a:pt x="164641" y="8595"/>
                </a:lnTo>
                <a:close/>
                <a:moveTo>
                  <a:pt x="181719" y="8595"/>
                </a:moveTo>
                <a:lnTo>
                  <a:pt x="181719" y="16799"/>
                </a:lnTo>
                <a:lnTo>
                  <a:pt x="173292" y="16799"/>
                </a:lnTo>
                <a:lnTo>
                  <a:pt x="173292" y="8595"/>
                </a:lnTo>
                <a:close/>
                <a:moveTo>
                  <a:pt x="190370" y="8595"/>
                </a:moveTo>
                <a:lnTo>
                  <a:pt x="190370" y="16799"/>
                </a:lnTo>
                <a:lnTo>
                  <a:pt x="181942" y="16799"/>
                </a:lnTo>
                <a:lnTo>
                  <a:pt x="181942" y="8595"/>
                </a:lnTo>
                <a:close/>
                <a:moveTo>
                  <a:pt x="199020" y="8595"/>
                </a:moveTo>
                <a:lnTo>
                  <a:pt x="199020" y="16799"/>
                </a:lnTo>
                <a:lnTo>
                  <a:pt x="190593" y="16799"/>
                </a:lnTo>
                <a:lnTo>
                  <a:pt x="190593" y="8595"/>
                </a:lnTo>
                <a:close/>
                <a:moveTo>
                  <a:pt x="207727" y="8595"/>
                </a:moveTo>
                <a:lnTo>
                  <a:pt x="207727" y="16799"/>
                </a:lnTo>
                <a:lnTo>
                  <a:pt x="199244" y="16799"/>
                </a:lnTo>
                <a:lnTo>
                  <a:pt x="199244" y="8595"/>
                </a:lnTo>
                <a:close/>
                <a:moveTo>
                  <a:pt x="216377" y="8595"/>
                </a:moveTo>
                <a:lnTo>
                  <a:pt x="216377" y="16799"/>
                </a:lnTo>
                <a:lnTo>
                  <a:pt x="207950" y="16799"/>
                </a:lnTo>
                <a:lnTo>
                  <a:pt x="207950" y="8595"/>
                </a:lnTo>
                <a:close/>
                <a:moveTo>
                  <a:pt x="225028" y="8595"/>
                </a:moveTo>
                <a:lnTo>
                  <a:pt x="225028" y="16799"/>
                </a:lnTo>
                <a:lnTo>
                  <a:pt x="216601" y="16799"/>
                </a:lnTo>
                <a:lnTo>
                  <a:pt x="216601" y="8595"/>
                </a:lnTo>
                <a:close/>
                <a:moveTo>
                  <a:pt x="233679" y="8595"/>
                </a:moveTo>
                <a:lnTo>
                  <a:pt x="233679" y="16799"/>
                </a:lnTo>
                <a:lnTo>
                  <a:pt x="225251" y="16799"/>
                </a:lnTo>
                <a:lnTo>
                  <a:pt x="225251" y="8595"/>
                </a:lnTo>
                <a:close/>
                <a:moveTo>
                  <a:pt x="242329" y="8595"/>
                </a:moveTo>
                <a:lnTo>
                  <a:pt x="242329" y="16799"/>
                </a:lnTo>
                <a:lnTo>
                  <a:pt x="233902" y="16799"/>
                </a:lnTo>
                <a:lnTo>
                  <a:pt x="233902" y="8595"/>
                </a:lnTo>
                <a:close/>
                <a:moveTo>
                  <a:pt x="250980" y="8595"/>
                </a:moveTo>
                <a:lnTo>
                  <a:pt x="250980" y="16799"/>
                </a:lnTo>
                <a:lnTo>
                  <a:pt x="242553" y="16799"/>
                </a:lnTo>
                <a:lnTo>
                  <a:pt x="242553" y="8595"/>
                </a:lnTo>
                <a:close/>
                <a:moveTo>
                  <a:pt x="259686" y="8595"/>
                </a:moveTo>
                <a:lnTo>
                  <a:pt x="259686" y="16799"/>
                </a:lnTo>
                <a:lnTo>
                  <a:pt x="251203" y="16799"/>
                </a:lnTo>
                <a:lnTo>
                  <a:pt x="251203" y="8595"/>
                </a:lnTo>
                <a:close/>
                <a:moveTo>
                  <a:pt x="268337" y="8595"/>
                </a:moveTo>
                <a:lnTo>
                  <a:pt x="268337" y="16799"/>
                </a:lnTo>
                <a:lnTo>
                  <a:pt x="259910" y="16799"/>
                </a:lnTo>
                <a:lnTo>
                  <a:pt x="259910" y="8595"/>
                </a:lnTo>
                <a:close/>
                <a:moveTo>
                  <a:pt x="276988" y="8595"/>
                </a:moveTo>
                <a:lnTo>
                  <a:pt x="276988" y="16799"/>
                </a:lnTo>
                <a:lnTo>
                  <a:pt x="268560" y="16799"/>
                </a:lnTo>
                <a:lnTo>
                  <a:pt x="268560" y="8595"/>
                </a:lnTo>
                <a:close/>
                <a:moveTo>
                  <a:pt x="17190" y="17022"/>
                </a:moveTo>
                <a:lnTo>
                  <a:pt x="17190" y="25282"/>
                </a:lnTo>
                <a:lnTo>
                  <a:pt x="8762" y="25282"/>
                </a:lnTo>
                <a:lnTo>
                  <a:pt x="8762" y="17022"/>
                </a:lnTo>
                <a:close/>
                <a:moveTo>
                  <a:pt x="25840" y="17022"/>
                </a:moveTo>
                <a:lnTo>
                  <a:pt x="25840" y="25282"/>
                </a:lnTo>
                <a:lnTo>
                  <a:pt x="17413" y="25282"/>
                </a:lnTo>
                <a:lnTo>
                  <a:pt x="17413" y="17022"/>
                </a:lnTo>
                <a:close/>
                <a:moveTo>
                  <a:pt x="34547" y="17022"/>
                </a:moveTo>
                <a:lnTo>
                  <a:pt x="34547" y="25282"/>
                </a:lnTo>
                <a:lnTo>
                  <a:pt x="26064" y="25282"/>
                </a:lnTo>
                <a:lnTo>
                  <a:pt x="26064" y="17022"/>
                </a:lnTo>
                <a:close/>
                <a:moveTo>
                  <a:pt x="43197" y="17022"/>
                </a:moveTo>
                <a:lnTo>
                  <a:pt x="43197" y="25282"/>
                </a:lnTo>
                <a:lnTo>
                  <a:pt x="34770" y="25282"/>
                </a:lnTo>
                <a:lnTo>
                  <a:pt x="34770" y="17022"/>
                </a:lnTo>
                <a:close/>
                <a:moveTo>
                  <a:pt x="51848" y="17022"/>
                </a:moveTo>
                <a:lnTo>
                  <a:pt x="51848" y="25282"/>
                </a:lnTo>
                <a:lnTo>
                  <a:pt x="43421" y="25282"/>
                </a:lnTo>
                <a:lnTo>
                  <a:pt x="43421" y="17022"/>
                </a:lnTo>
                <a:close/>
                <a:moveTo>
                  <a:pt x="60499" y="17022"/>
                </a:moveTo>
                <a:lnTo>
                  <a:pt x="60499" y="25282"/>
                </a:lnTo>
                <a:lnTo>
                  <a:pt x="52071" y="25282"/>
                </a:lnTo>
                <a:lnTo>
                  <a:pt x="52071" y="17022"/>
                </a:lnTo>
                <a:close/>
                <a:moveTo>
                  <a:pt x="69149" y="17022"/>
                </a:moveTo>
                <a:lnTo>
                  <a:pt x="69149" y="25282"/>
                </a:lnTo>
                <a:lnTo>
                  <a:pt x="60722" y="25282"/>
                </a:lnTo>
                <a:lnTo>
                  <a:pt x="60722" y="17022"/>
                </a:lnTo>
                <a:close/>
                <a:moveTo>
                  <a:pt x="77800" y="17022"/>
                </a:moveTo>
                <a:lnTo>
                  <a:pt x="77800" y="25282"/>
                </a:lnTo>
                <a:lnTo>
                  <a:pt x="69373" y="25282"/>
                </a:lnTo>
                <a:lnTo>
                  <a:pt x="69373" y="17022"/>
                </a:lnTo>
                <a:close/>
                <a:moveTo>
                  <a:pt x="86506" y="17022"/>
                </a:moveTo>
                <a:lnTo>
                  <a:pt x="86506" y="25282"/>
                </a:lnTo>
                <a:lnTo>
                  <a:pt x="78023" y="25282"/>
                </a:lnTo>
                <a:lnTo>
                  <a:pt x="78023" y="17022"/>
                </a:lnTo>
                <a:close/>
                <a:moveTo>
                  <a:pt x="95157" y="17022"/>
                </a:moveTo>
                <a:lnTo>
                  <a:pt x="95157" y="25282"/>
                </a:lnTo>
                <a:lnTo>
                  <a:pt x="86730" y="25282"/>
                </a:lnTo>
                <a:lnTo>
                  <a:pt x="86730" y="17022"/>
                </a:lnTo>
                <a:close/>
                <a:moveTo>
                  <a:pt x="103808" y="17022"/>
                </a:moveTo>
                <a:lnTo>
                  <a:pt x="103808" y="25282"/>
                </a:lnTo>
                <a:lnTo>
                  <a:pt x="95380" y="25282"/>
                </a:lnTo>
                <a:lnTo>
                  <a:pt x="95380" y="17022"/>
                </a:lnTo>
                <a:close/>
                <a:moveTo>
                  <a:pt x="112458" y="17022"/>
                </a:moveTo>
                <a:lnTo>
                  <a:pt x="112458" y="25282"/>
                </a:lnTo>
                <a:lnTo>
                  <a:pt x="104031" y="25282"/>
                </a:lnTo>
                <a:lnTo>
                  <a:pt x="104031" y="17022"/>
                </a:lnTo>
                <a:close/>
                <a:moveTo>
                  <a:pt x="121109" y="17022"/>
                </a:moveTo>
                <a:lnTo>
                  <a:pt x="121109" y="25282"/>
                </a:lnTo>
                <a:lnTo>
                  <a:pt x="112681" y="25282"/>
                </a:lnTo>
                <a:lnTo>
                  <a:pt x="112681" y="17022"/>
                </a:lnTo>
                <a:close/>
                <a:moveTo>
                  <a:pt x="129760" y="17022"/>
                </a:moveTo>
                <a:lnTo>
                  <a:pt x="129760" y="25282"/>
                </a:lnTo>
                <a:lnTo>
                  <a:pt x="121332" y="25282"/>
                </a:lnTo>
                <a:lnTo>
                  <a:pt x="121332" y="17022"/>
                </a:lnTo>
                <a:close/>
                <a:moveTo>
                  <a:pt x="138410" y="17022"/>
                </a:moveTo>
                <a:lnTo>
                  <a:pt x="138410" y="25282"/>
                </a:lnTo>
                <a:lnTo>
                  <a:pt x="129983" y="25282"/>
                </a:lnTo>
                <a:lnTo>
                  <a:pt x="129983" y="17022"/>
                </a:lnTo>
                <a:close/>
                <a:moveTo>
                  <a:pt x="147117" y="17022"/>
                </a:moveTo>
                <a:lnTo>
                  <a:pt x="147117" y="25282"/>
                </a:lnTo>
                <a:lnTo>
                  <a:pt x="138633" y="25282"/>
                </a:lnTo>
                <a:lnTo>
                  <a:pt x="138633" y="17022"/>
                </a:lnTo>
                <a:close/>
                <a:moveTo>
                  <a:pt x="155767" y="17022"/>
                </a:moveTo>
                <a:lnTo>
                  <a:pt x="155767" y="25282"/>
                </a:lnTo>
                <a:lnTo>
                  <a:pt x="147340" y="25282"/>
                </a:lnTo>
                <a:lnTo>
                  <a:pt x="147340" y="17022"/>
                </a:lnTo>
                <a:close/>
                <a:moveTo>
                  <a:pt x="164418" y="17022"/>
                </a:moveTo>
                <a:lnTo>
                  <a:pt x="164418" y="25282"/>
                </a:lnTo>
                <a:lnTo>
                  <a:pt x="155990" y="25282"/>
                </a:lnTo>
                <a:lnTo>
                  <a:pt x="155990" y="17022"/>
                </a:lnTo>
                <a:close/>
                <a:moveTo>
                  <a:pt x="173069" y="17022"/>
                </a:moveTo>
                <a:lnTo>
                  <a:pt x="173069" y="25282"/>
                </a:lnTo>
                <a:lnTo>
                  <a:pt x="164641" y="25282"/>
                </a:lnTo>
                <a:lnTo>
                  <a:pt x="164641" y="17022"/>
                </a:lnTo>
                <a:close/>
                <a:moveTo>
                  <a:pt x="181719" y="17022"/>
                </a:moveTo>
                <a:lnTo>
                  <a:pt x="181719" y="25282"/>
                </a:lnTo>
                <a:lnTo>
                  <a:pt x="173292" y="25282"/>
                </a:lnTo>
                <a:lnTo>
                  <a:pt x="173292" y="17022"/>
                </a:lnTo>
                <a:close/>
                <a:moveTo>
                  <a:pt x="190370" y="17022"/>
                </a:moveTo>
                <a:lnTo>
                  <a:pt x="190370" y="25282"/>
                </a:lnTo>
                <a:lnTo>
                  <a:pt x="181942" y="25282"/>
                </a:lnTo>
                <a:lnTo>
                  <a:pt x="181942" y="17022"/>
                </a:lnTo>
                <a:close/>
                <a:moveTo>
                  <a:pt x="199020" y="17022"/>
                </a:moveTo>
                <a:lnTo>
                  <a:pt x="199020" y="25282"/>
                </a:lnTo>
                <a:lnTo>
                  <a:pt x="190593" y="25282"/>
                </a:lnTo>
                <a:lnTo>
                  <a:pt x="190593" y="17022"/>
                </a:lnTo>
                <a:close/>
                <a:moveTo>
                  <a:pt x="207727" y="17022"/>
                </a:moveTo>
                <a:lnTo>
                  <a:pt x="207727" y="25282"/>
                </a:lnTo>
                <a:lnTo>
                  <a:pt x="199244" y="25282"/>
                </a:lnTo>
                <a:lnTo>
                  <a:pt x="199244" y="17022"/>
                </a:lnTo>
                <a:close/>
                <a:moveTo>
                  <a:pt x="216377" y="17022"/>
                </a:moveTo>
                <a:lnTo>
                  <a:pt x="216377" y="25282"/>
                </a:lnTo>
                <a:lnTo>
                  <a:pt x="207950" y="25282"/>
                </a:lnTo>
                <a:lnTo>
                  <a:pt x="207950" y="17022"/>
                </a:lnTo>
                <a:close/>
                <a:moveTo>
                  <a:pt x="225028" y="17022"/>
                </a:moveTo>
                <a:lnTo>
                  <a:pt x="225028" y="25282"/>
                </a:lnTo>
                <a:lnTo>
                  <a:pt x="216601" y="25282"/>
                </a:lnTo>
                <a:lnTo>
                  <a:pt x="216601" y="17022"/>
                </a:lnTo>
                <a:close/>
                <a:moveTo>
                  <a:pt x="233679" y="17022"/>
                </a:moveTo>
                <a:lnTo>
                  <a:pt x="233679" y="25282"/>
                </a:lnTo>
                <a:lnTo>
                  <a:pt x="225251" y="25282"/>
                </a:lnTo>
                <a:lnTo>
                  <a:pt x="225251" y="17022"/>
                </a:lnTo>
                <a:close/>
                <a:moveTo>
                  <a:pt x="242329" y="17022"/>
                </a:moveTo>
                <a:lnTo>
                  <a:pt x="242329" y="25282"/>
                </a:lnTo>
                <a:lnTo>
                  <a:pt x="233902" y="25282"/>
                </a:lnTo>
                <a:lnTo>
                  <a:pt x="233902" y="17022"/>
                </a:lnTo>
                <a:close/>
                <a:moveTo>
                  <a:pt x="250980" y="17022"/>
                </a:moveTo>
                <a:lnTo>
                  <a:pt x="250980" y="25282"/>
                </a:lnTo>
                <a:lnTo>
                  <a:pt x="242553" y="25282"/>
                </a:lnTo>
                <a:lnTo>
                  <a:pt x="242553" y="17022"/>
                </a:lnTo>
                <a:close/>
                <a:moveTo>
                  <a:pt x="259686" y="17022"/>
                </a:moveTo>
                <a:lnTo>
                  <a:pt x="259686" y="25282"/>
                </a:lnTo>
                <a:lnTo>
                  <a:pt x="251203" y="25282"/>
                </a:lnTo>
                <a:lnTo>
                  <a:pt x="251203" y="17022"/>
                </a:lnTo>
                <a:close/>
                <a:moveTo>
                  <a:pt x="268337" y="17022"/>
                </a:moveTo>
                <a:lnTo>
                  <a:pt x="268337" y="25282"/>
                </a:lnTo>
                <a:lnTo>
                  <a:pt x="259910" y="25282"/>
                </a:lnTo>
                <a:lnTo>
                  <a:pt x="259910" y="17022"/>
                </a:lnTo>
                <a:close/>
                <a:moveTo>
                  <a:pt x="276988" y="17022"/>
                </a:moveTo>
                <a:lnTo>
                  <a:pt x="276988" y="25282"/>
                </a:lnTo>
                <a:lnTo>
                  <a:pt x="268560" y="25282"/>
                </a:lnTo>
                <a:lnTo>
                  <a:pt x="268560" y="17022"/>
                </a:lnTo>
                <a:close/>
                <a:moveTo>
                  <a:pt x="17190" y="25505"/>
                </a:moveTo>
                <a:lnTo>
                  <a:pt x="17190" y="33709"/>
                </a:lnTo>
                <a:lnTo>
                  <a:pt x="8762" y="33709"/>
                </a:lnTo>
                <a:lnTo>
                  <a:pt x="8762" y="25505"/>
                </a:lnTo>
                <a:close/>
                <a:moveTo>
                  <a:pt x="25840" y="25505"/>
                </a:moveTo>
                <a:lnTo>
                  <a:pt x="25840" y="33709"/>
                </a:lnTo>
                <a:lnTo>
                  <a:pt x="17413" y="33709"/>
                </a:lnTo>
                <a:lnTo>
                  <a:pt x="17413" y="25505"/>
                </a:lnTo>
                <a:close/>
                <a:moveTo>
                  <a:pt x="34547" y="25505"/>
                </a:moveTo>
                <a:lnTo>
                  <a:pt x="34547" y="33709"/>
                </a:lnTo>
                <a:lnTo>
                  <a:pt x="26064" y="33709"/>
                </a:lnTo>
                <a:lnTo>
                  <a:pt x="26064" y="25505"/>
                </a:lnTo>
                <a:close/>
                <a:moveTo>
                  <a:pt x="43197" y="25505"/>
                </a:moveTo>
                <a:lnTo>
                  <a:pt x="43197" y="33709"/>
                </a:lnTo>
                <a:lnTo>
                  <a:pt x="34770" y="33709"/>
                </a:lnTo>
                <a:lnTo>
                  <a:pt x="34770" y="25505"/>
                </a:lnTo>
                <a:close/>
                <a:moveTo>
                  <a:pt x="51848" y="25505"/>
                </a:moveTo>
                <a:lnTo>
                  <a:pt x="51848" y="33709"/>
                </a:lnTo>
                <a:lnTo>
                  <a:pt x="43421" y="33709"/>
                </a:lnTo>
                <a:lnTo>
                  <a:pt x="43421" y="25505"/>
                </a:lnTo>
                <a:close/>
                <a:moveTo>
                  <a:pt x="60499" y="25505"/>
                </a:moveTo>
                <a:lnTo>
                  <a:pt x="60499" y="33709"/>
                </a:lnTo>
                <a:lnTo>
                  <a:pt x="52071" y="33709"/>
                </a:lnTo>
                <a:lnTo>
                  <a:pt x="52071" y="25505"/>
                </a:lnTo>
                <a:close/>
                <a:moveTo>
                  <a:pt x="69149" y="25505"/>
                </a:moveTo>
                <a:lnTo>
                  <a:pt x="69149" y="33709"/>
                </a:lnTo>
                <a:lnTo>
                  <a:pt x="60722" y="33709"/>
                </a:lnTo>
                <a:lnTo>
                  <a:pt x="60722" y="25505"/>
                </a:lnTo>
                <a:close/>
                <a:moveTo>
                  <a:pt x="77800" y="25505"/>
                </a:moveTo>
                <a:lnTo>
                  <a:pt x="77800" y="33709"/>
                </a:lnTo>
                <a:lnTo>
                  <a:pt x="69373" y="33709"/>
                </a:lnTo>
                <a:lnTo>
                  <a:pt x="69373" y="25505"/>
                </a:lnTo>
                <a:close/>
                <a:moveTo>
                  <a:pt x="86506" y="25505"/>
                </a:moveTo>
                <a:lnTo>
                  <a:pt x="86506" y="33709"/>
                </a:lnTo>
                <a:lnTo>
                  <a:pt x="78023" y="33709"/>
                </a:lnTo>
                <a:lnTo>
                  <a:pt x="78023" y="25505"/>
                </a:lnTo>
                <a:close/>
                <a:moveTo>
                  <a:pt x="95157" y="25505"/>
                </a:moveTo>
                <a:lnTo>
                  <a:pt x="95157" y="33709"/>
                </a:lnTo>
                <a:lnTo>
                  <a:pt x="86730" y="33709"/>
                </a:lnTo>
                <a:lnTo>
                  <a:pt x="86730" y="25505"/>
                </a:lnTo>
                <a:close/>
                <a:moveTo>
                  <a:pt x="103808" y="25505"/>
                </a:moveTo>
                <a:lnTo>
                  <a:pt x="103808" y="33709"/>
                </a:lnTo>
                <a:lnTo>
                  <a:pt x="95380" y="33709"/>
                </a:lnTo>
                <a:lnTo>
                  <a:pt x="95380" y="25505"/>
                </a:lnTo>
                <a:close/>
                <a:moveTo>
                  <a:pt x="112458" y="25505"/>
                </a:moveTo>
                <a:lnTo>
                  <a:pt x="112458" y="33709"/>
                </a:lnTo>
                <a:lnTo>
                  <a:pt x="104031" y="33709"/>
                </a:lnTo>
                <a:lnTo>
                  <a:pt x="104031" y="25505"/>
                </a:lnTo>
                <a:close/>
                <a:moveTo>
                  <a:pt x="121109" y="25505"/>
                </a:moveTo>
                <a:lnTo>
                  <a:pt x="121109" y="33709"/>
                </a:lnTo>
                <a:lnTo>
                  <a:pt x="112681" y="33709"/>
                </a:lnTo>
                <a:lnTo>
                  <a:pt x="112681" y="25505"/>
                </a:lnTo>
                <a:close/>
                <a:moveTo>
                  <a:pt x="129760" y="25505"/>
                </a:moveTo>
                <a:lnTo>
                  <a:pt x="129760" y="33709"/>
                </a:lnTo>
                <a:lnTo>
                  <a:pt x="121332" y="33709"/>
                </a:lnTo>
                <a:lnTo>
                  <a:pt x="121332" y="25505"/>
                </a:lnTo>
                <a:close/>
                <a:moveTo>
                  <a:pt x="138410" y="25505"/>
                </a:moveTo>
                <a:lnTo>
                  <a:pt x="138410" y="33709"/>
                </a:lnTo>
                <a:lnTo>
                  <a:pt x="129983" y="33709"/>
                </a:lnTo>
                <a:lnTo>
                  <a:pt x="129983" y="25505"/>
                </a:lnTo>
                <a:close/>
                <a:moveTo>
                  <a:pt x="147117" y="25505"/>
                </a:moveTo>
                <a:lnTo>
                  <a:pt x="147117" y="33709"/>
                </a:lnTo>
                <a:lnTo>
                  <a:pt x="138633" y="33709"/>
                </a:lnTo>
                <a:lnTo>
                  <a:pt x="138633" y="25505"/>
                </a:lnTo>
                <a:close/>
                <a:moveTo>
                  <a:pt x="155767" y="25505"/>
                </a:moveTo>
                <a:lnTo>
                  <a:pt x="155767" y="33709"/>
                </a:lnTo>
                <a:lnTo>
                  <a:pt x="147340" y="33709"/>
                </a:lnTo>
                <a:lnTo>
                  <a:pt x="147340" y="25505"/>
                </a:lnTo>
                <a:close/>
                <a:moveTo>
                  <a:pt x="164418" y="25505"/>
                </a:moveTo>
                <a:lnTo>
                  <a:pt x="164418" y="33709"/>
                </a:lnTo>
                <a:lnTo>
                  <a:pt x="155990" y="33709"/>
                </a:lnTo>
                <a:lnTo>
                  <a:pt x="155990" y="25505"/>
                </a:lnTo>
                <a:close/>
                <a:moveTo>
                  <a:pt x="173069" y="25505"/>
                </a:moveTo>
                <a:lnTo>
                  <a:pt x="173069" y="33709"/>
                </a:lnTo>
                <a:lnTo>
                  <a:pt x="164641" y="33709"/>
                </a:lnTo>
                <a:lnTo>
                  <a:pt x="164641" y="25505"/>
                </a:lnTo>
                <a:close/>
                <a:moveTo>
                  <a:pt x="181719" y="25505"/>
                </a:moveTo>
                <a:lnTo>
                  <a:pt x="181719" y="33709"/>
                </a:lnTo>
                <a:lnTo>
                  <a:pt x="173292" y="33709"/>
                </a:lnTo>
                <a:lnTo>
                  <a:pt x="173292" y="25505"/>
                </a:lnTo>
                <a:close/>
                <a:moveTo>
                  <a:pt x="190370" y="25505"/>
                </a:moveTo>
                <a:lnTo>
                  <a:pt x="190370" y="33709"/>
                </a:lnTo>
                <a:lnTo>
                  <a:pt x="181942" y="33709"/>
                </a:lnTo>
                <a:lnTo>
                  <a:pt x="181942" y="25505"/>
                </a:lnTo>
                <a:close/>
                <a:moveTo>
                  <a:pt x="199020" y="25505"/>
                </a:moveTo>
                <a:lnTo>
                  <a:pt x="199020" y="33709"/>
                </a:lnTo>
                <a:lnTo>
                  <a:pt x="190593" y="33709"/>
                </a:lnTo>
                <a:lnTo>
                  <a:pt x="190593" y="25505"/>
                </a:lnTo>
                <a:close/>
                <a:moveTo>
                  <a:pt x="207727" y="25505"/>
                </a:moveTo>
                <a:lnTo>
                  <a:pt x="207727" y="33709"/>
                </a:lnTo>
                <a:lnTo>
                  <a:pt x="199244" y="33709"/>
                </a:lnTo>
                <a:lnTo>
                  <a:pt x="199244" y="25505"/>
                </a:lnTo>
                <a:close/>
                <a:moveTo>
                  <a:pt x="216377" y="25505"/>
                </a:moveTo>
                <a:lnTo>
                  <a:pt x="216377" y="33709"/>
                </a:lnTo>
                <a:lnTo>
                  <a:pt x="207950" y="33709"/>
                </a:lnTo>
                <a:lnTo>
                  <a:pt x="207950" y="25505"/>
                </a:lnTo>
                <a:close/>
                <a:moveTo>
                  <a:pt x="225028" y="25505"/>
                </a:moveTo>
                <a:lnTo>
                  <a:pt x="225028" y="33709"/>
                </a:lnTo>
                <a:lnTo>
                  <a:pt x="216601" y="33709"/>
                </a:lnTo>
                <a:lnTo>
                  <a:pt x="216601" y="25505"/>
                </a:lnTo>
                <a:close/>
                <a:moveTo>
                  <a:pt x="233679" y="25505"/>
                </a:moveTo>
                <a:lnTo>
                  <a:pt x="233679" y="33709"/>
                </a:lnTo>
                <a:lnTo>
                  <a:pt x="225251" y="33709"/>
                </a:lnTo>
                <a:lnTo>
                  <a:pt x="225251" y="25505"/>
                </a:lnTo>
                <a:close/>
                <a:moveTo>
                  <a:pt x="242329" y="25505"/>
                </a:moveTo>
                <a:lnTo>
                  <a:pt x="242329" y="33709"/>
                </a:lnTo>
                <a:lnTo>
                  <a:pt x="233902" y="33709"/>
                </a:lnTo>
                <a:lnTo>
                  <a:pt x="233902" y="25505"/>
                </a:lnTo>
                <a:close/>
                <a:moveTo>
                  <a:pt x="250980" y="25505"/>
                </a:moveTo>
                <a:lnTo>
                  <a:pt x="250980" y="33709"/>
                </a:lnTo>
                <a:lnTo>
                  <a:pt x="242553" y="33709"/>
                </a:lnTo>
                <a:lnTo>
                  <a:pt x="242553" y="25505"/>
                </a:lnTo>
                <a:close/>
                <a:moveTo>
                  <a:pt x="259686" y="25505"/>
                </a:moveTo>
                <a:lnTo>
                  <a:pt x="259686" y="33709"/>
                </a:lnTo>
                <a:lnTo>
                  <a:pt x="251203" y="33709"/>
                </a:lnTo>
                <a:lnTo>
                  <a:pt x="251203" y="25505"/>
                </a:lnTo>
                <a:close/>
                <a:moveTo>
                  <a:pt x="268337" y="25505"/>
                </a:moveTo>
                <a:lnTo>
                  <a:pt x="268337" y="33709"/>
                </a:lnTo>
                <a:lnTo>
                  <a:pt x="259910" y="33709"/>
                </a:lnTo>
                <a:lnTo>
                  <a:pt x="259910" y="25505"/>
                </a:lnTo>
                <a:close/>
                <a:moveTo>
                  <a:pt x="276988" y="25505"/>
                </a:moveTo>
                <a:lnTo>
                  <a:pt x="276988" y="33709"/>
                </a:lnTo>
                <a:lnTo>
                  <a:pt x="268560" y="33709"/>
                </a:lnTo>
                <a:lnTo>
                  <a:pt x="268560" y="25505"/>
                </a:lnTo>
                <a:close/>
                <a:moveTo>
                  <a:pt x="17190" y="33933"/>
                </a:moveTo>
                <a:lnTo>
                  <a:pt x="17190" y="42193"/>
                </a:lnTo>
                <a:lnTo>
                  <a:pt x="8762" y="42193"/>
                </a:lnTo>
                <a:lnTo>
                  <a:pt x="8762" y="33933"/>
                </a:lnTo>
                <a:close/>
                <a:moveTo>
                  <a:pt x="25840" y="33933"/>
                </a:moveTo>
                <a:lnTo>
                  <a:pt x="25840" y="42193"/>
                </a:lnTo>
                <a:lnTo>
                  <a:pt x="17413" y="42193"/>
                </a:lnTo>
                <a:lnTo>
                  <a:pt x="17413" y="33933"/>
                </a:lnTo>
                <a:close/>
                <a:moveTo>
                  <a:pt x="34547" y="33933"/>
                </a:moveTo>
                <a:lnTo>
                  <a:pt x="34547" y="42193"/>
                </a:lnTo>
                <a:lnTo>
                  <a:pt x="26064" y="42193"/>
                </a:lnTo>
                <a:lnTo>
                  <a:pt x="26064" y="33933"/>
                </a:lnTo>
                <a:close/>
                <a:moveTo>
                  <a:pt x="43197" y="33933"/>
                </a:moveTo>
                <a:lnTo>
                  <a:pt x="43197" y="42193"/>
                </a:lnTo>
                <a:lnTo>
                  <a:pt x="34770" y="42193"/>
                </a:lnTo>
                <a:lnTo>
                  <a:pt x="34770" y="33933"/>
                </a:lnTo>
                <a:close/>
                <a:moveTo>
                  <a:pt x="51848" y="33933"/>
                </a:moveTo>
                <a:lnTo>
                  <a:pt x="51848" y="42193"/>
                </a:lnTo>
                <a:lnTo>
                  <a:pt x="43421" y="42193"/>
                </a:lnTo>
                <a:lnTo>
                  <a:pt x="43421" y="33933"/>
                </a:lnTo>
                <a:close/>
                <a:moveTo>
                  <a:pt x="60499" y="33933"/>
                </a:moveTo>
                <a:lnTo>
                  <a:pt x="60499" y="42193"/>
                </a:lnTo>
                <a:lnTo>
                  <a:pt x="52071" y="42193"/>
                </a:lnTo>
                <a:lnTo>
                  <a:pt x="52071" y="33933"/>
                </a:lnTo>
                <a:close/>
                <a:moveTo>
                  <a:pt x="69149" y="33933"/>
                </a:moveTo>
                <a:lnTo>
                  <a:pt x="69149" y="42193"/>
                </a:lnTo>
                <a:lnTo>
                  <a:pt x="60722" y="42193"/>
                </a:lnTo>
                <a:lnTo>
                  <a:pt x="60722" y="33933"/>
                </a:lnTo>
                <a:close/>
                <a:moveTo>
                  <a:pt x="77800" y="33933"/>
                </a:moveTo>
                <a:lnTo>
                  <a:pt x="77800" y="42193"/>
                </a:lnTo>
                <a:lnTo>
                  <a:pt x="69373" y="42193"/>
                </a:lnTo>
                <a:lnTo>
                  <a:pt x="69373" y="33933"/>
                </a:lnTo>
                <a:close/>
                <a:moveTo>
                  <a:pt x="86506" y="33933"/>
                </a:moveTo>
                <a:lnTo>
                  <a:pt x="86506" y="42193"/>
                </a:lnTo>
                <a:lnTo>
                  <a:pt x="78023" y="42193"/>
                </a:lnTo>
                <a:lnTo>
                  <a:pt x="78023" y="33933"/>
                </a:lnTo>
                <a:close/>
                <a:moveTo>
                  <a:pt x="95157" y="33933"/>
                </a:moveTo>
                <a:lnTo>
                  <a:pt x="95157" y="42193"/>
                </a:lnTo>
                <a:lnTo>
                  <a:pt x="86730" y="42193"/>
                </a:lnTo>
                <a:lnTo>
                  <a:pt x="86730" y="33933"/>
                </a:lnTo>
                <a:close/>
                <a:moveTo>
                  <a:pt x="103808" y="33933"/>
                </a:moveTo>
                <a:lnTo>
                  <a:pt x="103808" y="42193"/>
                </a:lnTo>
                <a:lnTo>
                  <a:pt x="95380" y="42193"/>
                </a:lnTo>
                <a:lnTo>
                  <a:pt x="95380" y="33933"/>
                </a:lnTo>
                <a:close/>
                <a:moveTo>
                  <a:pt x="112458" y="33933"/>
                </a:moveTo>
                <a:lnTo>
                  <a:pt x="112458" y="42193"/>
                </a:lnTo>
                <a:lnTo>
                  <a:pt x="104031" y="42193"/>
                </a:lnTo>
                <a:lnTo>
                  <a:pt x="104031" y="33933"/>
                </a:lnTo>
                <a:close/>
                <a:moveTo>
                  <a:pt x="121109" y="33933"/>
                </a:moveTo>
                <a:lnTo>
                  <a:pt x="121109" y="42193"/>
                </a:lnTo>
                <a:lnTo>
                  <a:pt x="112681" y="42193"/>
                </a:lnTo>
                <a:lnTo>
                  <a:pt x="112681" y="33933"/>
                </a:lnTo>
                <a:close/>
                <a:moveTo>
                  <a:pt x="129760" y="33933"/>
                </a:moveTo>
                <a:lnTo>
                  <a:pt x="129760" y="42193"/>
                </a:lnTo>
                <a:lnTo>
                  <a:pt x="121332" y="42193"/>
                </a:lnTo>
                <a:lnTo>
                  <a:pt x="121332" y="33933"/>
                </a:lnTo>
                <a:close/>
                <a:moveTo>
                  <a:pt x="138410" y="33933"/>
                </a:moveTo>
                <a:lnTo>
                  <a:pt x="138410" y="42193"/>
                </a:lnTo>
                <a:lnTo>
                  <a:pt x="129983" y="42193"/>
                </a:lnTo>
                <a:lnTo>
                  <a:pt x="129983" y="33933"/>
                </a:lnTo>
                <a:close/>
                <a:moveTo>
                  <a:pt x="147117" y="33933"/>
                </a:moveTo>
                <a:lnTo>
                  <a:pt x="147117" y="42193"/>
                </a:lnTo>
                <a:lnTo>
                  <a:pt x="138633" y="42193"/>
                </a:lnTo>
                <a:lnTo>
                  <a:pt x="138633" y="33933"/>
                </a:lnTo>
                <a:close/>
                <a:moveTo>
                  <a:pt x="155767" y="33933"/>
                </a:moveTo>
                <a:lnTo>
                  <a:pt x="155767" y="42193"/>
                </a:lnTo>
                <a:lnTo>
                  <a:pt x="147340" y="42193"/>
                </a:lnTo>
                <a:lnTo>
                  <a:pt x="147340" y="33933"/>
                </a:lnTo>
                <a:close/>
                <a:moveTo>
                  <a:pt x="164418" y="33933"/>
                </a:moveTo>
                <a:lnTo>
                  <a:pt x="164418" y="42193"/>
                </a:lnTo>
                <a:lnTo>
                  <a:pt x="155990" y="42193"/>
                </a:lnTo>
                <a:lnTo>
                  <a:pt x="155990" y="33933"/>
                </a:lnTo>
                <a:close/>
                <a:moveTo>
                  <a:pt x="173069" y="33933"/>
                </a:moveTo>
                <a:lnTo>
                  <a:pt x="173069" y="42193"/>
                </a:lnTo>
                <a:lnTo>
                  <a:pt x="164641" y="42193"/>
                </a:lnTo>
                <a:lnTo>
                  <a:pt x="164641" y="33933"/>
                </a:lnTo>
                <a:close/>
                <a:moveTo>
                  <a:pt x="181719" y="33933"/>
                </a:moveTo>
                <a:lnTo>
                  <a:pt x="181719" y="42193"/>
                </a:lnTo>
                <a:lnTo>
                  <a:pt x="173292" y="42193"/>
                </a:lnTo>
                <a:lnTo>
                  <a:pt x="173292" y="33933"/>
                </a:lnTo>
                <a:close/>
                <a:moveTo>
                  <a:pt x="190370" y="33933"/>
                </a:moveTo>
                <a:lnTo>
                  <a:pt x="190370" y="42193"/>
                </a:lnTo>
                <a:lnTo>
                  <a:pt x="181942" y="42193"/>
                </a:lnTo>
                <a:lnTo>
                  <a:pt x="181942" y="33933"/>
                </a:lnTo>
                <a:close/>
                <a:moveTo>
                  <a:pt x="199020" y="33933"/>
                </a:moveTo>
                <a:lnTo>
                  <a:pt x="199020" y="42193"/>
                </a:lnTo>
                <a:lnTo>
                  <a:pt x="190593" y="42193"/>
                </a:lnTo>
                <a:lnTo>
                  <a:pt x="190593" y="33933"/>
                </a:lnTo>
                <a:close/>
                <a:moveTo>
                  <a:pt x="207727" y="33933"/>
                </a:moveTo>
                <a:lnTo>
                  <a:pt x="207727" y="42193"/>
                </a:lnTo>
                <a:lnTo>
                  <a:pt x="199244" y="42193"/>
                </a:lnTo>
                <a:lnTo>
                  <a:pt x="199244" y="33933"/>
                </a:lnTo>
                <a:close/>
                <a:moveTo>
                  <a:pt x="216377" y="33933"/>
                </a:moveTo>
                <a:lnTo>
                  <a:pt x="216377" y="42193"/>
                </a:lnTo>
                <a:lnTo>
                  <a:pt x="207950" y="42193"/>
                </a:lnTo>
                <a:lnTo>
                  <a:pt x="207950" y="33933"/>
                </a:lnTo>
                <a:close/>
                <a:moveTo>
                  <a:pt x="225028" y="33933"/>
                </a:moveTo>
                <a:lnTo>
                  <a:pt x="225028" y="42193"/>
                </a:lnTo>
                <a:lnTo>
                  <a:pt x="216601" y="42193"/>
                </a:lnTo>
                <a:lnTo>
                  <a:pt x="216601" y="33933"/>
                </a:lnTo>
                <a:close/>
                <a:moveTo>
                  <a:pt x="233679" y="33933"/>
                </a:moveTo>
                <a:lnTo>
                  <a:pt x="233679" y="42193"/>
                </a:lnTo>
                <a:lnTo>
                  <a:pt x="225251" y="42193"/>
                </a:lnTo>
                <a:lnTo>
                  <a:pt x="225251" y="33933"/>
                </a:lnTo>
                <a:close/>
                <a:moveTo>
                  <a:pt x="242329" y="33933"/>
                </a:moveTo>
                <a:lnTo>
                  <a:pt x="242329" y="42193"/>
                </a:lnTo>
                <a:lnTo>
                  <a:pt x="233902" y="42193"/>
                </a:lnTo>
                <a:lnTo>
                  <a:pt x="233902" y="33933"/>
                </a:lnTo>
                <a:close/>
                <a:moveTo>
                  <a:pt x="250980" y="33933"/>
                </a:moveTo>
                <a:lnTo>
                  <a:pt x="250980" y="42193"/>
                </a:lnTo>
                <a:lnTo>
                  <a:pt x="242553" y="42193"/>
                </a:lnTo>
                <a:lnTo>
                  <a:pt x="242553" y="33933"/>
                </a:lnTo>
                <a:close/>
                <a:moveTo>
                  <a:pt x="259686" y="33933"/>
                </a:moveTo>
                <a:lnTo>
                  <a:pt x="259686" y="42193"/>
                </a:lnTo>
                <a:lnTo>
                  <a:pt x="251203" y="42193"/>
                </a:lnTo>
                <a:lnTo>
                  <a:pt x="251203" y="33933"/>
                </a:lnTo>
                <a:close/>
                <a:moveTo>
                  <a:pt x="268337" y="33933"/>
                </a:moveTo>
                <a:lnTo>
                  <a:pt x="268337" y="42193"/>
                </a:lnTo>
                <a:lnTo>
                  <a:pt x="259910" y="42193"/>
                </a:lnTo>
                <a:lnTo>
                  <a:pt x="259910" y="33933"/>
                </a:lnTo>
                <a:close/>
                <a:moveTo>
                  <a:pt x="276988" y="33933"/>
                </a:moveTo>
                <a:lnTo>
                  <a:pt x="276988" y="42193"/>
                </a:lnTo>
                <a:lnTo>
                  <a:pt x="268560" y="42193"/>
                </a:lnTo>
                <a:lnTo>
                  <a:pt x="268560" y="33933"/>
                </a:lnTo>
                <a:close/>
                <a:moveTo>
                  <a:pt x="17190" y="42416"/>
                </a:moveTo>
                <a:lnTo>
                  <a:pt x="17190" y="50620"/>
                </a:lnTo>
                <a:lnTo>
                  <a:pt x="8762" y="50620"/>
                </a:lnTo>
                <a:lnTo>
                  <a:pt x="8762" y="42416"/>
                </a:lnTo>
                <a:close/>
                <a:moveTo>
                  <a:pt x="25840" y="42416"/>
                </a:moveTo>
                <a:lnTo>
                  <a:pt x="25840" y="50620"/>
                </a:lnTo>
                <a:lnTo>
                  <a:pt x="17413" y="50620"/>
                </a:lnTo>
                <a:lnTo>
                  <a:pt x="17413" y="42416"/>
                </a:lnTo>
                <a:close/>
                <a:moveTo>
                  <a:pt x="34547" y="42416"/>
                </a:moveTo>
                <a:lnTo>
                  <a:pt x="34547" y="50620"/>
                </a:lnTo>
                <a:lnTo>
                  <a:pt x="26064" y="50620"/>
                </a:lnTo>
                <a:lnTo>
                  <a:pt x="26064" y="42416"/>
                </a:lnTo>
                <a:close/>
                <a:moveTo>
                  <a:pt x="43197" y="42416"/>
                </a:moveTo>
                <a:lnTo>
                  <a:pt x="43197" y="50620"/>
                </a:lnTo>
                <a:lnTo>
                  <a:pt x="34770" y="50620"/>
                </a:lnTo>
                <a:lnTo>
                  <a:pt x="34770" y="42416"/>
                </a:lnTo>
                <a:close/>
                <a:moveTo>
                  <a:pt x="51848" y="42416"/>
                </a:moveTo>
                <a:lnTo>
                  <a:pt x="51848" y="50620"/>
                </a:lnTo>
                <a:lnTo>
                  <a:pt x="43421" y="50620"/>
                </a:lnTo>
                <a:lnTo>
                  <a:pt x="43421" y="42416"/>
                </a:lnTo>
                <a:close/>
                <a:moveTo>
                  <a:pt x="60499" y="42416"/>
                </a:moveTo>
                <a:lnTo>
                  <a:pt x="60499" y="50620"/>
                </a:lnTo>
                <a:lnTo>
                  <a:pt x="52071" y="50620"/>
                </a:lnTo>
                <a:lnTo>
                  <a:pt x="52071" y="42416"/>
                </a:lnTo>
                <a:close/>
                <a:moveTo>
                  <a:pt x="69149" y="42416"/>
                </a:moveTo>
                <a:lnTo>
                  <a:pt x="69149" y="50620"/>
                </a:lnTo>
                <a:lnTo>
                  <a:pt x="60722" y="50620"/>
                </a:lnTo>
                <a:lnTo>
                  <a:pt x="60722" y="42416"/>
                </a:lnTo>
                <a:close/>
                <a:moveTo>
                  <a:pt x="77800" y="42416"/>
                </a:moveTo>
                <a:lnTo>
                  <a:pt x="77800" y="50620"/>
                </a:lnTo>
                <a:lnTo>
                  <a:pt x="69373" y="50620"/>
                </a:lnTo>
                <a:lnTo>
                  <a:pt x="69373" y="42416"/>
                </a:lnTo>
                <a:close/>
                <a:moveTo>
                  <a:pt x="86506" y="42416"/>
                </a:moveTo>
                <a:lnTo>
                  <a:pt x="86506" y="50620"/>
                </a:lnTo>
                <a:lnTo>
                  <a:pt x="78023" y="50620"/>
                </a:lnTo>
                <a:lnTo>
                  <a:pt x="78023" y="42416"/>
                </a:lnTo>
                <a:close/>
                <a:moveTo>
                  <a:pt x="95157" y="42416"/>
                </a:moveTo>
                <a:lnTo>
                  <a:pt x="95157" y="50620"/>
                </a:lnTo>
                <a:lnTo>
                  <a:pt x="86730" y="50620"/>
                </a:lnTo>
                <a:lnTo>
                  <a:pt x="86730" y="42416"/>
                </a:lnTo>
                <a:close/>
                <a:moveTo>
                  <a:pt x="103808" y="42416"/>
                </a:moveTo>
                <a:lnTo>
                  <a:pt x="103808" y="50620"/>
                </a:lnTo>
                <a:lnTo>
                  <a:pt x="95380" y="50620"/>
                </a:lnTo>
                <a:lnTo>
                  <a:pt x="95380" y="42416"/>
                </a:lnTo>
                <a:close/>
                <a:moveTo>
                  <a:pt x="112458" y="42416"/>
                </a:moveTo>
                <a:lnTo>
                  <a:pt x="112458" y="50620"/>
                </a:lnTo>
                <a:lnTo>
                  <a:pt x="104031" y="50620"/>
                </a:lnTo>
                <a:lnTo>
                  <a:pt x="104031" y="42416"/>
                </a:lnTo>
                <a:close/>
                <a:moveTo>
                  <a:pt x="121109" y="42416"/>
                </a:moveTo>
                <a:lnTo>
                  <a:pt x="121109" y="50620"/>
                </a:lnTo>
                <a:lnTo>
                  <a:pt x="112681" y="50620"/>
                </a:lnTo>
                <a:lnTo>
                  <a:pt x="112681" y="42416"/>
                </a:lnTo>
                <a:close/>
                <a:moveTo>
                  <a:pt x="129760" y="42416"/>
                </a:moveTo>
                <a:lnTo>
                  <a:pt x="129760" y="50620"/>
                </a:lnTo>
                <a:lnTo>
                  <a:pt x="121332" y="50620"/>
                </a:lnTo>
                <a:lnTo>
                  <a:pt x="121332" y="42416"/>
                </a:lnTo>
                <a:close/>
                <a:moveTo>
                  <a:pt x="138410" y="42416"/>
                </a:moveTo>
                <a:lnTo>
                  <a:pt x="138410" y="50620"/>
                </a:lnTo>
                <a:lnTo>
                  <a:pt x="129983" y="50620"/>
                </a:lnTo>
                <a:lnTo>
                  <a:pt x="129983" y="42416"/>
                </a:lnTo>
                <a:close/>
                <a:moveTo>
                  <a:pt x="147117" y="42416"/>
                </a:moveTo>
                <a:lnTo>
                  <a:pt x="147117" y="50620"/>
                </a:lnTo>
                <a:lnTo>
                  <a:pt x="138633" y="50620"/>
                </a:lnTo>
                <a:lnTo>
                  <a:pt x="138633" y="42416"/>
                </a:lnTo>
                <a:close/>
                <a:moveTo>
                  <a:pt x="155767" y="42416"/>
                </a:moveTo>
                <a:lnTo>
                  <a:pt x="155767" y="50620"/>
                </a:lnTo>
                <a:lnTo>
                  <a:pt x="147340" y="50620"/>
                </a:lnTo>
                <a:lnTo>
                  <a:pt x="147340" y="42416"/>
                </a:lnTo>
                <a:close/>
                <a:moveTo>
                  <a:pt x="164418" y="42416"/>
                </a:moveTo>
                <a:lnTo>
                  <a:pt x="164418" y="50620"/>
                </a:lnTo>
                <a:lnTo>
                  <a:pt x="155990" y="50620"/>
                </a:lnTo>
                <a:lnTo>
                  <a:pt x="155990" y="42416"/>
                </a:lnTo>
                <a:close/>
                <a:moveTo>
                  <a:pt x="173069" y="42416"/>
                </a:moveTo>
                <a:lnTo>
                  <a:pt x="173069" y="50620"/>
                </a:lnTo>
                <a:lnTo>
                  <a:pt x="164641" y="50620"/>
                </a:lnTo>
                <a:lnTo>
                  <a:pt x="164641" y="42416"/>
                </a:lnTo>
                <a:close/>
                <a:moveTo>
                  <a:pt x="181719" y="42416"/>
                </a:moveTo>
                <a:lnTo>
                  <a:pt x="181719" y="50620"/>
                </a:lnTo>
                <a:lnTo>
                  <a:pt x="173292" y="50620"/>
                </a:lnTo>
                <a:lnTo>
                  <a:pt x="173292" y="42416"/>
                </a:lnTo>
                <a:close/>
                <a:moveTo>
                  <a:pt x="190370" y="42416"/>
                </a:moveTo>
                <a:lnTo>
                  <a:pt x="190370" y="50620"/>
                </a:lnTo>
                <a:lnTo>
                  <a:pt x="181942" y="50620"/>
                </a:lnTo>
                <a:lnTo>
                  <a:pt x="181942" y="42416"/>
                </a:lnTo>
                <a:close/>
                <a:moveTo>
                  <a:pt x="199020" y="42416"/>
                </a:moveTo>
                <a:lnTo>
                  <a:pt x="199020" y="50620"/>
                </a:lnTo>
                <a:lnTo>
                  <a:pt x="190593" y="50620"/>
                </a:lnTo>
                <a:lnTo>
                  <a:pt x="190593" y="42416"/>
                </a:lnTo>
                <a:close/>
                <a:moveTo>
                  <a:pt x="207727" y="42416"/>
                </a:moveTo>
                <a:lnTo>
                  <a:pt x="207727" y="50620"/>
                </a:lnTo>
                <a:lnTo>
                  <a:pt x="199244" y="50620"/>
                </a:lnTo>
                <a:lnTo>
                  <a:pt x="199244" y="42416"/>
                </a:lnTo>
                <a:close/>
                <a:moveTo>
                  <a:pt x="216377" y="42416"/>
                </a:moveTo>
                <a:lnTo>
                  <a:pt x="216377" y="50620"/>
                </a:lnTo>
                <a:lnTo>
                  <a:pt x="207950" y="50620"/>
                </a:lnTo>
                <a:lnTo>
                  <a:pt x="207950" y="42416"/>
                </a:lnTo>
                <a:close/>
                <a:moveTo>
                  <a:pt x="225028" y="42416"/>
                </a:moveTo>
                <a:lnTo>
                  <a:pt x="225028" y="50620"/>
                </a:lnTo>
                <a:lnTo>
                  <a:pt x="216601" y="50620"/>
                </a:lnTo>
                <a:lnTo>
                  <a:pt x="216601" y="42416"/>
                </a:lnTo>
                <a:close/>
                <a:moveTo>
                  <a:pt x="233679" y="42416"/>
                </a:moveTo>
                <a:lnTo>
                  <a:pt x="233679" y="50620"/>
                </a:lnTo>
                <a:lnTo>
                  <a:pt x="225251" y="50620"/>
                </a:lnTo>
                <a:lnTo>
                  <a:pt x="225251" y="42416"/>
                </a:lnTo>
                <a:close/>
                <a:moveTo>
                  <a:pt x="242329" y="42416"/>
                </a:moveTo>
                <a:lnTo>
                  <a:pt x="242329" y="50620"/>
                </a:lnTo>
                <a:lnTo>
                  <a:pt x="233902" y="50620"/>
                </a:lnTo>
                <a:lnTo>
                  <a:pt x="233902" y="42416"/>
                </a:lnTo>
                <a:close/>
                <a:moveTo>
                  <a:pt x="250980" y="42416"/>
                </a:moveTo>
                <a:lnTo>
                  <a:pt x="250980" y="50620"/>
                </a:lnTo>
                <a:lnTo>
                  <a:pt x="242553" y="50620"/>
                </a:lnTo>
                <a:lnTo>
                  <a:pt x="242553" y="42416"/>
                </a:lnTo>
                <a:close/>
                <a:moveTo>
                  <a:pt x="259686" y="42416"/>
                </a:moveTo>
                <a:lnTo>
                  <a:pt x="259686" y="50620"/>
                </a:lnTo>
                <a:lnTo>
                  <a:pt x="251203" y="50620"/>
                </a:lnTo>
                <a:lnTo>
                  <a:pt x="251203" y="42416"/>
                </a:lnTo>
                <a:close/>
                <a:moveTo>
                  <a:pt x="268337" y="42416"/>
                </a:moveTo>
                <a:lnTo>
                  <a:pt x="268337" y="50620"/>
                </a:lnTo>
                <a:lnTo>
                  <a:pt x="259910" y="50620"/>
                </a:lnTo>
                <a:lnTo>
                  <a:pt x="259910" y="42416"/>
                </a:lnTo>
                <a:close/>
                <a:moveTo>
                  <a:pt x="276988" y="42416"/>
                </a:moveTo>
                <a:lnTo>
                  <a:pt x="276988" y="50620"/>
                </a:lnTo>
                <a:lnTo>
                  <a:pt x="268560" y="50620"/>
                </a:lnTo>
                <a:lnTo>
                  <a:pt x="268560" y="42416"/>
                </a:lnTo>
                <a:close/>
                <a:moveTo>
                  <a:pt x="17190" y="50843"/>
                </a:moveTo>
                <a:lnTo>
                  <a:pt x="17190" y="59103"/>
                </a:lnTo>
                <a:lnTo>
                  <a:pt x="8762" y="59103"/>
                </a:lnTo>
                <a:lnTo>
                  <a:pt x="8762" y="50843"/>
                </a:lnTo>
                <a:close/>
                <a:moveTo>
                  <a:pt x="25840" y="50843"/>
                </a:moveTo>
                <a:lnTo>
                  <a:pt x="25840" y="59103"/>
                </a:lnTo>
                <a:lnTo>
                  <a:pt x="17413" y="59103"/>
                </a:lnTo>
                <a:lnTo>
                  <a:pt x="17413" y="50843"/>
                </a:lnTo>
                <a:close/>
                <a:moveTo>
                  <a:pt x="34547" y="50843"/>
                </a:moveTo>
                <a:lnTo>
                  <a:pt x="34547" y="59103"/>
                </a:lnTo>
                <a:lnTo>
                  <a:pt x="26064" y="59103"/>
                </a:lnTo>
                <a:lnTo>
                  <a:pt x="26064" y="50843"/>
                </a:lnTo>
                <a:close/>
                <a:moveTo>
                  <a:pt x="43197" y="50843"/>
                </a:moveTo>
                <a:lnTo>
                  <a:pt x="43197" y="59103"/>
                </a:lnTo>
                <a:lnTo>
                  <a:pt x="34770" y="59103"/>
                </a:lnTo>
                <a:lnTo>
                  <a:pt x="34770" y="50843"/>
                </a:lnTo>
                <a:close/>
                <a:moveTo>
                  <a:pt x="51848" y="50843"/>
                </a:moveTo>
                <a:lnTo>
                  <a:pt x="51848" y="59103"/>
                </a:lnTo>
                <a:lnTo>
                  <a:pt x="43421" y="59103"/>
                </a:lnTo>
                <a:lnTo>
                  <a:pt x="43421" y="50843"/>
                </a:lnTo>
                <a:close/>
                <a:moveTo>
                  <a:pt x="60499" y="50843"/>
                </a:moveTo>
                <a:lnTo>
                  <a:pt x="60499" y="59103"/>
                </a:lnTo>
                <a:lnTo>
                  <a:pt x="52071" y="59103"/>
                </a:lnTo>
                <a:lnTo>
                  <a:pt x="52071" y="50843"/>
                </a:lnTo>
                <a:close/>
                <a:moveTo>
                  <a:pt x="69149" y="50843"/>
                </a:moveTo>
                <a:lnTo>
                  <a:pt x="69149" y="59103"/>
                </a:lnTo>
                <a:lnTo>
                  <a:pt x="60722" y="59103"/>
                </a:lnTo>
                <a:lnTo>
                  <a:pt x="60722" y="50843"/>
                </a:lnTo>
                <a:close/>
                <a:moveTo>
                  <a:pt x="77800" y="50843"/>
                </a:moveTo>
                <a:lnTo>
                  <a:pt x="77800" y="59103"/>
                </a:lnTo>
                <a:lnTo>
                  <a:pt x="69373" y="59103"/>
                </a:lnTo>
                <a:lnTo>
                  <a:pt x="69373" y="50843"/>
                </a:lnTo>
                <a:close/>
                <a:moveTo>
                  <a:pt x="86506" y="50843"/>
                </a:moveTo>
                <a:lnTo>
                  <a:pt x="86506" y="59103"/>
                </a:lnTo>
                <a:lnTo>
                  <a:pt x="78023" y="59103"/>
                </a:lnTo>
                <a:lnTo>
                  <a:pt x="78023" y="50843"/>
                </a:lnTo>
                <a:close/>
                <a:moveTo>
                  <a:pt x="95157" y="50843"/>
                </a:moveTo>
                <a:lnTo>
                  <a:pt x="95157" y="59103"/>
                </a:lnTo>
                <a:lnTo>
                  <a:pt x="86730" y="59103"/>
                </a:lnTo>
                <a:lnTo>
                  <a:pt x="86730" y="50843"/>
                </a:lnTo>
                <a:close/>
                <a:moveTo>
                  <a:pt x="103808" y="50843"/>
                </a:moveTo>
                <a:lnTo>
                  <a:pt x="103808" y="59103"/>
                </a:lnTo>
                <a:lnTo>
                  <a:pt x="95380" y="59103"/>
                </a:lnTo>
                <a:lnTo>
                  <a:pt x="95380" y="50843"/>
                </a:lnTo>
                <a:close/>
                <a:moveTo>
                  <a:pt x="112458" y="50843"/>
                </a:moveTo>
                <a:lnTo>
                  <a:pt x="112458" y="59103"/>
                </a:lnTo>
                <a:lnTo>
                  <a:pt x="104031" y="59103"/>
                </a:lnTo>
                <a:lnTo>
                  <a:pt x="104031" y="50843"/>
                </a:lnTo>
                <a:close/>
                <a:moveTo>
                  <a:pt x="121109" y="50843"/>
                </a:moveTo>
                <a:lnTo>
                  <a:pt x="121109" y="59103"/>
                </a:lnTo>
                <a:lnTo>
                  <a:pt x="112681" y="59103"/>
                </a:lnTo>
                <a:lnTo>
                  <a:pt x="112681" y="50843"/>
                </a:lnTo>
                <a:close/>
                <a:moveTo>
                  <a:pt x="129760" y="50843"/>
                </a:moveTo>
                <a:lnTo>
                  <a:pt x="129760" y="59103"/>
                </a:lnTo>
                <a:lnTo>
                  <a:pt x="121332" y="59103"/>
                </a:lnTo>
                <a:lnTo>
                  <a:pt x="121332" y="50843"/>
                </a:lnTo>
                <a:close/>
                <a:moveTo>
                  <a:pt x="138410" y="50843"/>
                </a:moveTo>
                <a:lnTo>
                  <a:pt x="138410" y="59103"/>
                </a:lnTo>
                <a:lnTo>
                  <a:pt x="129983" y="59103"/>
                </a:lnTo>
                <a:lnTo>
                  <a:pt x="129983" y="50843"/>
                </a:lnTo>
                <a:close/>
                <a:moveTo>
                  <a:pt x="147117" y="50843"/>
                </a:moveTo>
                <a:lnTo>
                  <a:pt x="147117" y="59103"/>
                </a:lnTo>
                <a:lnTo>
                  <a:pt x="138633" y="59103"/>
                </a:lnTo>
                <a:lnTo>
                  <a:pt x="138633" y="50843"/>
                </a:lnTo>
                <a:close/>
                <a:moveTo>
                  <a:pt x="155767" y="50843"/>
                </a:moveTo>
                <a:lnTo>
                  <a:pt x="155767" y="59103"/>
                </a:lnTo>
                <a:lnTo>
                  <a:pt x="147340" y="59103"/>
                </a:lnTo>
                <a:lnTo>
                  <a:pt x="147340" y="50843"/>
                </a:lnTo>
                <a:close/>
                <a:moveTo>
                  <a:pt x="164418" y="50843"/>
                </a:moveTo>
                <a:lnTo>
                  <a:pt x="164418" y="59103"/>
                </a:lnTo>
                <a:lnTo>
                  <a:pt x="155990" y="59103"/>
                </a:lnTo>
                <a:lnTo>
                  <a:pt x="155990" y="50843"/>
                </a:lnTo>
                <a:close/>
                <a:moveTo>
                  <a:pt x="173069" y="50843"/>
                </a:moveTo>
                <a:lnTo>
                  <a:pt x="173069" y="59103"/>
                </a:lnTo>
                <a:lnTo>
                  <a:pt x="164641" y="59103"/>
                </a:lnTo>
                <a:lnTo>
                  <a:pt x="164641" y="50843"/>
                </a:lnTo>
                <a:close/>
                <a:moveTo>
                  <a:pt x="181719" y="50843"/>
                </a:moveTo>
                <a:lnTo>
                  <a:pt x="181719" y="59103"/>
                </a:lnTo>
                <a:lnTo>
                  <a:pt x="173292" y="59103"/>
                </a:lnTo>
                <a:lnTo>
                  <a:pt x="173292" y="50843"/>
                </a:lnTo>
                <a:close/>
                <a:moveTo>
                  <a:pt x="190370" y="50843"/>
                </a:moveTo>
                <a:lnTo>
                  <a:pt x="190370" y="59103"/>
                </a:lnTo>
                <a:lnTo>
                  <a:pt x="181942" y="59103"/>
                </a:lnTo>
                <a:lnTo>
                  <a:pt x="181942" y="50843"/>
                </a:lnTo>
                <a:close/>
                <a:moveTo>
                  <a:pt x="199020" y="50843"/>
                </a:moveTo>
                <a:lnTo>
                  <a:pt x="199020" y="59103"/>
                </a:lnTo>
                <a:lnTo>
                  <a:pt x="190593" y="59103"/>
                </a:lnTo>
                <a:lnTo>
                  <a:pt x="190593" y="50843"/>
                </a:lnTo>
                <a:close/>
                <a:moveTo>
                  <a:pt x="207727" y="50843"/>
                </a:moveTo>
                <a:lnTo>
                  <a:pt x="207727" y="59103"/>
                </a:lnTo>
                <a:lnTo>
                  <a:pt x="199244" y="59103"/>
                </a:lnTo>
                <a:lnTo>
                  <a:pt x="199244" y="50843"/>
                </a:lnTo>
                <a:close/>
                <a:moveTo>
                  <a:pt x="216377" y="50843"/>
                </a:moveTo>
                <a:lnTo>
                  <a:pt x="216377" y="59103"/>
                </a:lnTo>
                <a:lnTo>
                  <a:pt x="207950" y="59103"/>
                </a:lnTo>
                <a:lnTo>
                  <a:pt x="207950" y="50843"/>
                </a:lnTo>
                <a:close/>
                <a:moveTo>
                  <a:pt x="225028" y="50843"/>
                </a:moveTo>
                <a:lnTo>
                  <a:pt x="225028" y="59103"/>
                </a:lnTo>
                <a:lnTo>
                  <a:pt x="216601" y="59103"/>
                </a:lnTo>
                <a:lnTo>
                  <a:pt x="216601" y="50843"/>
                </a:lnTo>
                <a:close/>
                <a:moveTo>
                  <a:pt x="233679" y="50843"/>
                </a:moveTo>
                <a:lnTo>
                  <a:pt x="233679" y="59103"/>
                </a:lnTo>
                <a:lnTo>
                  <a:pt x="225251" y="59103"/>
                </a:lnTo>
                <a:lnTo>
                  <a:pt x="225251" y="50843"/>
                </a:lnTo>
                <a:close/>
                <a:moveTo>
                  <a:pt x="242329" y="50843"/>
                </a:moveTo>
                <a:lnTo>
                  <a:pt x="242329" y="59103"/>
                </a:lnTo>
                <a:lnTo>
                  <a:pt x="233902" y="59103"/>
                </a:lnTo>
                <a:lnTo>
                  <a:pt x="233902" y="50843"/>
                </a:lnTo>
                <a:close/>
                <a:moveTo>
                  <a:pt x="250980" y="50843"/>
                </a:moveTo>
                <a:lnTo>
                  <a:pt x="250980" y="59103"/>
                </a:lnTo>
                <a:lnTo>
                  <a:pt x="242553" y="59103"/>
                </a:lnTo>
                <a:lnTo>
                  <a:pt x="242553" y="50843"/>
                </a:lnTo>
                <a:close/>
                <a:moveTo>
                  <a:pt x="259686" y="50843"/>
                </a:moveTo>
                <a:lnTo>
                  <a:pt x="259686" y="59103"/>
                </a:lnTo>
                <a:lnTo>
                  <a:pt x="251203" y="59103"/>
                </a:lnTo>
                <a:lnTo>
                  <a:pt x="251203" y="50843"/>
                </a:lnTo>
                <a:close/>
                <a:moveTo>
                  <a:pt x="268337" y="50843"/>
                </a:moveTo>
                <a:lnTo>
                  <a:pt x="268337" y="59103"/>
                </a:lnTo>
                <a:lnTo>
                  <a:pt x="259910" y="59103"/>
                </a:lnTo>
                <a:lnTo>
                  <a:pt x="259910" y="50843"/>
                </a:lnTo>
                <a:close/>
                <a:moveTo>
                  <a:pt x="276988" y="50843"/>
                </a:moveTo>
                <a:lnTo>
                  <a:pt x="276988" y="59103"/>
                </a:lnTo>
                <a:lnTo>
                  <a:pt x="268560" y="59103"/>
                </a:lnTo>
                <a:lnTo>
                  <a:pt x="268560" y="50843"/>
                </a:lnTo>
                <a:close/>
                <a:moveTo>
                  <a:pt x="17190" y="59326"/>
                </a:moveTo>
                <a:lnTo>
                  <a:pt x="17190" y="67586"/>
                </a:lnTo>
                <a:lnTo>
                  <a:pt x="8762" y="67586"/>
                </a:lnTo>
                <a:lnTo>
                  <a:pt x="8762" y="59326"/>
                </a:lnTo>
                <a:close/>
                <a:moveTo>
                  <a:pt x="25840" y="59326"/>
                </a:moveTo>
                <a:lnTo>
                  <a:pt x="25840" y="67586"/>
                </a:lnTo>
                <a:lnTo>
                  <a:pt x="17413" y="67586"/>
                </a:lnTo>
                <a:lnTo>
                  <a:pt x="17413" y="59326"/>
                </a:lnTo>
                <a:close/>
                <a:moveTo>
                  <a:pt x="34547" y="59326"/>
                </a:moveTo>
                <a:lnTo>
                  <a:pt x="34547" y="67586"/>
                </a:lnTo>
                <a:lnTo>
                  <a:pt x="26064" y="67586"/>
                </a:lnTo>
                <a:lnTo>
                  <a:pt x="26064" y="59326"/>
                </a:lnTo>
                <a:close/>
                <a:moveTo>
                  <a:pt x="43197" y="59326"/>
                </a:moveTo>
                <a:lnTo>
                  <a:pt x="43197" y="67586"/>
                </a:lnTo>
                <a:lnTo>
                  <a:pt x="34770" y="67586"/>
                </a:lnTo>
                <a:lnTo>
                  <a:pt x="34770" y="59326"/>
                </a:lnTo>
                <a:close/>
                <a:moveTo>
                  <a:pt x="51848" y="59326"/>
                </a:moveTo>
                <a:lnTo>
                  <a:pt x="51848" y="67586"/>
                </a:lnTo>
                <a:lnTo>
                  <a:pt x="43421" y="67586"/>
                </a:lnTo>
                <a:lnTo>
                  <a:pt x="43421" y="59326"/>
                </a:lnTo>
                <a:close/>
                <a:moveTo>
                  <a:pt x="60499" y="59326"/>
                </a:moveTo>
                <a:lnTo>
                  <a:pt x="60499" y="67586"/>
                </a:lnTo>
                <a:lnTo>
                  <a:pt x="52071" y="67586"/>
                </a:lnTo>
                <a:lnTo>
                  <a:pt x="52071" y="59326"/>
                </a:lnTo>
                <a:close/>
                <a:moveTo>
                  <a:pt x="69149" y="59326"/>
                </a:moveTo>
                <a:lnTo>
                  <a:pt x="69149" y="67586"/>
                </a:lnTo>
                <a:lnTo>
                  <a:pt x="60722" y="67586"/>
                </a:lnTo>
                <a:lnTo>
                  <a:pt x="60722" y="59326"/>
                </a:lnTo>
                <a:close/>
                <a:moveTo>
                  <a:pt x="77800" y="59326"/>
                </a:moveTo>
                <a:lnTo>
                  <a:pt x="77800" y="67586"/>
                </a:lnTo>
                <a:lnTo>
                  <a:pt x="69373" y="67586"/>
                </a:lnTo>
                <a:lnTo>
                  <a:pt x="69373" y="59326"/>
                </a:lnTo>
                <a:close/>
                <a:moveTo>
                  <a:pt x="86506" y="59326"/>
                </a:moveTo>
                <a:lnTo>
                  <a:pt x="86506" y="67586"/>
                </a:lnTo>
                <a:lnTo>
                  <a:pt x="78023" y="67586"/>
                </a:lnTo>
                <a:lnTo>
                  <a:pt x="78023" y="59326"/>
                </a:lnTo>
                <a:close/>
                <a:moveTo>
                  <a:pt x="95157" y="59326"/>
                </a:moveTo>
                <a:lnTo>
                  <a:pt x="95157" y="67586"/>
                </a:lnTo>
                <a:lnTo>
                  <a:pt x="86730" y="67586"/>
                </a:lnTo>
                <a:lnTo>
                  <a:pt x="86730" y="59326"/>
                </a:lnTo>
                <a:close/>
                <a:moveTo>
                  <a:pt x="103808" y="59326"/>
                </a:moveTo>
                <a:lnTo>
                  <a:pt x="103808" y="67586"/>
                </a:lnTo>
                <a:lnTo>
                  <a:pt x="95380" y="67586"/>
                </a:lnTo>
                <a:lnTo>
                  <a:pt x="95380" y="59326"/>
                </a:lnTo>
                <a:close/>
                <a:moveTo>
                  <a:pt x="112458" y="59326"/>
                </a:moveTo>
                <a:lnTo>
                  <a:pt x="112458" y="67586"/>
                </a:lnTo>
                <a:lnTo>
                  <a:pt x="104031" y="67586"/>
                </a:lnTo>
                <a:lnTo>
                  <a:pt x="104031" y="59326"/>
                </a:lnTo>
                <a:close/>
                <a:moveTo>
                  <a:pt x="121109" y="59326"/>
                </a:moveTo>
                <a:lnTo>
                  <a:pt x="121109" y="67586"/>
                </a:lnTo>
                <a:lnTo>
                  <a:pt x="112681" y="67586"/>
                </a:lnTo>
                <a:lnTo>
                  <a:pt x="112681" y="59326"/>
                </a:lnTo>
                <a:close/>
                <a:moveTo>
                  <a:pt x="129760" y="59326"/>
                </a:moveTo>
                <a:lnTo>
                  <a:pt x="129760" y="67586"/>
                </a:lnTo>
                <a:lnTo>
                  <a:pt x="121332" y="67586"/>
                </a:lnTo>
                <a:lnTo>
                  <a:pt x="121332" y="59326"/>
                </a:lnTo>
                <a:close/>
                <a:moveTo>
                  <a:pt x="138410" y="59326"/>
                </a:moveTo>
                <a:lnTo>
                  <a:pt x="138410" y="67586"/>
                </a:lnTo>
                <a:lnTo>
                  <a:pt x="129983" y="67586"/>
                </a:lnTo>
                <a:lnTo>
                  <a:pt x="129983" y="59326"/>
                </a:lnTo>
                <a:close/>
                <a:moveTo>
                  <a:pt x="147117" y="59326"/>
                </a:moveTo>
                <a:lnTo>
                  <a:pt x="147117" y="67586"/>
                </a:lnTo>
                <a:lnTo>
                  <a:pt x="138633" y="67586"/>
                </a:lnTo>
                <a:lnTo>
                  <a:pt x="138633" y="59326"/>
                </a:lnTo>
                <a:close/>
                <a:moveTo>
                  <a:pt x="155767" y="59326"/>
                </a:moveTo>
                <a:lnTo>
                  <a:pt x="155767" y="67586"/>
                </a:lnTo>
                <a:lnTo>
                  <a:pt x="147340" y="67586"/>
                </a:lnTo>
                <a:lnTo>
                  <a:pt x="147340" y="59326"/>
                </a:lnTo>
                <a:close/>
                <a:moveTo>
                  <a:pt x="164418" y="59326"/>
                </a:moveTo>
                <a:lnTo>
                  <a:pt x="164418" y="67586"/>
                </a:lnTo>
                <a:lnTo>
                  <a:pt x="155990" y="67586"/>
                </a:lnTo>
                <a:lnTo>
                  <a:pt x="155990" y="59326"/>
                </a:lnTo>
                <a:close/>
                <a:moveTo>
                  <a:pt x="173069" y="59326"/>
                </a:moveTo>
                <a:lnTo>
                  <a:pt x="173069" y="67586"/>
                </a:lnTo>
                <a:lnTo>
                  <a:pt x="164641" y="67586"/>
                </a:lnTo>
                <a:lnTo>
                  <a:pt x="164641" y="59326"/>
                </a:lnTo>
                <a:close/>
                <a:moveTo>
                  <a:pt x="181719" y="59326"/>
                </a:moveTo>
                <a:lnTo>
                  <a:pt x="181719" y="67586"/>
                </a:lnTo>
                <a:lnTo>
                  <a:pt x="173292" y="67586"/>
                </a:lnTo>
                <a:lnTo>
                  <a:pt x="173292" y="59326"/>
                </a:lnTo>
                <a:close/>
                <a:moveTo>
                  <a:pt x="190370" y="59326"/>
                </a:moveTo>
                <a:lnTo>
                  <a:pt x="190370" y="67586"/>
                </a:lnTo>
                <a:lnTo>
                  <a:pt x="181942" y="67586"/>
                </a:lnTo>
                <a:lnTo>
                  <a:pt x="181942" y="59326"/>
                </a:lnTo>
                <a:close/>
                <a:moveTo>
                  <a:pt x="199020" y="59326"/>
                </a:moveTo>
                <a:lnTo>
                  <a:pt x="199020" y="67586"/>
                </a:lnTo>
                <a:lnTo>
                  <a:pt x="190593" y="67586"/>
                </a:lnTo>
                <a:lnTo>
                  <a:pt x="190593" y="59326"/>
                </a:lnTo>
                <a:close/>
                <a:moveTo>
                  <a:pt x="207727" y="59326"/>
                </a:moveTo>
                <a:lnTo>
                  <a:pt x="207727" y="67586"/>
                </a:lnTo>
                <a:lnTo>
                  <a:pt x="199244" y="67586"/>
                </a:lnTo>
                <a:lnTo>
                  <a:pt x="199244" y="59326"/>
                </a:lnTo>
                <a:close/>
                <a:moveTo>
                  <a:pt x="216377" y="59326"/>
                </a:moveTo>
                <a:lnTo>
                  <a:pt x="216377" y="67586"/>
                </a:lnTo>
                <a:lnTo>
                  <a:pt x="207950" y="67586"/>
                </a:lnTo>
                <a:lnTo>
                  <a:pt x="207950" y="59326"/>
                </a:lnTo>
                <a:close/>
                <a:moveTo>
                  <a:pt x="225028" y="59326"/>
                </a:moveTo>
                <a:lnTo>
                  <a:pt x="225028" y="67586"/>
                </a:lnTo>
                <a:lnTo>
                  <a:pt x="216601" y="67586"/>
                </a:lnTo>
                <a:lnTo>
                  <a:pt x="216601" y="59326"/>
                </a:lnTo>
                <a:close/>
                <a:moveTo>
                  <a:pt x="233679" y="59326"/>
                </a:moveTo>
                <a:lnTo>
                  <a:pt x="233679" y="67586"/>
                </a:lnTo>
                <a:lnTo>
                  <a:pt x="225251" y="67586"/>
                </a:lnTo>
                <a:lnTo>
                  <a:pt x="225251" y="59326"/>
                </a:lnTo>
                <a:close/>
                <a:moveTo>
                  <a:pt x="242329" y="59326"/>
                </a:moveTo>
                <a:lnTo>
                  <a:pt x="242329" y="67586"/>
                </a:lnTo>
                <a:lnTo>
                  <a:pt x="233902" y="67586"/>
                </a:lnTo>
                <a:lnTo>
                  <a:pt x="233902" y="59326"/>
                </a:lnTo>
                <a:close/>
                <a:moveTo>
                  <a:pt x="250980" y="59326"/>
                </a:moveTo>
                <a:lnTo>
                  <a:pt x="250980" y="67586"/>
                </a:lnTo>
                <a:lnTo>
                  <a:pt x="242553" y="67586"/>
                </a:lnTo>
                <a:lnTo>
                  <a:pt x="242553" y="59326"/>
                </a:lnTo>
                <a:close/>
                <a:moveTo>
                  <a:pt x="259686" y="59326"/>
                </a:moveTo>
                <a:lnTo>
                  <a:pt x="259686" y="67586"/>
                </a:lnTo>
                <a:lnTo>
                  <a:pt x="251203" y="67586"/>
                </a:lnTo>
                <a:lnTo>
                  <a:pt x="251203" y="59326"/>
                </a:lnTo>
                <a:close/>
                <a:moveTo>
                  <a:pt x="268337" y="59326"/>
                </a:moveTo>
                <a:lnTo>
                  <a:pt x="268337" y="67586"/>
                </a:lnTo>
                <a:lnTo>
                  <a:pt x="259910" y="67586"/>
                </a:lnTo>
                <a:lnTo>
                  <a:pt x="259910" y="59326"/>
                </a:lnTo>
                <a:close/>
                <a:moveTo>
                  <a:pt x="276988" y="59326"/>
                </a:moveTo>
                <a:lnTo>
                  <a:pt x="276988" y="67586"/>
                </a:lnTo>
                <a:lnTo>
                  <a:pt x="268560" y="67586"/>
                </a:lnTo>
                <a:lnTo>
                  <a:pt x="268560" y="59326"/>
                </a:lnTo>
                <a:close/>
                <a:moveTo>
                  <a:pt x="17190" y="67810"/>
                </a:moveTo>
                <a:lnTo>
                  <a:pt x="17190" y="76014"/>
                </a:lnTo>
                <a:lnTo>
                  <a:pt x="8762" y="76014"/>
                </a:lnTo>
                <a:lnTo>
                  <a:pt x="8762" y="67810"/>
                </a:lnTo>
                <a:close/>
                <a:moveTo>
                  <a:pt x="25840" y="67810"/>
                </a:moveTo>
                <a:lnTo>
                  <a:pt x="25840" y="76014"/>
                </a:lnTo>
                <a:lnTo>
                  <a:pt x="17413" y="76014"/>
                </a:lnTo>
                <a:lnTo>
                  <a:pt x="17413" y="67810"/>
                </a:lnTo>
                <a:close/>
                <a:moveTo>
                  <a:pt x="34547" y="67810"/>
                </a:moveTo>
                <a:lnTo>
                  <a:pt x="34547" y="76014"/>
                </a:lnTo>
                <a:lnTo>
                  <a:pt x="26064" y="76014"/>
                </a:lnTo>
                <a:lnTo>
                  <a:pt x="26064" y="67810"/>
                </a:lnTo>
                <a:close/>
                <a:moveTo>
                  <a:pt x="43197" y="67810"/>
                </a:moveTo>
                <a:lnTo>
                  <a:pt x="43197" y="76014"/>
                </a:lnTo>
                <a:lnTo>
                  <a:pt x="34770" y="76014"/>
                </a:lnTo>
                <a:lnTo>
                  <a:pt x="34770" y="67810"/>
                </a:lnTo>
                <a:close/>
                <a:moveTo>
                  <a:pt x="51848" y="67810"/>
                </a:moveTo>
                <a:lnTo>
                  <a:pt x="51848" y="76014"/>
                </a:lnTo>
                <a:lnTo>
                  <a:pt x="43421" y="76014"/>
                </a:lnTo>
                <a:lnTo>
                  <a:pt x="43421" y="67810"/>
                </a:lnTo>
                <a:close/>
                <a:moveTo>
                  <a:pt x="60499" y="67810"/>
                </a:moveTo>
                <a:lnTo>
                  <a:pt x="60499" y="76014"/>
                </a:lnTo>
                <a:lnTo>
                  <a:pt x="52071" y="76014"/>
                </a:lnTo>
                <a:lnTo>
                  <a:pt x="52071" y="67810"/>
                </a:lnTo>
                <a:close/>
                <a:moveTo>
                  <a:pt x="69149" y="67810"/>
                </a:moveTo>
                <a:lnTo>
                  <a:pt x="69149" y="76014"/>
                </a:lnTo>
                <a:lnTo>
                  <a:pt x="60722" y="76014"/>
                </a:lnTo>
                <a:lnTo>
                  <a:pt x="60722" y="67810"/>
                </a:lnTo>
                <a:close/>
                <a:moveTo>
                  <a:pt x="77800" y="67810"/>
                </a:moveTo>
                <a:lnTo>
                  <a:pt x="77800" y="76014"/>
                </a:lnTo>
                <a:lnTo>
                  <a:pt x="69373" y="76014"/>
                </a:lnTo>
                <a:lnTo>
                  <a:pt x="69373" y="67810"/>
                </a:lnTo>
                <a:close/>
                <a:moveTo>
                  <a:pt x="86506" y="67810"/>
                </a:moveTo>
                <a:lnTo>
                  <a:pt x="86506" y="76014"/>
                </a:lnTo>
                <a:lnTo>
                  <a:pt x="78023" y="76014"/>
                </a:lnTo>
                <a:lnTo>
                  <a:pt x="78023" y="67810"/>
                </a:lnTo>
                <a:close/>
                <a:moveTo>
                  <a:pt x="95157" y="67810"/>
                </a:moveTo>
                <a:lnTo>
                  <a:pt x="95157" y="76014"/>
                </a:lnTo>
                <a:lnTo>
                  <a:pt x="86730" y="76014"/>
                </a:lnTo>
                <a:lnTo>
                  <a:pt x="86730" y="67810"/>
                </a:lnTo>
                <a:close/>
                <a:moveTo>
                  <a:pt x="103808" y="67810"/>
                </a:moveTo>
                <a:lnTo>
                  <a:pt x="103808" y="76014"/>
                </a:lnTo>
                <a:lnTo>
                  <a:pt x="95380" y="76014"/>
                </a:lnTo>
                <a:lnTo>
                  <a:pt x="95380" y="67810"/>
                </a:lnTo>
                <a:close/>
                <a:moveTo>
                  <a:pt x="112458" y="67810"/>
                </a:moveTo>
                <a:lnTo>
                  <a:pt x="112458" y="76014"/>
                </a:lnTo>
                <a:lnTo>
                  <a:pt x="104031" y="76014"/>
                </a:lnTo>
                <a:lnTo>
                  <a:pt x="104031" y="67810"/>
                </a:lnTo>
                <a:close/>
                <a:moveTo>
                  <a:pt x="121109" y="67810"/>
                </a:moveTo>
                <a:lnTo>
                  <a:pt x="121109" y="76014"/>
                </a:lnTo>
                <a:lnTo>
                  <a:pt x="112681" y="76014"/>
                </a:lnTo>
                <a:lnTo>
                  <a:pt x="112681" y="67810"/>
                </a:lnTo>
                <a:close/>
                <a:moveTo>
                  <a:pt x="129760" y="67810"/>
                </a:moveTo>
                <a:lnTo>
                  <a:pt x="129760" y="76014"/>
                </a:lnTo>
                <a:lnTo>
                  <a:pt x="121332" y="76014"/>
                </a:lnTo>
                <a:lnTo>
                  <a:pt x="121332" y="67810"/>
                </a:lnTo>
                <a:close/>
                <a:moveTo>
                  <a:pt x="138410" y="67810"/>
                </a:moveTo>
                <a:lnTo>
                  <a:pt x="138410" y="76014"/>
                </a:lnTo>
                <a:lnTo>
                  <a:pt x="129983" y="76014"/>
                </a:lnTo>
                <a:lnTo>
                  <a:pt x="129983" y="67810"/>
                </a:lnTo>
                <a:close/>
                <a:moveTo>
                  <a:pt x="147117" y="67810"/>
                </a:moveTo>
                <a:lnTo>
                  <a:pt x="147117" y="76014"/>
                </a:lnTo>
                <a:lnTo>
                  <a:pt x="138633" y="76014"/>
                </a:lnTo>
                <a:lnTo>
                  <a:pt x="138633" y="67810"/>
                </a:lnTo>
                <a:close/>
                <a:moveTo>
                  <a:pt x="155767" y="67810"/>
                </a:moveTo>
                <a:lnTo>
                  <a:pt x="155767" y="76014"/>
                </a:lnTo>
                <a:lnTo>
                  <a:pt x="147340" y="76014"/>
                </a:lnTo>
                <a:lnTo>
                  <a:pt x="147340" y="67810"/>
                </a:lnTo>
                <a:close/>
                <a:moveTo>
                  <a:pt x="164418" y="67810"/>
                </a:moveTo>
                <a:lnTo>
                  <a:pt x="164418" y="76014"/>
                </a:lnTo>
                <a:lnTo>
                  <a:pt x="155990" y="76014"/>
                </a:lnTo>
                <a:lnTo>
                  <a:pt x="155990" y="67810"/>
                </a:lnTo>
                <a:close/>
                <a:moveTo>
                  <a:pt x="173069" y="67810"/>
                </a:moveTo>
                <a:lnTo>
                  <a:pt x="173069" y="76014"/>
                </a:lnTo>
                <a:lnTo>
                  <a:pt x="164641" y="76014"/>
                </a:lnTo>
                <a:lnTo>
                  <a:pt x="164641" y="67810"/>
                </a:lnTo>
                <a:close/>
                <a:moveTo>
                  <a:pt x="181719" y="67810"/>
                </a:moveTo>
                <a:lnTo>
                  <a:pt x="181719" y="76014"/>
                </a:lnTo>
                <a:lnTo>
                  <a:pt x="173292" y="76014"/>
                </a:lnTo>
                <a:lnTo>
                  <a:pt x="173292" y="67810"/>
                </a:lnTo>
                <a:close/>
                <a:moveTo>
                  <a:pt x="190370" y="67810"/>
                </a:moveTo>
                <a:lnTo>
                  <a:pt x="190370" y="76014"/>
                </a:lnTo>
                <a:lnTo>
                  <a:pt x="181942" y="76014"/>
                </a:lnTo>
                <a:lnTo>
                  <a:pt x="181942" y="67810"/>
                </a:lnTo>
                <a:close/>
                <a:moveTo>
                  <a:pt x="199020" y="67810"/>
                </a:moveTo>
                <a:lnTo>
                  <a:pt x="199020" y="76014"/>
                </a:lnTo>
                <a:lnTo>
                  <a:pt x="190593" y="76014"/>
                </a:lnTo>
                <a:lnTo>
                  <a:pt x="190593" y="67810"/>
                </a:lnTo>
                <a:close/>
                <a:moveTo>
                  <a:pt x="207727" y="67810"/>
                </a:moveTo>
                <a:lnTo>
                  <a:pt x="207727" y="76014"/>
                </a:lnTo>
                <a:lnTo>
                  <a:pt x="199244" y="76014"/>
                </a:lnTo>
                <a:lnTo>
                  <a:pt x="199244" y="67810"/>
                </a:lnTo>
                <a:close/>
                <a:moveTo>
                  <a:pt x="216377" y="67810"/>
                </a:moveTo>
                <a:lnTo>
                  <a:pt x="216377" y="76014"/>
                </a:lnTo>
                <a:lnTo>
                  <a:pt x="207950" y="76014"/>
                </a:lnTo>
                <a:lnTo>
                  <a:pt x="207950" y="67810"/>
                </a:lnTo>
                <a:close/>
                <a:moveTo>
                  <a:pt x="225028" y="67810"/>
                </a:moveTo>
                <a:lnTo>
                  <a:pt x="225028" y="76014"/>
                </a:lnTo>
                <a:lnTo>
                  <a:pt x="216601" y="76014"/>
                </a:lnTo>
                <a:lnTo>
                  <a:pt x="216601" y="67810"/>
                </a:lnTo>
                <a:close/>
                <a:moveTo>
                  <a:pt x="233679" y="67810"/>
                </a:moveTo>
                <a:lnTo>
                  <a:pt x="233679" y="76014"/>
                </a:lnTo>
                <a:lnTo>
                  <a:pt x="225251" y="76014"/>
                </a:lnTo>
                <a:lnTo>
                  <a:pt x="225251" y="67810"/>
                </a:lnTo>
                <a:close/>
                <a:moveTo>
                  <a:pt x="242329" y="67810"/>
                </a:moveTo>
                <a:lnTo>
                  <a:pt x="242329" y="76014"/>
                </a:lnTo>
                <a:lnTo>
                  <a:pt x="233902" y="76014"/>
                </a:lnTo>
                <a:lnTo>
                  <a:pt x="233902" y="67810"/>
                </a:lnTo>
                <a:close/>
                <a:moveTo>
                  <a:pt x="250980" y="67810"/>
                </a:moveTo>
                <a:lnTo>
                  <a:pt x="250980" y="76014"/>
                </a:lnTo>
                <a:lnTo>
                  <a:pt x="242553" y="76014"/>
                </a:lnTo>
                <a:lnTo>
                  <a:pt x="242553" y="67810"/>
                </a:lnTo>
                <a:close/>
                <a:moveTo>
                  <a:pt x="259686" y="67810"/>
                </a:moveTo>
                <a:lnTo>
                  <a:pt x="259686" y="76014"/>
                </a:lnTo>
                <a:lnTo>
                  <a:pt x="251203" y="76014"/>
                </a:lnTo>
                <a:lnTo>
                  <a:pt x="251203" y="67810"/>
                </a:lnTo>
                <a:close/>
                <a:moveTo>
                  <a:pt x="268337" y="67810"/>
                </a:moveTo>
                <a:lnTo>
                  <a:pt x="268337" y="76014"/>
                </a:lnTo>
                <a:lnTo>
                  <a:pt x="259910" y="76014"/>
                </a:lnTo>
                <a:lnTo>
                  <a:pt x="259910" y="67810"/>
                </a:lnTo>
                <a:close/>
                <a:moveTo>
                  <a:pt x="276988" y="67810"/>
                </a:moveTo>
                <a:lnTo>
                  <a:pt x="276988" y="76014"/>
                </a:lnTo>
                <a:lnTo>
                  <a:pt x="268560" y="76014"/>
                </a:lnTo>
                <a:lnTo>
                  <a:pt x="268560" y="67810"/>
                </a:lnTo>
                <a:close/>
                <a:moveTo>
                  <a:pt x="17190" y="76237"/>
                </a:moveTo>
                <a:lnTo>
                  <a:pt x="17190" y="84497"/>
                </a:lnTo>
                <a:lnTo>
                  <a:pt x="8762" y="84497"/>
                </a:lnTo>
                <a:lnTo>
                  <a:pt x="8762" y="76237"/>
                </a:lnTo>
                <a:close/>
                <a:moveTo>
                  <a:pt x="25840" y="76237"/>
                </a:moveTo>
                <a:lnTo>
                  <a:pt x="25840" y="84497"/>
                </a:lnTo>
                <a:lnTo>
                  <a:pt x="17413" y="84497"/>
                </a:lnTo>
                <a:lnTo>
                  <a:pt x="17413" y="76237"/>
                </a:lnTo>
                <a:close/>
                <a:moveTo>
                  <a:pt x="34547" y="76237"/>
                </a:moveTo>
                <a:lnTo>
                  <a:pt x="34547" y="84497"/>
                </a:lnTo>
                <a:lnTo>
                  <a:pt x="26064" y="84497"/>
                </a:lnTo>
                <a:lnTo>
                  <a:pt x="26064" y="76237"/>
                </a:lnTo>
                <a:close/>
                <a:moveTo>
                  <a:pt x="43197" y="76237"/>
                </a:moveTo>
                <a:lnTo>
                  <a:pt x="43197" y="84497"/>
                </a:lnTo>
                <a:lnTo>
                  <a:pt x="34770" y="84497"/>
                </a:lnTo>
                <a:lnTo>
                  <a:pt x="34770" y="76237"/>
                </a:lnTo>
                <a:close/>
                <a:moveTo>
                  <a:pt x="51848" y="76237"/>
                </a:moveTo>
                <a:lnTo>
                  <a:pt x="51848" y="84497"/>
                </a:lnTo>
                <a:lnTo>
                  <a:pt x="43421" y="84497"/>
                </a:lnTo>
                <a:lnTo>
                  <a:pt x="43421" y="76237"/>
                </a:lnTo>
                <a:close/>
                <a:moveTo>
                  <a:pt x="60499" y="76237"/>
                </a:moveTo>
                <a:lnTo>
                  <a:pt x="60499" y="84497"/>
                </a:lnTo>
                <a:lnTo>
                  <a:pt x="52071" y="84497"/>
                </a:lnTo>
                <a:lnTo>
                  <a:pt x="52071" y="76237"/>
                </a:lnTo>
                <a:close/>
                <a:moveTo>
                  <a:pt x="69149" y="76237"/>
                </a:moveTo>
                <a:lnTo>
                  <a:pt x="69149" y="84497"/>
                </a:lnTo>
                <a:lnTo>
                  <a:pt x="60722" y="84497"/>
                </a:lnTo>
                <a:lnTo>
                  <a:pt x="60722" y="76237"/>
                </a:lnTo>
                <a:close/>
                <a:moveTo>
                  <a:pt x="77800" y="76237"/>
                </a:moveTo>
                <a:lnTo>
                  <a:pt x="77800" y="84497"/>
                </a:lnTo>
                <a:lnTo>
                  <a:pt x="69373" y="84497"/>
                </a:lnTo>
                <a:lnTo>
                  <a:pt x="69373" y="76237"/>
                </a:lnTo>
                <a:close/>
                <a:moveTo>
                  <a:pt x="86506" y="76237"/>
                </a:moveTo>
                <a:lnTo>
                  <a:pt x="86506" y="84497"/>
                </a:lnTo>
                <a:lnTo>
                  <a:pt x="78023" y="84497"/>
                </a:lnTo>
                <a:lnTo>
                  <a:pt x="78023" y="76237"/>
                </a:lnTo>
                <a:close/>
                <a:moveTo>
                  <a:pt x="95157" y="76237"/>
                </a:moveTo>
                <a:lnTo>
                  <a:pt x="95157" y="84497"/>
                </a:lnTo>
                <a:lnTo>
                  <a:pt x="86730" y="84497"/>
                </a:lnTo>
                <a:lnTo>
                  <a:pt x="86730" y="76237"/>
                </a:lnTo>
                <a:close/>
                <a:moveTo>
                  <a:pt x="103808" y="76237"/>
                </a:moveTo>
                <a:lnTo>
                  <a:pt x="103808" y="84497"/>
                </a:lnTo>
                <a:lnTo>
                  <a:pt x="95380" y="84497"/>
                </a:lnTo>
                <a:lnTo>
                  <a:pt x="95380" y="76237"/>
                </a:lnTo>
                <a:close/>
                <a:moveTo>
                  <a:pt x="112458" y="76237"/>
                </a:moveTo>
                <a:lnTo>
                  <a:pt x="112458" y="84497"/>
                </a:lnTo>
                <a:lnTo>
                  <a:pt x="104031" y="84497"/>
                </a:lnTo>
                <a:lnTo>
                  <a:pt x="104031" y="76237"/>
                </a:lnTo>
                <a:close/>
                <a:moveTo>
                  <a:pt x="121109" y="76237"/>
                </a:moveTo>
                <a:lnTo>
                  <a:pt x="121109" y="84497"/>
                </a:lnTo>
                <a:lnTo>
                  <a:pt x="112681" y="84497"/>
                </a:lnTo>
                <a:lnTo>
                  <a:pt x="112681" y="76237"/>
                </a:lnTo>
                <a:close/>
                <a:moveTo>
                  <a:pt x="129760" y="76237"/>
                </a:moveTo>
                <a:lnTo>
                  <a:pt x="129760" y="84497"/>
                </a:lnTo>
                <a:lnTo>
                  <a:pt x="121332" y="84497"/>
                </a:lnTo>
                <a:lnTo>
                  <a:pt x="121332" y="76237"/>
                </a:lnTo>
                <a:close/>
                <a:moveTo>
                  <a:pt x="138410" y="76237"/>
                </a:moveTo>
                <a:lnTo>
                  <a:pt x="138410" y="84497"/>
                </a:lnTo>
                <a:lnTo>
                  <a:pt x="129983" y="84497"/>
                </a:lnTo>
                <a:lnTo>
                  <a:pt x="129983" y="76237"/>
                </a:lnTo>
                <a:close/>
                <a:moveTo>
                  <a:pt x="147117" y="76237"/>
                </a:moveTo>
                <a:lnTo>
                  <a:pt x="147117" y="84497"/>
                </a:lnTo>
                <a:lnTo>
                  <a:pt x="138633" y="84497"/>
                </a:lnTo>
                <a:lnTo>
                  <a:pt x="138633" y="76237"/>
                </a:lnTo>
                <a:close/>
                <a:moveTo>
                  <a:pt x="155767" y="76237"/>
                </a:moveTo>
                <a:lnTo>
                  <a:pt x="155767" y="84497"/>
                </a:lnTo>
                <a:lnTo>
                  <a:pt x="147340" y="84497"/>
                </a:lnTo>
                <a:lnTo>
                  <a:pt x="147340" y="76237"/>
                </a:lnTo>
                <a:close/>
                <a:moveTo>
                  <a:pt x="164418" y="76237"/>
                </a:moveTo>
                <a:lnTo>
                  <a:pt x="164418" y="84497"/>
                </a:lnTo>
                <a:lnTo>
                  <a:pt x="155990" y="84497"/>
                </a:lnTo>
                <a:lnTo>
                  <a:pt x="155990" y="76237"/>
                </a:lnTo>
                <a:close/>
                <a:moveTo>
                  <a:pt x="173069" y="76237"/>
                </a:moveTo>
                <a:lnTo>
                  <a:pt x="173069" y="84497"/>
                </a:lnTo>
                <a:lnTo>
                  <a:pt x="164641" y="84497"/>
                </a:lnTo>
                <a:lnTo>
                  <a:pt x="164641" y="76237"/>
                </a:lnTo>
                <a:close/>
                <a:moveTo>
                  <a:pt x="181719" y="76237"/>
                </a:moveTo>
                <a:lnTo>
                  <a:pt x="181719" y="84497"/>
                </a:lnTo>
                <a:lnTo>
                  <a:pt x="173292" y="84497"/>
                </a:lnTo>
                <a:lnTo>
                  <a:pt x="173292" y="76237"/>
                </a:lnTo>
                <a:close/>
                <a:moveTo>
                  <a:pt x="190370" y="76237"/>
                </a:moveTo>
                <a:lnTo>
                  <a:pt x="190370" y="84497"/>
                </a:lnTo>
                <a:lnTo>
                  <a:pt x="181942" y="84497"/>
                </a:lnTo>
                <a:lnTo>
                  <a:pt x="181942" y="76237"/>
                </a:lnTo>
                <a:close/>
                <a:moveTo>
                  <a:pt x="199020" y="76237"/>
                </a:moveTo>
                <a:lnTo>
                  <a:pt x="199020" y="84497"/>
                </a:lnTo>
                <a:lnTo>
                  <a:pt x="190593" y="84497"/>
                </a:lnTo>
                <a:lnTo>
                  <a:pt x="190593" y="76237"/>
                </a:lnTo>
                <a:close/>
                <a:moveTo>
                  <a:pt x="207727" y="76237"/>
                </a:moveTo>
                <a:lnTo>
                  <a:pt x="207727" y="84497"/>
                </a:lnTo>
                <a:lnTo>
                  <a:pt x="199244" y="84497"/>
                </a:lnTo>
                <a:lnTo>
                  <a:pt x="199244" y="76237"/>
                </a:lnTo>
                <a:close/>
                <a:moveTo>
                  <a:pt x="216377" y="76237"/>
                </a:moveTo>
                <a:lnTo>
                  <a:pt x="216377" y="84497"/>
                </a:lnTo>
                <a:lnTo>
                  <a:pt x="207950" y="84497"/>
                </a:lnTo>
                <a:lnTo>
                  <a:pt x="207950" y="76237"/>
                </a:lnTo>
                <a:close/>
                <a:moveTo>
                  <a:pt x="225028" y="76237"/>
                </a:moveTo>
                <a:lnTo>
                  <a:pt x="225028" y="84497"/>
                </a:lnTo>
                <a:lnTo>
                  <a:pt x="216601" y="84497"/>
                </a:lnTo>
                <a:lnTo>
                  <a:pt x="216601" y="76237"/>
                </a:lnTo>
                <a:close/>
                <a:moveTo>
                  <a:pt x="233679" y="76237"/>
                </a:moveTo>
                <a:lnTo>
                  <a:pt x="233679" y="84497"/>
                </a:lnTo>
                <a:lnTo>
                  <a:pt x="225251" y="84497"/>
                </a:lnTo>
                <a:lnTo>
                  <a:pt x="225251" y="76237"/>
                </a:lnTo>
                <a:close/>
                <a:moveTo>
                  <a:pt x="242329" y="76237"/>
                </a:moveTo>
                <a:lnTo>
                  <a:pt x="242329" y="84497"/>
                </a:lnTo>
                <a:lnTo>
                  <a:pt x="233902" y="84497"/>
                </a:lnTo>
                <a:lnTo>
                  <a:pt x="233902" y="76237"/>
                </a:lnTo>
                <a:close/>
                <a:moveTo>
                  <a:pt x="250980" y="76237"/>
                </a:moveTo>
                <a:lnTo>
                  <a:pt x="250980" y="84497"/>
                </a:lnTo>
                <a:lnTo>
                  <a:pt x="242553" y="84497"/>
                </a:lnTo>
                <a:lnTo>
                  <a:pt x="242553" y="76237"/>
                </a:lnTo>
                <a:close/>
                <a:moveTo>
                  <a:pt x="259686" y="76237"/>
                </a:moveTo>
                <a:lnTo>
                  <a:pt x="259686" y="84497"/>
                </a:lnTo>
                <a:lnTo>
                  <a:pt x="251203" y="84497"/>
                </a:lnTo>
                <a:lnTo>
                  <a:pt x="251203" y="76237"/>
                </a:lnTo>
                <a:close/>
                <a:moveTo>
                  <a:pt x="268337" y="76237"/>
                </a:moveTo>
                <a:lnTo>
                  <a:pt x="268337" y="84497"/>
                </a:lnTo>
                <a:lnTo>
                  <a:pt x="259910" y="84497"/>
                </a:lnTo>
                <a:lnTo>
                  <a:pt x="259910" y="76237"/>
                </a:lnTo>
                <a:close/>
                <a:moveTo>
                  <a:pt x="276988" y="76237"/>
                </a:moveTo>
                <a:lnTo>
                  <a:pt x="276988" y="84497"/>
                </a:lnTo>
                <a:lnTo>
                  <a:pt x="268560" y="84497"/>
                </a:lnTo>
                <a:lnTo>
                  <a:pt x="268560" y="76237"/>
                </a:lnTo>
                <a:close/>
                <a:moveTo>
                  <a:pt x="17190" y="84720"/>
                </a:moveTo>
                <a:lnTo>
                  <a:pt x="17190" y="92924"/>
                </a:lnTo>
                <a:lnTo>
                  <a:pt x="8762" y="92924"/>
                </a:lnTo>
                <a:lnTo>
                  <a:pt x="8762" y="84720"/>
                </a:lnTo>
                <a:close/>
                <a:moveTo>
                  <a:pt x="25840" y="84720"/>
                </a:moveTo>
                <a:lnTo>
                  <a:pt x="25840" y="92924"/>
                </a:lnTo>
                <a:lnTo>
                  <a:pt x="17413" y="92924"/>
                </a:lnTo>
                <a:lnTo>
                  <a:pt x="17413" y="84720"/>
                </a:lnTo>
                <a:close/>
                <a:moveTo>
                  <a:pt x="34547" y="84720"/>
                </a:moveTo>
                <a:lnTo>
                  <a:pt x="34547" y="92924"/>
                </a:lnTo>
                <a:lnTo>
                  <a:pt x="26064" y="92924"/>
                </a:lnTo>
                <a:lnTo>
                  <a:pt x="26064" y="84720"/>
                </a:lnTo>
                <a:close/>
                <a:moveTo>
                  <a:pt x="43197" y="84720"/>
                </a:moveTo>
                <a:lnTo>
                  <a:pt x="43197" y="92924"/>
                </a:lnTo>
                <a:lnTo>
                  <a:pt x="34770" y="92924"/>
                </a:lnTo>
                <a:lnTo>
                  <a:pt x="34770" y="84720"/>
                </a:lnTo>
                <a:close/>
                <a:moveTo>
                  <a:pt x="51848" y="84720"/>
                </a:moveTo>
                <a:lnTo>
                  <a:pt x="51848" y="92924"/>
                </a:lnTo>
                <a:lnTo>
                  <a:pt x="43421" y="92924"/>
                </a:lnTo>
                <a:lnTo>
                  <a:pt x="43421" y="84720"/>
                </a:lnTo>
                <a:close/>
                <a:moveTo>
                  <a:pt x="60499" y="84720"/>
                </a:moveTo>
                <a:lnTo>
                  <a:pt x="60499" y="92924"/>
                </a:lnTo>
                <a:lnTo>
                  <a:pt x="52071" y="92924"/>
                </a:lnTo>
                <a:lnTo>
                  <a:pt x="52071" y="84720"/>
                </a:lnTo>
                <a:close/>
                <a:moveTo>
                  <a:pt x="69149" y="84720"/>
                </a:moveTo>
                <a:lnTo>
                  <a:pt x="69149" y="92924"/>
                </a:lnTo>
                <a:lnTo>
                  <a:pt x="60722" y="92924"/>
                </a:lnTo>
                <a:lnTo>
                  <a:pt x="60722" y="84720"/>
                </a:lnTo>
                <a:close/>
                <a:moveTo>
                  <a:pt x="77800" y="84720"/>
                </a:moveTo>
                <a:lnTo>
                  <a:pt x="77800" y="92924"/>
                </a:lnTo>
                <a:lnTo>
                  <a:pt x="69373" y="92924"/>
                </a:lnTo>
                <a:lnTo>
                  <a:pt x="69373" y="84720"/>
                </a:lnTo>
                <a:close/>
                <a:moveTo>
                  <a:pt x="86506" y="84720"/>
                </a:moveTo>
                <a:lnTo>
                  <a:pt x="86506" y="92924"/>
                </a:lnTo>
                <a:lnTo>
                  <a:pt x="78023" y="92924"/>
                </a:lnTo>
                <a:lnTo>
                  <a:pt x="78023" y="84720"/>
                </a:lnTo>
                <a:close/>
                <a:moveTo>
                  <a:pt x="95157" y="84720"/>
                </a:moveTo>
                <a:lnTo>
                  <a:pt x="95157" y="92924"/>
                </a:lnTo>
                <a:lnTo>
                  <a:pt x="86730" y="92924"/>
                </a:lnTo>
                <a:lnTo>
                  <a:pt x="86730" y="84720"/>
                </a:lnTo>
                <a:close/>
                <a:moveTo>
                  <a:pt x="103808" y="84720"/>
                </a:moveTo>
                <a:lnTo>
                  <a:pt x="103808" y="92924"/>
                </a:lnTo>
                <a:lnTo>
                  <a:pt x="95380" y="92924"/>
                </a:lnTo>
                <a:lnTo>
                  <a:pt x="95380" y="84720"/>
                </a:lnTo>
                <a:close/>
                <a:moveTo>
                  <a:pt x="112458" y="84720"/>
                </a:moveTo>
                <a:lnTo>
                  <a:pt x="112458" y="92924"/>
                </a:lnTo>
                <a:lnTo>
                  <a:pt x="104031" y="92924"/>
                </a:lnTo>
                <a:lnTo>
                  <a:pt x="104031" y="84720"/>
                </a:lnTo>
                <a:close/>
                <a:moveTo>
                  <a:pt x="121109" y="84720"/>
                </a:moveTo>
                <a:lnTo>
                  <a:pt x="121109" y="92924"/>
                </a:lnTo>
                <a:lnTo>
                  <a:pt x="112681" y="92924"/>
                </a:lnTo>
                <a:lnTo>
                  <a:pt x="112681" y="84720"/>
                </a:lnTo>
                <a:close/>
                <a:moveTo>
                  <a:pt x="129760" y="84720"/>
                </a:moveTo>
                <a:lnTo>
                  <a:pt x="129760" y="92924"/>
                </a:lnTo>
                <a:lnTo>
                  <a:pt x="121332" y="92924"/>
                </a:lnTo>
                <a:lnTo>
                  <a:pt x="121332" y="84720"/>
                </a:lnTo>
                <a:close/>
                <a:moveTo>
                  <a:pt x="138410" y="84720"/>
                </a:moveTo>
                <a:lnTo>
                  <a:pt x="138410" y="92924"/>
                </a:lnTo>
                <a:lnTo>
                  <a:pt x="129983" y="92924"/>
                </a:lnTo>
                <a:lnTo>
                  <a:pt x="129983" y="84720"/>
                </a:lnTo>
                <a:close/>
                <a:moveTo>
                  <a:pt x="147117" y="84720"/>
                </a:moveTo>
                <a:lnTo>
                  <a:pt x="147117" y="92924"/>
                </a:lnTo>
                <a:lnTo>
                  <a:pt x="138633" y="92924"/>
                </a:lnTo>
                <a:lnTo>
                  <a:pt x="138633" y="84720"/>
                </a:lnTo>
                <a:close/>
                <a:moveTo>
                  <a:pt x="155767" y="84720"/>
                </a:moveTo>
                <a:lnTo>
                  <a:pt x="155767" y="92924"/>
                </a:lnTo>
                <a:lnTo>
                  <a:pt x="147340" y="92924"/>
                </a:lnTo>
                <a:lnTo>
                  <a:pt x="147340" y="84720"/>
                </a:lnTo>
                <a:close/>
                <a:moveTo>
                  <a:pt x="164418" y="84720"/>
                </a:moveTo>
                <a:lnTo>
                  <a:pt x="164418" y="92924"/>
                </a:lnTo>
                <a:lnTo>
                  <a:pt x="155990" y="92924"/>
                </a:lnTo>
                <a:lnTo>
                  <a:pt x="155990" y="84720"/>
                </a:lnTo>
                <a:close/>
                <a:moveTo>
                  <a:pt x="173069" y="84720"/>
                </a:moveTo>
                <a:lnTo>
                  <a:pt x="173069" y="92924"/>
                </a:lnTo>
                <a:lnTo>
                  <a:pt x="164641" y="92924"/>
                </a:lnTo>
                <a:lnTo>
                  <a:pt x="164641" y="84720"/>
                </a:lnTo>
                <a:close/>
                <a:moveTo>
                  <a:pt x="181719" y="84720"/>
                </a:moveTo>
                <a:lnTo>
                  <a:pt x="181719" y="92924"/>
                </a:lnTo>
                <a:lnTo>
                  <a:pt x="173292" y="92924"/>
                </a:lnTo>
                <a:lnTo>
                  <a:pt x="173292" y="84720"/>
                </a:lnTo>
                <a:close/>
                <a:moveTo>
                  <a:pt x="190370" y="84720"/>
                </a:moveTo>
                <a:lnTo>
                  <a:pt x="190370" y="92924"/>
                </a:lnTo>
                <a:lnTo>
                  <a:pt x="181942" y="92924"/>
                </a:lnTo>
                <a:lnTo>
                  <a:pt x="181942" y="84720"/>
                </a:lnTo>
                <a:close/>
                <a:moveTo>
                  <a:pt x="199020" y="84720"/>
                </a:moveTo>
                <a:lnTo>
                  <a:pt x="199020" y="92924"/>
                </a:lnTo>
                <a:lnTo>
                  <a:pt x="190593" y="92924"/>
                </a:lnTo>
                <a:lnTo>
                  <a:pt x="190593" y="84720"/>
                </a:lnTo>
                <a:close/>
                <a:moveTo>
                  <a:pt x="207727" y="84720"/>
                </a:moveTo>
                <a:lnTo>
                  <a:pt x="207727" y="92924"/>
                </a:lnTo>
                <a:lnTo>
                  <a:pt x="199244" y="92924"/>
                </a:lnTo>
                <a:lnTo>
                  <a:pt x="199244" y="84720"/>
                </a:lnTo>
                <a:close/>
                <a:moveTo>
                  <a:pt x="216377" y="84720"/>
                </a:moveTo>
                <a:lnTo>
                  <a:pt x="216377" y="92924"/>
                </a:lnTo>
                <a:lnTo>
                  <a:pt x="207950" y="92924"/>
                </a:lnTo>
                <a:lnTo>
                  <a:pt x="207950" y="84720"/>
                </a:lnTo>
                <a:close/>
                <a:moveTo>
                  <a:pt x="225028" y="84720"/>
                </a:moveTo>
                <a:lnTo>
                  <a:pt x="225028" y="92924"/>
                </a:lnTo>
                <a:lnTo>
                  <a:pt x="216601" y="92924"/>
                </a:lnTo>
                <a:lnTo>
                  <a:pt x="216601" y="84720"/>
                </a:lnTo>
                <a:close/>
                <a:moveTo>
                  <a:pt x="233679" y="84720"/>
                </a:moveTo>
                <a:lnTo>
                  <a:pt x="233679" y="92924"/>
                </a:lnTo>
                <a:lnTo>
                  <a:pt x="225251" y="92924"/>
                </a:lnTo>
                <a:lnTo>
                  <a:pt x="225251" y="84720"/>
                </a:lnTo>
                <a:close/>
                <a:moveTo>
                  <a:pt x="242329" y="84720"/>
                </a:moveTo>
                <a:lnTo>
                  <a:pt x="242329" y="92924"/>
                </a:lnTo>
                <a:lnTo>
                  <a:pt x="233902" y="92924"/>
                </a:lnTo>
                <a:lnTo>
                  <a:pt x="233902" y="84720"/>
                </a:lnTo>
                <a:close/>
                <a:moveTo>
                  <a:pt x="250980" y="84720"/>
                </a:moveTo>
                <a:lnTo>
                  <a:pt x="250980" y="92924"/>
                </a:lnTo>
                <a:lnTo>
                  <a:pt x="242553" y="92924"/>
                </a:lnTo>
                <a:lnTo>
                  <a:pt x="242553" y="84720"/>
                </a:lnTo>
                <a:close/>
                <a:moveTo>
                  <a:pt x="259686" y="84720"/>
                </a:moveTo>
                <a:lnTo>
                  <a:pt x="259686" y="92924"/>
                </a:lnTo>
                <a:lnTo>
                  <a:pt x="251203" y="92924"/>
                </a:lnTo>
                <a:lnTo>
                  <a:pt x="251203" y="84720"/>
                </a:lnTo>
                <a:close/>
                <a:moveTo>
                  <a:pt x="268337" y="84720"/>
                </a:moveTo>
                <a:lnTo>
                  <a:pt x="268337" y="92924"/>
                </a:lnTo>
                <a:lnTo>
                  <a:pt x="259910" y="92924"/>
                </a:lnTo>
                <a:lnTo>
                  <a:pt x="259910" y="84720"/>
                </a:lnTo>
                <a:close/>
                <a:moveTo>
                  <a:pt x="276988" y="84720"/>
                </a:moveTo>
                <a:lnTo>
                  <a:pt x="276988" y="92924"/>
                </a:lnTo>
                <a:lnTo>
                  <a:pt x="268560" y="92924"/>
                </a:lnTo>
                <a:lnTo>
                  <a:pt x="268560" y="84720"/>
                </a:lnTo>
                <a:close/>
                <a:moveTo>
                  <a:pt x="17190" y="93148"/>
                </a:moveTo>
                <a:lnTo>
                  <a:pt x="17190" y="101408"/>
                </a:lnTo>
                <a:lnTo>
                  <a:pt x="8762" y="101408"/>
                </a:lnTo>
                <a:lnTo>
                  <a:pt x="8762" y="93148"/>
                </a:lnTo>
                <a:close/>
                <a:moveTo>
                  <a:pt x="25840" y="93148"/>
                </a:moveTo>
                <a:lnTo>
                  <a:pt x="25840" y="101408"/>
                </a:lnTo>
                <a:lnTo>
                  <a:pt x="17413" y="101408"/>
                </a:lnTo>
                <a:lnTo>
                  <a:pt x="17413" y="93148"/>
                </a:lnTo>
                <a:close/>
                <a:moveTo>
                  <a:pt x="34547" y="93148"/>
                </a:moveTo>
                <a:lnTo>
                  <a:pt x="34547" y="101408"/>
                </a:lnTo>
                <a:lnTo>
                  <a:pt x="26064" y="101408"/>
                </a:lnTo>
                <a:lnTo>
                  <a:pt x="26064" y="93148"/>
                </a:lnTo>
                <a:close/>
                <a:moveTo>
                  <a:pt x="43197" y="93148"/>
                </a:moveTo>
                <a:lnTo>
                  <a:pt x="43197" y="101408"/>
                </a:lnTo>
                <a:lnTo>
                  <a:pt x="34770" y="101408"/>
                </a:lnTo>
                <a:lnTo>
                  <a:pt x="34770" y="93148"/>
                </a:lnTo>
                <a:close/>
                <a:moveTo>
                  <a:pt x="51848" y="93148"/>
                </a:moveTo>
                <a:lnTo>
                  <a:pt x="51848" y="101408"/>
                </a:lnTo>
                <a:lnTo>
                  <a:pt x="43421" y="101408"/>
                </a:lnTo>
                <a:lnTo>
                  <a:pt x="43421" y="93148"/>
                </a:lnTo>
                <a:close/>
                <a:moveTo>
                  <a:pt x="60499" y="93148"/>
                </a:moveTo>
                <a:lnTo>
                  <a:pt x="60499" y="101408"/>
                </a:lnTo>
                <a:lnTo>
                  <a:pt x="52071" y="101408"/>
                </a:lnTo>
                <a:lnTo>
                  <a:pt x="52071" y="93148"/>
                </a:lnTo>
                <a:close/>
                <a:moveTo>
                  <a:pt x="69149" y="93148"/>
                </a:moveTo>
                <a:lnTo>
                  <a:pt x="69149" y="101408"/>
                </a:lnTo>
                <a:lnTo>
                  <a:pt x="60722" y="101408"/>
                </a:lnTo>
                <a:lnTo>
                  <a:pt x="60722" y="93148"/>
                </a:lnTo>
                <a:close/>
                <a:moveTo>
                  <a:pt x="77800" y="93148"/>
                </a:moveTo>
                <a:lnTo>
                  <a:pt x="77800" y="101408"/>
                </a:lnTo>
                <a:lnTo>
                  <a:pt x="69373" y="101408"/>
                </a:lnTo>
                <a:lnTo>
                  <a:pt x="69373" y="93148"/>
                </a:lnTo>
                <a:close/>
                <a:moveTo>
                  <a:pt x="86506" y="93148"/>
                </a:moveTo>
                <a:lnTo>
                  <a:pt x="86506" y="101408"/>
                </a:lnTo>
                <a:lnTo>
                  <a:pt x="78023" y="101408"/>
                </a:lnTo>
                <a:lnTo>
                  <a:pt x="78023" y="93148"/>
                </a:lnTo>
                <a:close/>
                <a:moveTo>
                  <a:pt x="95157" y="93148"/>
                </a:moveTo>
                <a:lnTo>
                  <a:pt x="95157" y="101408"/>
                </a:lnTo>
                <a:lnTo>
                  <a:pt x="86730" y="101408"/>
                </a:lnTo>
                <a:lnTo>
                  <a:pt x="86730" y="93148"/>
                </a:lnTo>
                <a:close/>
                <a:moveTo>
                  <a:pt x="103808" y="93148"/>
                </a:moveTo>
                <a:lnTo>
                  <a:pt x="103808" y="101408"/>
                </a:lnTo>
                <a:lnTo>
                  <a:pt x="95380" y="101408"/>
                </a:lnTo>
                <a:lnTo>
                  <a:pt x="95380" y="93148"/>
                </a:lnTo>
                <a:close/>
                <a:moveTo>
                  <a:pt x="112458" y="93148"/>
                </a:moveTo>
                <a:lnTo>
                  <a:pt x="112458" y="101408"/>
                </a:lnTo>
                <a:lnTo>
                  <a:pt x="104031" y="101408"/>
                </a:lnTo>
                <a:lnTo>
                  <a:pt x="104031" y="93148"/>
                </a:lnTo>
                <a:close/>
                <a:moveTo>
                  <a:pt x="121109" y="93148"/>
                </a:moveTo>
                <a:lnTo>
                  <a:pt x="121109" y="101408"/>
                </a:lnTo>
                <a:lnTo>
                  <a:pt x="112681" y="101408"/>
                </a:lnTo>
                <a:lnTo>
                  <a:pt x="112681" y="93148"/>
                </a:lnTo>
                <a:close/>
                <a:moveTo>
                  <a:pt x="129760" y="93148"/>
                </a:moveTo>
                <a:lnTo>
                  <a:pt x="129760" y="101408"/>
                </a:lnTo>
                <a:lnTo>
                  <a:pt x="121332" y="101408"/>
                </a:lnTo>
                <a:lnTo>
                  <a:pt x="121332" y="93148"/>
                </a:lnTo>
                <a:close/>
                <a:moveTo>
                  <a:pt x="138410" y="93148"/>
                </a:moveTo>
                <a:lnTo>
                  <a:pt x="138410" y="101408"/>
                </a:lnTo>
                <a:lnTo>
                  <a:pt x="129983" y="101408"/>
                </a:lnTo>
                <a:lnTo>
                  <a:pt x="129983" y="93148"/>
                </a:lnTo>
                <a:close/>
                <a:moveTo>
                  <a:pt x="147117" y="93148"/>
                </a:moveTo>
                <a:lnTo>
                  <a:pt x="147117" y="101408"/>
                </a:lnTo>
                <a:lnTo>
                  <a:pt x="138633" y="101408"/>
                </a:lnTo>
                <a:lnTo>
                  <a:pt x="138633" y="93148"/>
                </a:lnTo>
                <a:close/>
                <a:moveTo>
                  <a:pt x="155767" y="93148"/>
                </a:moveTo>
                <a:lnTo>
                  <a:pt x="155767" y="101408"/>
                </a:lnTo>
                <a:lnTo>
                  <a:pt x="147340" y="101408"/>
                </a:lnTo>
                <a:lnTo>
                  <a:pt x="147340" y="93148"/>
                </a:lnTo>
                <a:close/>
                <a:moveTo>
                  <a:pt x="164418" y="93148"/>
                </a:moveTo>
                <a:lnTo>
                  <a:pt x="164418" y="101408"/>
                </a:lnTo>
                <a:lnTo>
                  <a:pt x="155990" y="101408"/>
                </a:lnTo>
                <a:lnTo>
                  <a:pt x="155990" y="93148"/>
                </a:lnTo>
                <a:close/>
                <a:moveTo>
                  <a:pt x="173069" y="93148"/>
                </a:moveTo>
                <a:lnTo>
                  <a:pt x="173069" y="101408"/>
                </a:lnTo>
                <a:lnTo>
                  <a:pt x="164641" y="101408"/>
                </a:lnTo>
                <a:lnTo>
                  <a:pt x="164641" y="93148"/>
                </a:lnTo>
                <a:close/>
                <a:moveTo>
                  <a:pt x="181719" y="93148"/>
                </a:moveTo>
                <a:lnTo>
                  <a:pt x="181719" y="101408"/>
                </a:lnTo>
                <a:lnTo>
                  <a:pt x="173292" y="101408"/>
                </a:lnTo>
                <a:lnTo>
                  <a:pt x="173292" y="93148"/>
                </a:lnTo>
                <a:close/>
                <a:moveTo>
                  <a:pt x="190370" y="93148"/>
                </a:moveTo>
                <a:lnTo>
                  <a:pt x="190370" y="101408"/>
                </a:lnTo>
                <a:lnTo>
                  <a:pt x="181942" y="101408"/>
                </a:lnTo>
                <a:lnTo>
                  <a:pt x="181942" y="93148"/>
                </a:lnTo>
                <a:close/>
                <a:moveTo>
                  <a:pt x="199020" y="93148"/>
                </a:moveTo>
                <a:lnTo>
                  <a:pt x="199020" y="101408"/>
                </a:lnTo>
                <a:lnTo>
                  <a:pt x="190593" y="101408"/>
                </a:lnTo>
                <a:lnTo>
                  <a:pt x="190593" y="93148"/>
                </a:lnTo>
                <a:close/>
                <a:moveTo>
                  <a:pt x="207727" y="93148"/>
                </a:moveTo>
                <a:lnTo>
                  <a:pt x="207727" y="101408"/>
                </a:lnTo>
                <a:lnTo>
                  <a:pt x="199244" y="101408"/>
                </a:lnTo>
                <a:lnTo>
                  <a:pt x="199244" y="93148"/>
                </a:lnTo>
                <a:close/>
                <a:moveTo>
                  <a:pt x="216377" y="93148"/>
                </a:moveTo>
                <a:lnTo>
                  <a:pt x="216377" y="101408"/>
                </a:lnTo>
                <a:lnTo>
                  <a:pt x="207950" y="101408"/>
                </a:lnTo>
                <a:lnTo>
                  <a:pt x="207950" y="93148"/>
                </a:lnTo>
                <a:close/>
                <a:moveTo>
                  <a:pt x="225028" y="93148"/>
                </a:moveTo>
                <a:lnTo>
                  <a:pt x="225028" y="101408"/>
                </a:lnTo>
                <a:lnTo>
                  <a:pt x="216601" y="101408"/>
                </a:lnTo>
                <a:lnTo>
                  <a:pt x="216601" y="93148"/>
                </a:lnTo>
                <a:close/>
                <a:moveTo>
                  <a:pt x="233679" y="93148"/>
                </a:moveTo>
                <a:lnTo>
                  <a:pt x="233679" y="101408"/>
                </a:lnTo>
                <a:lnTo>
                  <a:pt x="225251" y="101408"/>
                </a:lnTo>
                <a:lnTo>
                  <a:pt x="225251" y="93148"/>
                </a:lnTo>
                <a:close/>
                <a:moveTo>
                  <a:pt x="242329" y="93148"/>
                </a:moveTo>
                <a:lnTo>
                  <a:pt x="242329" y="101408"/>
                </a:lnTo>
                <a:lnTo>
                  <a:pt x="233902" y="101408"/>
                </a:lnTo>
                <a:lnTo>
                  <a:pt x="233902" y="93148"/>
                </a:lnTo>
                <a:close/>
                <a:moveTo>
                  <a:pt x="250980" y="93148"/>
                </a:moveTo>
                <a:lnTo>
                  <a:pt x="250980" y="101408"/>
                </a:lnTo>
                <a:lnTo>
                  <a:pt x="242553" y="101408"/>
                </a:lnTo>
                <a:lnTo>
                  <a:pt x="242553" y="93148"/>
                </a:lnTo>
                <a:close/>
                <a:moveTo>
                  <a:pt x="259686" y="93148"/>
                </a:moveTo>
                <a:lnTo>
                  <a:pt x="259686" y="101408"/>
                </a:lnTo>
                <a:lnTo>
                  <a:pt x="251203" y="101408"/>
                </a:lnTo>
                <a:lnTo>
                  <a:pt x="251203" y="93148"/>
                </a:lnTo>
                <a:close/>
                <a:moveTo>
                  <a:pt x="268337" y="93148"/>
                </a:moveTo>
                <a:lnTo>
                  <a:pt x="268337" y="101408"/>
                </a:lnTo>
                <a:lnTo>
                  <a:pt x="259910" y="101408"/>
                </a:lnTo>
                <a:lnTo>
                  <a:pt x="259910" y="93148"/>
                </a:lnTo>
                <a:close/>
                <a:moveTo>
                  <a:pt x="276988" y="93148"/>
                </a:moveTo>
                <a:lnTo>
                  <a:pt x="276988" y="101408"/>
                </a:lnTo>
                <a:lnTo>
                  <a:pt x="268560" y="101408"/>
                </a:lnTo>
                <a:lnTo>
                  <a:pt x="268560" y="93148"/>
                </a:lnTo>
                <a:close/>
                <a:moveTo>
                  <a:pt x="17190" y="101631"/>
                </a:moveTo>
                <a:lnTo>
                  <a:pt x="17190" y="109891"/>
                </a:lnTo>
                <a:lnTo>
                  <a:pt x="8762" y="109891"/>
                </a:lnTo>
                <a:lnTo>
                  <a:pt x="8762" y="101631"/>
                </a:lnTo>
                <a:close/>
                <a:moveTo>
                  <a:pt x="25840" y="101631"/>
                </a:moveTo>
                <a:lnTo>
                  <a:pt x="25840" y="109891"/>
                </a:lnTo>
                <a:lnTo>
                  <a:pt x="17413" y="109891"/>
                </a:lnTo>
                <a:lnTo>
                  <a:pt x="17413" y="101631"/>
                </a:lnTo>
                <a:close/>
                <a:moveTo>
                  <a:pt x="34547" y="101631"/>
                </a:moveTo>
                <a:lnTo>
                  <a:pt x="34547" y="109891"/>
                </a:lnTo>
                <a:lnTo>
                  <a:pt x="26064" y="109891"/>
                </a:lnTo>
                <a:lnTo>
                  <a:pt x="26064" y="101631"/>
                </a:lnTo>
                <a:close/>
                <a:moveTo>
                  <a:pt x="43197" y="101631"/>
                </a:moveTo>
                <a:lnTo>
                  <a:pt x="43197" y="109891"/>
                </a:lnTo>
                <a:lnTo>
                  <a:pt x="34770" y="109891"/>
                </a:lnTo>
                <a:lnTo>
                  <a:pt x="34770" y="101631"/>
                </a:lnTo>
                <a:close/>
                <a:moveTo>
                  <a:pt x="51848" y="101631"/>
                </a:moveTo>
                <a:lnTo>
                  <a:pt x="51848" y="109891"/>
                </a:lnTo>
                <a:lnTo>
                  <a:pt x="43421" y="109891"/>
                </a:lnTo>
                <a:lnTo>
                  <a:pt x="43421" y="101631"/>
                </a:lnTo>
                <a:close/>
                <a:moveTo>
                  <a:pt x="60499" y="101631"/>
                </a:moveTo>
                <a:lnTo>
                  <a:pt x="60499" y="109891"/>
                </a:lnTo>
                <a:lnTo>
                  <a:pt x="52071" y="109891"/>
                </a:lnTo>
                <a:lnTo>
                  <a:pt x="52071" y="101631"/>
                </a:lnTo>
                <a:close/>
                <a:moveTo>
                  <a:pt x="69149" y="101631"/>
                </a:moveTo>
                <a:lnTo>
                  <a:pt x="69149" y="109891"/>
                </a:lnTo>
                <a:lnTo>
                  <a:pt x="60722" y="109891"/>
                </a:lnTo>
                <a:lnTo>
                  <a:pt x="60722" y="101631"/>
                </a:lnTo>
                <a:close/>
                <a:moveTo>
                  <a:pt x="77800" y="101631"/>
                </a:moveTo>
                <a:lnTo>
                  <a:pt x="77800" y="109891"/>
                </a:lnTo>
                <a:lnTo>
                  <a:pt x="69373" y="109891"/>
                </a:lnTo>
                <a:lnTo>
                  <a:pt x="69373" y="101631"/>
                </a:lnTo>
                <a:close/>
                <a:moveTo>
                  <a:pt x="86506" y="101631"/>
                </a:moveTo>
                <a:lnTo>
                  <a:pt x="86506" y="109891"/>
                </a:lnTo>
                <a:lnTo>
                  <a:pt x="78023" y="109891"/>
                </a:lnTo>
                <a:lnTo>
                  <a:pt x="78023" y="101631"/>
                </a:lnTo>
                <a:close/>
                <a:moveTo>
                  <a:pt x="95157" y="101631"/>
                </a:moveTo>
                <a:lnTo>
                  <a:pt x="95157" y="109891"/>
                </a:lnTo>
                <a:lnTo>
                  <a:pt x="86730" y="109891"/>
                </a:lnTo>
                <a:lnTo>
                  <a:pt x="86730" y="101631"/>
                </a:lnTo>
                <a:close/>
                <a:moveTo>
                  <a:pt x="103808" y="101631"/>
                </a:moveTo>
                <a:lnTo>
                  <a:pt x="103808" y="109891"/>
                </a:lnTo>
                <a:lnTo>
                  <a:pt x="95380" y="109891"/>
                </a:lnTo>
                <a:lnTo>
                  <a:pt x="95380" y="101631"/>
                </a:lnTo>
                <a:close/>
                <a:moveTo>
                  <a:pt x="112458" y="101631"/>
                </a:moveTo>
                <a:lnTo>
                  <a:pt x="112458" y="109891"/>
                </a:lnTo>
                <a:lnTo>
                  <a:pt x="104031" y="109891"/>
                </a:lnTo>
                <a:lnTo>
                  <a:pt x="104031" y="101631"/>
                </a:lnTo>
                <a:close/>
                <a:moveTo>
                  <a:pt x="121109" y="101631"/>
                </a:moveTo>
                <a:lnTo>
                  <a:pt x="121109" y="109891"/>
                </a:lnTo>
                <a:lnTo>
                  <a:pt x="112681" y="109891"/>
                </a:lnTo>
                <a:lnTo>
                  <a:pt x="112681" y="101631"/>
                </a:lnTo>
                <a:close/>
                <a:moveTo>
                  <a:pt x="129760" y="101631"/>
                </a:moveTo>
                <a:lnTo>
                  <a:pt x="129760" y="109891"/>
                </a:lnTo>
                <a:lnTo>
                  <a:pt x="121332" y="109891"/>
                </a:lnTo>
                <a:lnTo>
                  <a:pt x="121332" y="101631"/>
                </a:lnTo>
                <a:close/>
                <a:moveTo>
                  <a:pt x="138410" y="101631"/>
                </a:moveTo>
                <a:lnTo>
                  <a:pt x="138410" y="109891"/>
                </a:lnTo>
                <a:lnTo>
                  <a:pt x="129983" y="109891"/>
                </a:lnTo>
                <a:lnTo>
                  <a:pt x="129983" y="101631"/>
                </a:lnTo>
                <a:close/>
                <a:moveTo>
                  <a:pt x="147117" y="101631"/>
                </a:moveTo>
                <a:lnTo>
                  <a:pt x="147117" y="109891"/>
                </a:lnTo>
                <a:lnTo>
                  <a:pt x="138633" y="109891"/>
                </a:lnTo>
                <a:lnTo>
                  <a:pt x="138633" y="101631"/>
                </a:lnTo>
                <a:close/>
                <a:moveTo>
                  <a:pt x="155767" y="101631"/>
                </a:moveTo>
                <a:lnTo>
                  <a:pt x="155767" y="109891"/>
                </a:lnTo>
                <a:lnTo>
                  <a:pt x="147340" y="109891"/>
                </a:lnTo>
                <a:lnTo>
                  <a:pt x="147340" y="101631"/>
                </a:lnTo>
                <a:close/>
                <a:moveTo>
                  <a:pt x="164418" y="101631"/>
                </a:moveTo>
                <a:lnTo>
                  <a:pt x="164418" y="109891"/>
                </a:lnTo>
                <a:lnTo>
                  <a:pt x="155990" y="109891"/>
                </a:lnTo>
                <a:lnTo>
                  <a:pt x="155990" y="101631"/>
                </a:lnTo>
                <a:close/>
                <a:moveTo>
                  <a:pt x="173069" y="101631"/>
                </a:moveTo>
                <a:lnTo>
                  <a:pt x="173069" y="109891"/>
                </a:lnTo>
                <a:lnTo>
                  <a:pt x="164641" y="109891"/>
                </a:lnTo>
                <a:lnTo>
                  <a:pt x="164641" y="101631"/>
                </a:lnTo>
                <a:close/>
                <a:moveTo>
                  <a:pt x="181719" y="101631"/>
                </a:moveTo>
                <a:lnTo>
                  <a:pt x="181719" y="109891"/>
                </a:lnTo>
                <a:lnTo>
                  <a:pt x="173292" y="109891"/>
                </a:lnTo>
                <a:lnTo>
                  <a:pt x="173292" y="101631"/>
                </a:lnTo>
                <a:close/>
                <a:moveTo>
                  <a:pt x="190370" y="101631"/>
                </a:moveTo>
                <a:lnTo>
                  <a:pt x="190370" y="109891"/>
                </a:lnTo>
                <a:lnTo>
                  <a:pt x="181942" y="109891"/>
                </a:lnTo>
                <a:lnTo>
                  <a:pt x="181942" y="101631"/>
                </a:lnTo>
                <a:close/>
                <a:moveTo>
                  <a:pt x="199020" y="101631"/>
                </a:moveTo>
                <a:lnTo>
                  <a:pt x="199020" y="109891"/>
                </a:lnTo>
                <a:lnTo>
                  <a:pt x="190593" y="109891"/>
                </a:lnTo>
                <a:lnTo>
                  <a:pt x="190593" y="101631"/>
                </a:lnTo>
                <a:close/>
                <a:moveTo>
                  <a:pt x="207727" y="101631"/>
                </a:moveTo>
                <a:lnTo>
                  <a:pt x="207727" y="109891"/>
                </a:lnTo>
                <a:lnTo>
                  <a:pt x="199244" y="109891"/>
                </a:lnTo>
                <a:lnTo>
                  <a:pt x="199244" y="101631"/>
                </a:lnTo>
                <a:close/>
                <a:moveTo>
                  <a:pt x="216377" y="101631"/>
                </a:moveTo>
                <a:lnTo>
                  <a:pt x="216377" y="109891"/>
                </a:lnTo>
                <a:lnTo>
                  <a:pt x="207950" y="109891"/>
                </a:lnTo>
                <a:lnTo>
                  <a:pt x="207950" y="101631"/>
                </a:lnTo>
                <a:close/>
                <a:moveTo>
                  <a:pt x="225028" y="101631"/>
                </a:moveTo>
                <a:lnTo>
                  <a:pt x="225028" y="109891"/>
                </a:lnTo>
                <a:lnTo>
                  <a:pt x="216601" y="109891"/>
                </a:lnTo>
                <a:lnTo>
                  <a:pt x="216601" y="101631"/>
                </a:lnTo>
                <a:close/>
                <a:moveTo>
                  <a:pt x="233679" y="101631"/>
                </a:moveTo>
                <a:lnTo>
                  <a:pt x="233679" y="109891"/>
                </a:lnTo>
                <a:lnTo>
                  <a:pt x="225251" y="109891"/>
                </a:lnTo>
                <a:lnTo>
                  <a:pt x="225251" y="101631"/>
                </a:lnTo>
                <a:close/>
                <a:moveTo>
                  <a:pt x="242329" y="101631"/>
                </a:moveTo>
                <a:lnTo>
                  <a:pt x="242329" y="109891"/>
                </a:lnTo>
                <a:lnTo>
                  <a:pt x="233902" y="109891"/>
                </a:lnTo>
                <a:lnTo>
                  <a:pt x="233902" y="101631"/>
                </a:lnTo>
                <a:close/>
                <a:moveTo>
                  <a:pt x="250980" y="101631"/>
                </a:moveTo>
                <a:lnTo>
                  <a:pt x="250980" y="109891"/>
                </a:lnTo>
                <a:lnTo>
                  <a:pt x="242553" y="109891"/>
                </a:lnTo>
                <a:lnTo>
                  <a:pt x="242553" y="101631"/>
                </a:lnTo>
                <a:close/>
                <a:moveTo>
                  <a:pt x="259686" y="101631"/>
                </a:moveTo>
                <a:lnTo>
                  <a:pt x="259686" y="109891"/>
                </a:lnTo>
                <a:lnTo>
                  <a:pt x="251203" y="109891"/>
                </a:lnTo>
                <a:lnTo>
                  <a:pt x="251203" y="101631"/>
                </a:lnTo>
                <a:close/>
                <a:moveTo>
                  <a:pt x="268337" y="101631"/>
                </a:moveTo>
                <a:lnTo>
                  <a:pt x="268337" y="109891"/>
                </a:lnTo>
                <a:lnTo>
                  <a:pt x="259910" y="109891"/>
                </a:lnTo>
                <a:lnTo>
                  <a:pt x="259910" y="101631"/>
                </a:lnTo>
                <a:close/>
                <a:moveTo>
                  <a:pt x="276988" y="101631"/>
                </a:moveTo>
                <a:lnTo>
                  <a:pt x="276988" y="109891"/>
                </a:lnTo>
                <a:lnTo>
                  <a:pt x="268560" y="109891"/>
                </a:lnTo>
                <a:lnTo>
                  <a:pt x="268560" y="101631"/>
                </a:lnTo>
                <a:close/>
                <a:moveTo>
                  <a:pt x="17190" y="110114"/>
                </a:moveTo>
                <a:lnTo>
                  <a:pt x="17190" y="118318"/>
                </a:lnTo>
                <a:lnTo>
                  <a:pt x="8762" y="118318"/>
                </a:lnTo>
                <a:lnTo>
                  <a:pt x="8762" y="110114"/>
                </a:lnTo>
                <a:close/>
                <a:moveTo>
                  <a:pt x="25840" y="110114"/>
                </a:moveTo>
                <a:lnTo>
                  <a:pt x="25840" y="118318"/>
                </a:lnTo>
                <a:lnTo>
                  <a:pt x="17413" y="118318"/>
                </a:lnTo>
                <a:lnTo>
                  <a:pt x="17413" y="110114"/>
                </a:lnTo>
                <a:close/>
                <a:moveTo>
                  <a:pt x="34547" y="110114"/>
                </a:moveTo>
                <a:lnTo>
                  <a:pt x="34547" y="118318"/>
                </a:lnTo>
                <a:lnTo>
                  <a:pt x="26064" y="118318"/>
                </a:lnTo>
                <a:lnTo>
                  <a:pt x="26064" y="110114"/>
                </a:lnTo>
                <a:close/>
                <a:moveTo>
                  <a:pt x="43197" y="110114"/>
                </a:moveTo>
                <a:lnTo>
                  <a:pt x="43197" y="118318"/>
                </a:lnTo>
                <a:lnTo>
                  <a:pt x="34770" y="118318"/>
                </a:lnTo>
                <a:lnTo>
                  <a:pt x="34770" y="110114"/>
                </a:lnTo>
                <a:close/>
                <a:moveTo>
                  <a:pt x="51848" y="110114"/>
                </a:moveTo>
                <a:lnTo>
                  <a:pt x="51848" y="118318"/>
                </a:lnTo>
                <a:lnTo>
                  <a:pt x="43421" y="118318"/>
                </a:lnTo>
                <a:lnTo>
                  <a:pt x="43421" y="110114"/>
                </a:lnTo>
                <a:close/>
                <a:moveTo>
                  <a:pt x="60499" y="110114"/>
                </a:moveTo>
                <a:lnTo>
                  <a:pt x="60499" y="118318"/>
                </a:lnTo>
                <a:lnTo>
                  <a:pt x="52071" y="118318"/>
                </a:lnTo>
                <a:lnTo>
                  <a:pt x="52071" y="110114"/>
                </a:lnTo>
                <a:close/>
                <a:moveTo>
                  <a:pt x="69149" y="110114"/>
                </a:moveTo>
                <a:lnTo>
                  <a:pt x="69149" y="118318"/>
                </a:lnTo>
                <a:lnTo>
                  <a:pt x="60722" y="118318"/>
                </a:lnTo>
                <a:lnTo>
                  <a:pt x="60722" y="110114"/>
                </a:lnTo>
                <a:close/>
                <a:moveTo>
                  <a:pt x="77800" y="110114"/>
                </a:moveTo>
                <a:lnTo>
                  <a:pt x="77800" y="118318"/>
                </a:lnTo>
                <a:lnTo>
                  <a:pt x="69373" y="118318"/>
                </a:lnTo>
                <a:lnTo>
                  <a:pt x="69373" y="110114"/>
                </a:lnTo>
                <a:close/>
                <a:moveTo>
                  <a:pt x="86506" y="110114"/>
                </a:moveTo>
                <a:lnTo>
                  <a:pt x="86506" y="118318"/>
                </a:lnTo>
                <a:lnTo>
                  <a:pt x="78023" y="118318"/>
                </a:lnTo>
                <a:lnTo>
                  <a:pt x="78023" y="110114"/>
                </a:lnTo>
                <a:close/>
                <a:moveTo>
                  <a:pt x="95157" y="110114"/>
                </a:moveTo>
                <a:lnTo>
                  <a:pt x="95157" y="118318"/>
                </a:lnTo>
                <a:lnTo>
                  <a:pt x="86730" y="118318"/>
                </a:lnTo>
                <a:lnTo>
                  <a:pt x="86730" y="110114"/>
                </a:lnTo>
                <a:close/>
                <a:moveTo>
                  <a:pt x="103808" y="110114"/>
                </a:moveTo>
                <a:lnTo>
                  <a:pt x="103808" y="118318"/>
                </a:lnTo>
                <a:lnTo>
                  <a:pt x="95380" y="118318"/>
                </a:lnTo>
                <a:lnTo>
                  <a:pt x="95380" y="110114"/>
                </a:lnTo>
                <a:close/>
                <a:moveTo>
                  <a:pt x="112458" y="110114"/>
                </a:moveTo>
                <a:lnTo>
                  <a:pt x="112458" y="118318"/>
                </a:lnTo>
                <a:lnTo>
                  <a:pt x="104031" y="118318"/>
                </a:lnTo>
                <a:lnTo>
                  <a:pt x="104031" y="110114"/>
                </a:lnTo>
                <a:close/>
                <a:moveTo>
                  <a:pt x="121109" y="110114"/>
                </a:moveTo>
                <a:lnTo>
                  <a:pt x="121109" y="118318"/>
                </a:lnTo>
                <a:lnTo>
                  <a:pt x="112681" y="118318"/>
                </a:lnTo>
                <a:lnTo>
                  <a:pt x="112681" y="110114"/>
                </a:lnTo>
                <a:close/>
                <a:moveTo>
                  <a:pt x="129760" y="110114"/>
                </a:moveTo>
                <a:lnTo>
                  <a:pt x="129760" y="118318"/>
                </a:lnTo>
                <a:lnTo>
                  <a:pt x="121332" y="118318"/>
                </a:lnTo>
                <a:lnTo>
                  <a:pt x="121332" y="110114"/>
                </a:lnTo>
                <a:close/>
                <a:moveTo>
                  <a:pt x="138410" y="110114"/>
                </a:moveTo>
                <a:lnTo>
                  <a:pt x="138410" y="118318"/>
                </a:lnTo>
                <a:lnTo>
                  <a:pt x="129983" y="118318"/>
                </a:lnTo>
                <a:lnTo>
                  <a:pt x="129983" y="110114"/>
                </a:lnTo>
                <a:close/>
                <a:moveTo>
                  <a:pt x="147117" y="110114"/>
                </a:moveTo>
                <a:lnTo>
                  <a:pt x="147117" y="118318"/>
                </a:lnTo>
                <a:lnTo>
                  <a:pt x="138633" y="118318"/>
                </a:lnTo>
                <a:lnTo>
                  <a:pt x="138633" y="110114"/>
                </a:lnTo>
                <a:close/>
                <a:moveTo>
                  <a:pt x="155767" y="110114"/>
                </a:moveTo>
                <a:lnTo>
                  <a:pt x="155767" y="118318"/>
                </a:lnTo>
                <a:lnTo>
                  <a:pt x="147340" y="118318"/>
                </a:lnTo>
                <a:lnTo>
                  <a:pt x="147340" y="110114"/>
                </a:lnTo>
                <a:close/>
                <a:moveTo>
                  <a:pt x="164418" y="110114"/>
                </a:moveTo>
                <a:lnTo>
                  <a:pt x="164418" y="118318"/>
                </a:lnTo>
                <a:lnTo>
                  <a:pt x="155990" y="118318"/>
                </a:lnTo>
                <a:lnTo>
                  <a:pt x="155990" y="110114"/>
                </a:lnTo>
                <a:close/>
                <a:moveTo>
                  <a:pt x="173069" y="110114"/>
                </a:moveTo>
                <a:lnTo>
                  <a:pt x="173069" y="118318"/>
                </a:lnTo>
                <a:lnTo>
                  <a:pt x="164641" y="118318"/>
                </a:lnTo>
                <a:lnTo>
                  <a:pt x="164641" y="110114"/>
                </a:lnTo>
                <a:close/>
                <a:moveTo>
                  <a:pt x="181719" y="110114"/>
                </a:moveTo>
                <a:lnTo>
                  <a:pt x="181719" y="118318"/>
                </a:lnTo>
                <a:lnTo>
                  <a:pt x="173292" y="118318"/>
                </a:lnTo>
                <a:lnTo>
                  <a:pt x="173292" y="110114"/>
                </a:lnTo>
                <a:close/>
                <a:moveTo>
                  <a:pt x="190370" y="110114"/>
                </a:moveTo>
                <a:lnTo>
                  <a:pt x="190370" y="118318"/>
                </a:lnTo>
                <a:lnTo>
                  <a:pt x="181942" y="118318"/>
                </a:lnTo>
                <a:lnTo>
                  <a:pt x="181942" y="110114"/>
                </a:lnTo>
                <a:close/>
                <a:moveTo>
                  <a:pt x="199020" y="110114"/>
                </a:moveTo>
                <a:lnTo>
                  <a:pt x="199020" y="118318"/>
                </a:lnTo>
                <a:lnTo>
                  <a:pt x="190593" y="118318"/>
                </a:lnTo>
                <a:lnTo>
                  <a:pt x="190593" y="110114"/>
                </a:lnTo>
                <a:close/>
                <a:moveTo>
                  <a:pt x="207727" y="110114"/>
                </a:moveTo>
                <a:lnTo>
                  <a:pt x="207727" y="118318"/>
                </a:lnTo>
                <a:lnTo>
                  <a:pt x="199244" y="118318"/>
                </a:lnTo>
                <a:lnTo>
                  <a:pt x="199244" y="110114"/>
                </a:lnTo>
                <a:close/>
                <a:moveTo>
                  <a:pt x="216377" y="110114"/>
                </a:moveTo>
                <a:lnTo>
                  <a:pt x="216377" y="118318"/>
                </a:lnTo>
                <a:lnTo>
                  <a:pt x="207950" y="118318"/>
                </a:lnTo>
                <a:lnTo>
                  <a:pt x="207950" y="110114"/>
                </a:lnTo>
                <a:close/>
                <a:moveTo>
                  <a:pt x="225028" y="110114"/>
                </a:moveTo>
                <a:lnTo>
                  <a:pt x="225028" y="118318"/>
                </a:lnTo>
                <a:lnTo>
                  <a:pt x="216601" y="118318"/>
                </a:lnTo>
                <a:lnTo>
                  <a:pt x="216601" y="110114"/>
                </a:lnTo>
                <a:close/>
                <a:moveTo>
                  <a:pt x="233679" y="110114"/>
                </a:moveTo>
                <a:lnTo>
                  <a:pt x="233679" y="118318"/>
                </a:lnTo>
                <a:lnTo>
                  <a:pt x="225251" y="118318"/>
                </a:lnTo>
                <a:lnTo>
                  <a:pt x="225251" y="110114"/>
                </a:lnTo>
                <a:close/>
                <a:moveTo>
                  <a:pt x="242329" y="110114"/>
                </a:moveTo>
                <a:lnTo>
                  <a:pt x="242329" y="118318"/>
                </a:lnTo>
                <a:lnTo>
                  <a:pt x="233902" y="118318"/>
                </a:lnTo>
                <a:lnTo>
                  <a:pt x="233902" y="110114"/>
                </a:lnTo>
                <a:close/>
                <a:moveTo>
                  <a:pt x="250980" y="110114"/>
                </a:moveTo>
                <a:lnTo>
                  <a:pt x="250980" y="118318"/>
                </a:lnTo>
                <a:lnTo>
                  <a:pt x="242553" y="118318"/>
                </a:lnTo>
                <a:lnTo>
                  <a:pt x="242553" y="110114"/>
                </a:lnTo>
                <a:close/>
                <a:moveTo>
                  <a:pt x="259686" y="110114"/>
                </a:moveTo>
                <a:lnTo>
                  <a:pt x="259686" y="118318"/>
                </a:lnTo>
                <a:lnTo>
                  <a:pt x="251203" y="118318"/>
                </a:lnTo>
                <a:lnTo>
                  <a:pt x="251203" y="110114"/>
                </a:lnTo>
                <a:close/>
                <a:moveTo>
                  <a:pt x="268337" y="110114"/>
                </a:moveTo>
                <a:lnTo>
                  <a:pt x="268337" y="118318"/>
                </a:lnTo>
                <a:lnTo>
                  <a:pt x="259910" y="118318"/>
                </a:lnTo>
                <a:lnTo>
                  <a:pt x="259910" y="110114"/>
                </a:lnTo>
                <a:close/>
                <a:moveTo>
                  <a:pt x="276988" y="110114"/>
                </a:moveTo>
                <a:lnTo>
                  <a:pt x="276988" y="118318"/>
                </a:lnTo>
                <a:lnTo>
                  <a:pt x="268560" y="118318"/>
                </a:lnTo>
                <a:lnTo>
                  <a:pt x="268560" y="110114"/>
                </a:lnTo>
                <a:close/>
                <a:moveTo>
                  <a:pt x="17190" y="118541"/>
                </a:moveTo>
                <a:lnTo>
                  <a:pt x="17190" y="126801"/>
                </a:lnTo>
                <a:lnTo>
                  <a:pt x="8762" y="126801"/>
                </a:lnTo>
                <a:lnTo>
                  <a:pt x="8762" y="118541"/>
                </a:lnTo>
                <a:close/>
                <a:moveTo>
                  <a:pt x="25840" y="118541"/>
                </a:moveTo>
                <a:lnTo>
                  <a:pt x="25840" y="126801"/>
                </a:lnTo>
                <a:lnTo>
                  <a:pt x="17413" y="126801"/>
                </a:lnTo>
                <a:lnTo>
                  <a:pt x="17413" y="118541"/>
                </a:lnTo>
                <a:close/>
                <a:moveTo>
                  <a:pt x="34547" y="118541"/>
                </a:moveTo>
                <a:lnTo>
                  <a:pt x="34547" y="126801"/>
                </a:lnTo>
                <a:lnTo>
                  <a:pt x="26064" y="126801"/>
                </a:lnTo>
                <a:lnTo>
                  <a:pt x="26064" y="118541"/>
                </a:lnTo>
                <a:close/>
                <a:moveTo>
                  <a:pt x="43197" y="118541"/>
                </a:moveTo>
                <a:lnTo>
                  <a:pt x="43197" y="126801"/>
                </a:lnTo>
                <a:lnTo>
                  <a:pt x="34770" y="126801"/>
                </a:lnTo>
                <a:lnTo>
                  <a:pt x="34770" y="118541"/>
                </a:lnTo>
                <a:close/>
                <a:moveTo>
                  <a:pt x="51848" y="118541"/>
                </a:moveTo>
                <a:lnTo>
                  <a:pt x="51848" y="126801"/>
                </a:lnTo>
                <a:lnTo>
                  <a:pt x="43421" y="126801"/>
                </a:lnTo>
                <a:lnTo>
                  <a:pt x="43421" y="118541"/>
                </a:lnTo>
                <a:close/>
                <a:moveTo>
                  <a:pt x="60499" y="118541"/>
                </a:moveTo>
                <a:lnTo>
                  <a:pt x="60499" y="126801"/>
                </a:lnTo>
                <a:lnTo>
                  <a:pt x="52071" y="126801"/>
                </a:lnTo>
                <a:lnTo>
                  <a:pt x="52071" y="118541"/>
                </a:lnTo>
                <a:close/>
                <a:moveTo>
                  <a:pt x="69149" y="118541"/>
                </a:moveTo>
                <a:lnTo>
                  <a:pt x="69149" y="126801"/>
                </a:lnTo>
                <a:lnTo>
                  <a:pt x="60722" y="126801"/>
                </a:lnTo>
                <a:lnTo>
                  <a:pt x="60722" y="118541"/>
                </a:lnTo>
                <a:close/>
                <a:moveTo>
                  <a:pt x="77800" y="118541"/>
                </a:moveTo>
                <a:lnTo>
                  <a:pt x="77800" y="126801"/>
                </a:lnTo>
                <a:lnTo>
                  <a:pt x="69373" y="126801"/>
                </a:lnTo>
                <a:lnTo>
                  <a:pt x="69373" y="118541"/>
                </a:lnTo>
                <a:close/>
                <a:moveTo>
                  <a:pt x="86506" y="118541"/>
                </a:moveTo>
                <a:lnTo>
                  <a:pt x="86506" y="126801"/>
                </a:lnTo>
                <a:lnTo>
                  <a:pt x="78023" y="126801"/>
                </a:lnTo>
                <a:lnTo>
                  <a:pt x="78023" y="118541"/>
                </a:lnTo>
                <a:close/>
                <a:moveTo>
                  <a:pt x="95157" y="118541"/>
                </a:moveTo>
                <a:lnTo>
                  <a:pt x="95157" y="126801"/>
                </a:lnTo>
                <a:lnTo>
                  <a:pt x="86730" y="126801"/>
                </a:lnTo>
                <a:lnTo>
                  <a:pt x="86730" y="118541"/>
                </a:lnTo>
                <a:close/>
                <a:moveTo>
                  <a:pt x="103808" y="118541"/>
                </a:moveTo>
                <a:lnTo>
                  <a:pt x="103808" y="126801"/>
                </a:lnTo>
                <a:lnTo>
                  <a:pt x="95380" y="126801"/>
                </a:lnTo>
                <a:lnTo>
                  <a:pt x="95380" y="118541"/>
                </a:lnTo>
                <a:close/>
                <a:moveTo>
                  <a:pt x="112458" y="118541"/>
                </a:moveTo>
                <a:lnTo>
                  <a:pt x="112458" y="126801"/>
                </a:lnTo>
                <a:lnTo>
                  <a:pt x="104031" y="126801"/>
                </a:lnTo>
                <a:lnTo>
                  <a:pt x="104031" y="118541"/>
                </a:lnTo>
                <a:close/>
                <a:moveTo>
                  <a:pt x="121109" y="118541"/>
                </a:moveTo>
                <a:lnTo>
                  <a:pt x="121109" y="126801"/>
                </a:lnTo>
                <a:lnTo>
                  <a:pt x="112681" y="126801"/>
                </a:lnTo>
                <a:lnTo>
                  <a:pt x="112681" y="118541"/>
                </a:lnTo>
                <a:close/>
                <a:moveTo>
                  <a:pt x="129760" y="118541"/>
                </a:moveTo>
                <a:lnTo>
                  <a:pt x="129760" y="126801"/>
                </a:lnTo>
                <a:lnTo>
                  <a:pt x="121332" y="126801"/>
                </a:lnTo>
                <a:lnTo>
                  <a:pt x="121332" y="118541"/>
                </a:lnTo>
                <a:close/>
                <a:moveTo>
                  <a:pt x="138410" y="118541"/>
                </a:moveTo>
                <a:lnTo>
                  <a:pt x="138410" y="126801"/>
                </a:lnTo>
                <a:lnTo>
                  <a:pt x="129983" y="126801"/>
                </a:lnTo>
                <a:lnTo>
                  <a:pt x="129983" y="118541"/>
                </a:lnTo>
                <a:close/>
                <a:moveTo>
                  <a:pt x="147117" y="118541"/>
                </a:moveTo>
                <a:lnTo>
                  <a:pt x="147117" y="126801"/>
                </a:lnTo>
                <a:lnTo>
                  <a:pt x="138633" y="126801"/>
                </a:lnTo>
                <a:lnTo>
                  <a:pt x="138633" y="118541"/>
                </a:lnTo>
                <a:close/>
                <a:moveTo>
                  <a:pt x="155767" y="118541"/>
                </a:moveTo>
                <a:lnTo>
                  <a:pt x="155767" y="126801"/>
                </a:lnTo>
                <a:lnTo>
                  <a:pt x="147340" y="126801"/>
                </a:lnTo>
                <a:lnTo>
                  <a:pt x="147340" y="118541"/>
                </a:lnTo>
                <a:close/>
                <a:moveTo>
                  <a:pt x="164418" y="118541"/>
                </a:moveTo>
                <a:lnTo>
                  <a:pt x="164418" y="126801"/>
                </a:lnTo>
                <a:lnTo>
                  <a:pt x="155990" y="126801"/>
                </a:lnTo>
                <a:lnTo>
                  <a:pt x="155990" y="118541"/>
                </a:lnTo>
                <a:close/>
                <a:moveTo>
                  <a:pt x="173069" y="118541"/>
                </a:moveTo>
                <a:lnTo>
                  <a:pt x="173069" y="126801"/>
                </a:lnTo>
                <a:lnTo>
                  <a:pt x="164641" y="126801"/>
                </a:lnTo>
                <a:lnTo>
                  <a:pt x="164641" y="118541"/>
                </a:lnTo>
                <a:close/>
                <a:moveTo>
                  <a:pt x="181719" y="118541"/>
                </a:moveTo>
                <a:lnTo>
                  <a:pt x="181719" y="126801"/>
                </a:lnTo>
                <a:lnTo>
                  <a:pt x="173292" y="126801"/>
                </a:lnTo>
                <a:lnTo>
                  <a:pt x="173292" y="118541"/>
                </a:lnTo>
                <a:close/>
                <a:moveTo>
                  <a:pt x="190370" y="118541"/>
                </a:moveTo>
                <a:lnTo>
                  <a:pt x="190370" y="126801"/>
                </a:lnTo>
                <a:lnTo>
                  <a:pt x="181942" y="126801"/>
                </a:lnTo>
                <a:lnTo>
                  <a:pt x="181942" y="118541"/>
                </a:lnTo>
                <a:close/>
                <a:moveTo>
                  <a:pt x="199020" y="118541"/>
                </a:moveTo>
                <a:lnTo>
                  <a:pt x="199020" y="126801"/>
                </a:lnTo>
                <a:lnTo>
                  <a:pt x="190593" y="126801"/>
                </a:lnTo>
                <a:lnTo>
                  <a:pt x="190593" y="118541"/>
                </a:lnTo>
                <a:close/>
                <a:moveTo>
                  <a:pt x="207727" y="118541"/>
                </a:moveTo>
                <a:lnTo>
                  <a:pt x="207727" y="126801"/>
                </a:lnTo>
                <a:lnTo>
                  <a:pt x="199244" y="126801"/>
                </a:lnTo>
                <a:lnTo>
                  <a:pt x="199244" y="118541"/>
                </a:lnTo>
                <a:close/>
                <a:moveTo>
                  <a:pt x="216377" y="118541"/>
                </a:moveTo>
                <a:lnTo>
                  <a:pt x="216377" y="126801"/>
                </a:lnTo>
                <a:lnTo>
                  <a:pt x="207950" y="126801"/>
                </a:lnTo>
                <a:lnTo>
                  <a:pt x="207950" y="118541"/>
                </a:lnTo>
                <a:close/>
                <a:moveTo>
                  <a:pt x="225028" y="118541"/>
                </a:moveTo>
                <a:lnTo>
                  <a:pt x="225028" y="126801"/>
                </a:lnTo>
                <a:lnTo>
                  <a:pt x="216601" y="126801"/>
                </a:lnTo>
                <a:lnTo>
                  <a:pt x="216601" y="118541"/>
                </a:lnTo>
                <a:close/>
                <a:moveTo>
                  <a:pt x="233679" y="118541"/>
                </a:moveTo>
                <a:lnTo>
                  <a:pt x="233679" y="126801"/>
                </a:lnTo>
                <a:lnTo>
                  <a:pt x="225251" y="126801"/>
                </a:lnTo>
                <a:lnTo>
                  <a:pt x="225251" y="118541"/>
                </a:lnTo>
                <a:close/>
                <a:moveTo>
                  <a:pt x="242329" y="118541"/>
                </a:moveTo>
                <a:lnTo>
                  <a:pt x="242329" y="126801"/>
                </a:lnTo>
                <a:lnTo>
                  <a:pt x="233902" y="126801"/>
                </a:lnTo>
                <a:lnTo>
                  <a:pt x="233902" y="118541"/>
                </a:lnTo>
                <a:close/>
                <a:moveTo>
                  <a:pt x="250980" y="118541"/>
                </a:moveTo>
                <a:lnTo>
                  <a:pt x="250980" y="126801"/>
                </a:lnTo>
                <a:lnTo>
                  <a:pt x="242553" y="126801"/>
                </a:lnTo>
                <a:lnTo>
                  <a:pt x="242553" y="118541"/>
                </a:lnTo>
                <a:close/>
                <a:moveTo>
                  <a:pt x="259686" y="118541"/>
                </a:moveTo>
                <a:lnTo>
                  <a:pt x="259686" y="126801"/>
                </a:lnTo>
                <a:lnTo>
                  <a:pt x="251203" y="126801"/>
                </a:lnTo>
                <a:lnTo>
                  <a:pt x="251203" y="118541"/>
                </a:lnTo>
                <a:close/>
                <a:moveTo>
                  <a:pt x="268337" y="118541"/>
                </a:moveTo>
                <a:lnTo>
                  <a:pt x="268337" y="126801"/>
                </a:lnTo>
                <a:lnTo>
                  <a:pt x="259910" y="126801"/>
                </a:lnTo>
                <a:lnTo>
                  <a:pt x="259910" y="118541"/>
                </a:lnTo>
                <a:close/>
                <a:moveTo>
                  <a:pt x="276988" y="118541"/>
                </a:moveTo>
                <a:lnTo>
                  <a:pt x="276988" y="126801"/>
                </a:lnTo>
                <a:lnTo>
                  <a:pt x="268560" y="126801"/>
                </a:lnTo>
                <a:lnTo>
                  <a:pt x="268560" y="118541"/>
                </a:lnTo>
                <a:close/>
                <a:moveTo>
                  <a:pt x="17190" y="127025"/>
                </a:moveTo>
                <a:lnTo>
                  <a:pt x="17190" y="135229"/>
                </a:lnTo>
                <a:lnTo>
                  <a:pt x="8762" y="135229"/>
                </a:lnTo>
                <a:lnTo>
                  <a:pt x="8762" y="127025"/>
                </a:lnTo>
                <a:close/>
                <a:moveTo>
                  <a:pt x="25840" y="127025"/>
                </a:moveTo>
                <a:lnTo>
                  <a:pt x="25840" y="135229"/>
                </a:lnTo>
                <a:lnTo>
                  <a:pt x="17413" y="135229"/>
                </a:lnTo>
                <a:lnTo>
                  <a:pt x="17413" y="127025"/>
                </a:lnTo>
                <a:close/>
                <a:moveTo>
                  <a:pt x="34547" y="127025"/>
                </a:moveTo>
                <a:lnTo>
                  <a:pt x="34547" y="135229"/>
                </a:lnTo>
                <a:lnTo>
                  <a:pt x="26064" y="135229"/>
                </a:lnTo>
                <a:lnTo>
                  <a:pt x="26064" y="127025"/>
                </a:lnTo>
                <a:close/>
                <a:moveTo>
                  <a:pt x="43197" y="127025"/>
                </a:moveTo>
                <a:lnTo>
                  <a:pt x="43197" y="135229"/>
                </a:lnTo>
                <a:lnTo>
                  <a:pt x="34770" y="135229"/>
                </a:lnTo>
                <a:lnTo>
                  <a:pt x="34770" y="127025"/>
                </a:lnTo>
                <a:close/>
                <a:moveTo>
                  <a:pt x="51848" y="127025"/>
                </a:moveTo>
                <a:lnTo>
                  <a:pt x="51848" y="135229"/>
                </a:lnTo>
                <a:lnTo>
                  <a:pt x="43421" y="135229"/>
                </a:lnTo>
                <a:lnTo>
                  <a:pt x="43421" y="127025"/>
                </a:lnTo>
                <a:close/>
                <a:moveTo>
                  <a:pt x="60499" y="127025"/>
                </a:moveTo>
                <a:lnTo>
                  <a:pt x="60499" y="135229"/>
                </a:lnTo>
                <a:lnTo>
                  <a:pt x="52071" y="135229"/>
                </a:lnTo>
                <a:lnTo>
                  <a:pt x="52071" y="127025"/>
                </a:lnTo>
                <a:close/>
                <a:moveTo>
                  <a:pt x="69149" y="127025"/>
                </a:moveTo>
                <a:lnTo>
                  <a:pt x="69149" y="135229"/>
                </a:lnTo>
                <a:lnTo>
                  <a:pt x="60722" y="135229"/>
                </a:lnTo>
                <a:lnTo>
                  <a:pt x="60722" y="127025"/>
                </a:lnTo>
                <a:close/>
                <a:moveTo>
                  <a:pt x="77800" y="127025"/>
                </a:moveTo>
                <a:lnTo>
                  <a:pt x="77800" y="135229"/>
                </a:lnTo>
                <a:lnTo>
                  <a:pt x="69373" y="135229"/>
                </a:lnTo>
                <a:lnTo>
                  <a:pt x="69373" y="127025"/>
                </a:lnTo>
                <a:close/>
                <a:moveTo>
                  <a:pt x="86506" y="127025"/>
                </a:moveTo>
                <a:lnTo>
                  <a:pt x="86506" y="135229"/>
                </a:lnTo>
                <a:lnTo>
                  <a:pt x="78023" y="135229"/>
                </a:lnTo>
                <a:lnTo>
                  <a:pt x="78023" y="127025"/>
                </a:lnTo>
                <a:close/>
                <a:moveTo>
                  <a:pt x="95157" y="127025"/>
                </a:moveTo>
                <a:lnTo>
                  <a:pt x="95157" y="135229"/>
                </a:lnTo>
                <a:lnTo>
                  <a:pt x="86730" y="135229"/>
                </a:lnTo>
                <a:lnTo>
                  <a:pt x="86730" y="127025"/>
                </a:lnTo>
                <a:close/>
                <a:moveTo>
                  <a:pt x="103808" y="127025"/>
                </a:moveTo>
                <a:lnTo>
                  <a:pt x="103808" y="135229"/>
                </a:lnTo>
                <a:lnTo>
                  <a:pt x="95380" y="135229"/>
                </a:lnTo>
                <a:lnTo>
                  <a:pt x="95380" y="127025"/>
                </a:lnTo>
                <a:close/>
                <a:moveTo>
                  <a:pt x="112458" y="127025"/>
                </a:moveTo>
                <a:lnTo>
                  <a:pt x="112458" y="135229"/>
                </a:lnTo>
                <a:lnTo>
                  <a:pt x="104031" y="135229"/>
                </a:lnTo>
                <a:lnTo>
                  <a:pt x="104031" y="127025"/>
                </a:lnTo>
                <a:close/>
                <a:moveTo>
                  <a:pt x="121109" y="127025"/>
                </a:moveTo>
                <a:lnTo>
                  <a:pt x="121109" y="135229"/>
                </a:lnTo>
                <a:lnTo>
                  <a:pt x="112681" y="135229"/>
                </a:lnTo>
                <a:lnTo>
                  <a:pt x="112681" y="127025"/>
                </a:lnTo>
                <a:close/>
                <a:moveTo>
                  <a:pt x="129760" y="127025"/>
                </a:moveTo>
                <a:lnTo>
                  <a:pt x="129760" y="135229"/>
                </a:lnTo>
                <a:lnTo>
                  <a:pt x="121332" y="135229"/>
                </a:lnTo>
                <a:lnTo>
                  <a:pt x="121332" y="127025"/>
                </a:lnTo>
                <a:close/>
                <a:moveTo>
                  <a:pt x="138410" y="127025"/>
                </a:moveTo>
                <a:lnTo>
                  <a:pt x="138410" y="135229"/>
                </a:lnTo>
                <a:lnTo>
                  <a:pt x="129983" y="135229"/>
                </a:lnTo>
                <a:lnTo>
                  <a:pt x="129983" y="127025"/>
                </a:lnTo>
                <a:close/>
                <a:moveTo>
                  <a:pt x="147117" y="127025"/>
                </a:moveTo>
                <a:lnTo>
                  <a:pt x="147117" y="135229"/>
                </a:lnTo>
                <a:lnTo>
                  <a:pt x="138633" y="135229"/>
                </a:lnTo>
                <a:lnTo>
                  <a:pt x="138633" y="127025"/>
                </a:lnTo>
                <a:close/>
                <a:moveTo>
                  <a:pt x="155767" y="127025"/>
                </a:moveTo>
                <a:lnTo>
                  <a:pt x="155767" y="135229"/>
                </a:lnTo>
                <a:lnTo>
                  <a:pt x="147340" y="135229"/>
                </a:lnTo>
                <a:lnTo>
                  <a:pt x="147340" y="127025"/>
                </a:lnTo>
                <a:close/>
                <a:moveTo>
                  <a:pt x="164418" y="127025"/>
                </a:moveTo>
                <a:lnTo>
                  <a:pt x="164418" y="135229"/>
                </a:lnTo>
                <a:lnTo>
                  <a:pt x="155990" y="135229"/>
                </a:lnTo>
                <a:lnTo>
                  <a:pt x="155990" y="127025"/>
                </a:lnTo>
                <a:close/>
                <a:moveTo>
                  <a:pt x="173069" y="127025"/>
                </a:moveTo>
                <a:lnTo>
                  <a:pt x="173069" y="135229"/>
                </a:lnTo>
                <a:lnTo>
                  <a:pt x="164641" y="135229"/>
                </a:lnTo>
                <a:lnTo>
                  <a:pt x="164641" y="127025"/>
                </a:lnTo>
                <a:close/>
                <a:moveTo>
                  <a:pt x="181719" y="127025"/>
                </a:moveTo>
                <a:lnTo>
                  <a:pt x="181719" y="135229"/>
                </a:lnTo>
                <a:lnTo>
                  <a:pt x="173292" y="135229"/>
                </a:lnTo>
                <a:lnTo>
                  <a:pt x="173292" y="127025"/>
                </a:lnTo>
                <a:close/>
                <a:moveTo>
                  <a:pt x="190370" y="127025"/>
                </a:moveTo>
                <a:lnTo>
                  <a:pt x="190370" y="135229"/>
                </a:lnTo>
                <a:lnTo>
                  <a:pt x="181942" y="135229"/>
                </a:lnTo>
                <a:lnTo>
                  <a:pt x="181942" y="127025"/>
                </a:lnTo>
                <a:close/>
                <a:moveTo>
                  <a:pt x="199020" y="127025"/>
                </a:moveTo>
                <a:lnTo>
                  <a:pt x="199020" y="135229"/>
                </a:lnTo>
                <a:lnTo>
                  <a:pt x="190593" y="135229"/>
                </a:lnTo>
                <a:lnTo>
                  <a:pt x="190593" y="127025"/>
                </a:lnTo>
                <a:close/>
                <a:moveTo>
                  <a:pt x="207727" y="127025"/>
                </a:moveTo>
                <a:lnTo>
                  <a:pt x="207727" y="135229"/>
                </a:lnTo>
                <a:lnTo>
                  <a:pt x="199244" y="135229"/>
                </a:lnTo>
                <a:lnTo>
                  <a:pt x="199244" y="127025"/>
                </a:lnTo>
                <a:close/>
                <a:moveTo>
                  <a:pt x="216377" y="127025"/>
                </a:moveTo>
                <a:lnTo>
                  <a:pt x="216377" y="135229"/>
                </a:lnTo>
                <a:lnTo>
                  <a:pt x="207950" y="135229"/>
                </a:lnTo>
                <a:lnTo>
                  <a:pt x="207950" y="127025"/>
                </a:lnTo>
                <a:close/>
                <a:moveTo>
                  <a:pt x="225028" y="127025"/>
                </a:moveTo>
                <a:lnTo>
                  <a:pt x="225028" y="135229"/>
                </a:lnTo>
                <a:lnTo>
                  <a:pt x="216601" y="135229"/>
                </a:lnTo>
                <a:lnTo>
                  <a:pt x="216601" y="127025"/>
                </a:lnTo>
                <a:close/>
                <a:moveTo>
                  <a:pt x="233679" y="127025"/>
                </a:moveTo>
                <a:lnTo>
                  <a:pt x="233679" y="135229"/>
                </a:lnTo>
                <a:lnTo>
                  <a:pt x="225251" y="135229"/>
                </a:lnTo>
                <a:lnTo>
                  <a:pt x="225251" y="127025"/>
                </a:lnTo>
                <a:close/>
                <a:moveTo>
                  <a:pt x="242329" y="127025"/>
                </a:moveTo>
                <a:lnTo>
                  <a:pt x="242329" y="135229"/>
                </a:lnTo>
                <a:lnTo>
                  <a:pt x="233902" y="135229"/>
                </a:lnTo>
                <a:lnTo>
                  <a:pt x="233902" y="127025"/>
                </a:lnTo>
                <a:close/>
                <a:moveTo>
                  <a:pt x="250980" y="127025"/>
                </a:moveTo>
                <a:lnTo>
                  <a:pt x="250980" y="135229"/>
                </a:lnTo>
                <a:lnTo>
                  <a:pt x="242553" y="135229"/>
                </a:lnTo>
                <a:lnTo>
                  <a:pt x="242553" y="127025"/>
                </a:lnTo>
                <a:close/>
                <a:moveTo>
                  <a:pt x="259686" y="127025"/>
                </a:moveTo>
                <a:lnTo>
                  <a:pt x="259686" y="135229"/>
                </a:lnTo>
                <a:lnTo>
                  <a:pt x="251203" y="135229"/>
                </a:lnTo>
                <a:lnTo>
                  <a:pt x="251203" y="127025"/>
                </a:lnTo>
                <a:close/>
                <a:moveTo>
                  <a:pt x="268337" y="127025"/>
                </a:moveTo>
                <a:lnTo>
                  <a:pt x="268337" y="135229"/>
                </a:lnTo>
                <a:lnTo>
                  <a:pt x="259910" y="135229"/>
                </a:lnTo>
                <a:lnTo>
                  <a:pt x="259910" y="127025"/>
                </a:lnTo>
                <a:close/>
                <a:moveTo>
                  <a:pt x="276988" y="127025"/>
                </a:moveTo>
                <a:lnTo>
                  <a:pt x="276988" y="135229"/>
                </a:lnTo>
                <a:lnTo>
                  <a:pt x="268560" y="135229"/>
                </a:lnTo>
                <a:lnTo>
                  <a:pt x="268560" y="127025"/>
                </a:lnTo>
                <a:close/>
                <a:moveTo>
                  <a:pt x="17190" y="135452"/>
                </a:moveTo>
                <a:lnTo>
                  <a:pt x="17190" y="143712"/>
                </a:lnTo>
                <a:lnTo>
                  <a:pt x="8762" y="143712"/>
                </a:lnTo>
                <a:lnTo>
                  <a:pt x="8762" y="135452"/>
                </a:lnTo>
                <a:close/>
                <a:moveTo>
                  <a:pt x="25840" y="135452"/>
                </a:moveTo>
                <a:lnTo>
                  <a:pt x="25840" y="143712"/>
                </a:lnTo>
                <a:lnTo>
                  <a:pt x="17413" y="143712"/>
                </a:lnTo>
                <a:lnTo>
                  <a:pt x="17413" y="135452"/>
                </a:lnTo>
                <a:close/>
                <a:moveTo>
                  <a:pt x="34547" y="135452"/>
                </a:moveTo>
                <a:lnTo>
                  <a:pt x="34547" y="143712"/>
                </a:lnTo>
                <a:lnTo>
                  <a:pt x="26064" y="143712"/>
                </a:lnTo>
                <a:lnTo>
                  <a:pt x="26064" y="135452"/>
                </a:lnTo>
                <a:close/>
                <a:moveTo>
                  <a:pt x="43197" y="135452"/>
                </a:moveTo>
                <a:lnTo>
                  <a:pt x="43197" y="143712"/>
                </a:lnTo>
                <a:lnTo>
                  <a:pt x="34770" y="143712"/>
                </a:lnTo>
                <a:lnTo>
                  <a:pt x="34770" y="135452"/>
                </a:lnTo>
                <a:close/>
                <a:moveTo>
                  <a:pt x="51848" y="135452"/>
                </a:moveTo>
                <a:lnTo>
                  <a:pt x="51848" y="143712"/>
                </a:lnTo>
                <a:lnTo>
                  <a:pt x="43421" y="143712"/>
                </a:lnTo>
                <a:lnTo>
                  <a:pt x="43421" y="135452"/>
                </a:lnTo>
                <a:close/>
                <a:moveTo>
                  <a:pt x="60499" y="135452"/>
                </a:moveTo>
                <a:lnTo>
                  <a:pt x="60499" y="143712"/>
                </a:lnTo>
                <a:lnTo>
                  <a:pt x="52071" y="143712"/>
                </a:lnTo>
                <a:lnTo>
                  <a:pt x="52071" y="135452"/>
                </a:lnTo>
                <a:close/>
                <a:moveTo>
                  <a:pt x="69149" y="135452"/>
                </a:moveTo>
                <a:lnTo>
                  <a:pt x="69149" y="143712"/>
                </a:lnTo>
                <a:lnTo>
                  <a:pt x="60722" y="143712"/>
                </a:lnTo>
                <a:lnTo>
                  <a:pt x="60722" y="135452"/>
                </a:lnTo>
                <a:close/>
                <a:moveTo>
                  <a:pt x="77800" y="135452"/>
                </a:moveTo>
                <a:lnTo>
                  <a:pt x="77800" y="143712"/>
                </a:lnTo>
                <a:lnTo>
                  <a:pt x="69373" y="143712"/>
                </a:lnTo>
                <a:lnTo>
                  <a:pt x="69373" y="135452"/>
                </a:lnTo>
                <a:close/>
                <a:moveTo>
                  <a:pt x="86506" y="135452"/>
                </a:moveTo>
                <a:lnTo>
                  <a:pt x="86506" y="143712"/>
                </a:lnTo>
                <a:lnTo>
                  <a:pt x="78023" y="143712"/>
                </a:lnTo>
                <a:lnTo>
                  <a:pt x="78023" y="135452"/>
                </a:lnTo>
                <a:close/>
                <a:moveTo>
                  <a:pt x="95157" y="135452"/>
                </a:moveTo>
                <a:lnTo>
                  <a:pt x="95157" y="143712"/>
                </a:lnTo>
                <a:lnTo>
                  <a:pt x="86730" y="143712"/>
                </a:lnTo>
                <a:lnTo>
                  <a:pt x="86730" y="135452"/>
                </a:lnTo>
                <a:close/>
                <a:moveTo>
                  <a:pt x="103808" y="135452"/>
                </a:moveTo>
                <a:lnTo>
                  <a:pt x="103808" y="143712"/>
                </a:lnTo>
                <a:lnTo>
                  <a:pt x="95380" y="143712"/>
                </a:lnTo>
                <a:lnTo>
                  <a:pt x="95380" y="135452"/>
                </a:lnTo>
                <a:close/>
                <a:moveTo>
                  <a:pt x="112458" y="135452"/>
                </a:moveTo>
                <a:lnTo>
                  <a:pt x="112458" y="143712"/>
                </a:lnTo>
                <a:lnTo>
                  <a:pt x="104031" y="143712"/>
                </a:lnTo>
                <a:lnTo>
                  <a:pt x="104031" y="135452"/>
                </a:lnTo>
                <a:close/>
                <a:moveTo>
                  <a:pt x="121109" y="135452"/>
                </a:moveTo>
                <a:lnTo>
                  <a:pt x="121109" y="143712"/>
                </a:lnTo>
                <a:lnTo>
                  <a:pt x="112681" y="143712"/>
                </a:lnTo>
                <a:lnTo>
                  <a:pt x="112681" y="135452"/>
                </a:lnTo>
                <a:close/>
                <a:moveTo>
                  <a:pt x="129760" y="135452"/>
                </a:moveTo>
                <a:lnTo>
                  <a:pt x="129760" y="143712"/>
                </a:lnTo>
                <a:lnTo>
                  <a:pt x="121332" y="143712"/>
                </a:lnTo>
                <a:lnTo>
                  <a:pt x="121332" y="135452"/>
                </a:lnTo>
                <a:close/>
                <a:moveTo>
                  <a:pt x="138410" y="135452"/>
                </a:moveTo>
                <a:lnTo>
                  <a:pt x="138410" y="143712"/>
                </a:lnTo>
                <a:lnTo>
                  <a:pt x="129983" y="143712"/>
                </a:lnTo>
                <a:lnTo>
                  <a:pt x="129983" y="135452"/>
                </a:lnTo>
                <a:close/>
                <a:moveTo>
                  <a:pt x="147117" y="135452"/>
                </a:moveTo>
                <a:lnTo>
                  <a:pt x="147117" y="143712"/>
                </a:lnTo>
                <a:lnTo>
                  <a:pt x="138633" y="143712"/>
                </a:lnTo>
                <a:lnTo>
                  <a:pt x="138633" y="135452"/>
                </a:lnTo>
                <a:close/>
                <a:moveTo>
                  <a:pt x="155767" y="135452"/>
                </a:moveTo>
                <a:lnTo>
                  <a:pt x="155767" y="143712"/>
                </a:lnTo>
                <a:lnTo>
                  <a:pt x="147340" y="143712"/>
                </a:lnTo>
                <a:lnTo>
                  <a:pt x="147340" y="135452"/>
                </a:lnTo>
                <a:close/>
                <a:moveTo>
                  <a:pt x="164418" y="135452"/>
                </a:moveTo>
                <a:lnTo>
                  <a:pt x="164418" y="143712"/>
                </a:lnTo>
                <a:lnTo>
                  <a:pt x="155990" y="143712"/>
                </a:lnTo>
                <a:lnTo>
                  <a:pt x="155990" y="135452"/>
                </a:lnTo>
                <a:close/>
                <a:moveTo>
                  <a:pt x="173069" y="135452"/>
                </a:moveTo>
                <a:lnTo>
                  <a:pt x="173069" y="143712"/>
                </a:lnTo>
                <a:lnTo>
                  <a:pt x="164641" y="143712"/>
                </a:lnTo>
                <a:lnTo>
                  <a:pt x="164641" y="135452"/>
                </a:lnTo>
                <a:close/>
                <a:moveTo>
                  <a:pt x="181719" y="135452"/>
                </a:moveTo>
                <a:lnTo>
                  <a:pt x="181719" y="143712"/>
                </a:lnTo>
                <a:lnTo>
                  <a:pt x="173292" y="143712"/>
                </a:lnTo>
                <a:lnTo>
                  <a:pt x="173292" y="135452"/>
                </a:lnTo>
                <a:close/>
                <a:moveTo>
                  <a:pt x="190370" y="135452"/>
                </a:moveTo>
                <a:lnTo>
                  <a:pt x="190370" y="143712"/>
                </a:lnTo>
                <a:lnTo>
                  <a:pt x="181942" y="143712"/>
                </a:lnTo>
                <a:lnTo>
                  <a:pt x="181942" y="135452"/>
                </a:lnTo>
                <a:close/>
                <a:moveTo>
                  <a:pt x="199020" y="135452"/>
                </a:moveTo>
                <a:lnTo>
                  <a:pt x="199020" y="143712"/>
                </a:lnTo>
                <a:lnTo>
                  <a:pt x="190593" y="143712"/>
                </a:lnTo>
                <a:lnTo>
                  <a:pt x="190593" y="135452"/>
                </a:lnTo>
                <a:close/>
                <a:moveTo>
                  <a:pt x="207727" y="135452"/>
                </a:moveTo>
                <a:lnTo>
                  <a:pt x="207727" y="143712"/>
                </a:lnTo>
                <a:lnTo>
                  <a:pt x="199244" y="143712"/>
                </a:lnTo>
                <a:lnTo>
                  <a:pt x="199244" y="135452"/>
                </a:lnTo>
                <a:close/>
                <a:moveTo>
                  <a:pt x="216377" y="135452"/>
                </a:moveTo>
                <a:lnTo>
                  <a:pt x="216377" y="143712"/>
                </a:lnTo>
                <a:lnTo>
                  <a:pt x="207950" y="143712"/>
                </a:lnTo>
                <a:lnTo>
                  <a:pt x="207950" y="135452"/>
                </a:lnTo>
                <a:close/>
                <a:moveTo>
                  <a:pt x="225028" y="135452"/>
                </a:moveTo>
                <a:lnTo>
                  <a:pt x="225028" y="143712"/>
                </a:lnTo>
                <a:lnTo>
                  <a:pt x="216601" y="143712"/>
                </a:lnTo>
                <a:lnTo>
                  <a:pt x="216601" y="135452"/>
                </a:lnTo>
                <a:close/>
                <a:moveTo>
                  <a:pt x="233679" y="135452"/>
                </a:moveTo>
                <a:lnTo>
                  <a:pt x="233679" y="143712"/>
                </a:lnTo>
                <a:lnTo>
                  <a:pt x="225251" y="143712"/>
                </a:lnTo>
                <a:lnTo>
                  <a:pt x="225251" y="135452"/>
                </a:lnTo>
                <a:close/>
                <a:moveTo>
                  <a:pt x="242329" y="135452"/>
                </a:moveTo>
                <a:lnTo>
                  <a:pt x="242329" y="143712"/>
                </a:lnTo>
                <a:lnTo>
                  <a:pt x="233902" y="143712"/>
                </a:lnTo>
                <a:lnTo>
                  <a:pt x="233902" y="135452"/>
                </a:lnTo>
                <a:close/>
                <a:moveTo>
                  <a:pt x="250980" y="135452"/>
                </a:moveTo>
                <a:lnTo>
                  <a:pt x="250980" y="143712"/>
                </a:lnTo>
                <a:lnTo>
                  <a:pt x="242553" y="143712"/>
                </a:lnTo>
                <a:lnTo>
                  <a:pt x="242553" y="135452"/>
                </a:lnTo>
                <a:close/>
                <a:moveTo>
                  <a:pt x="259686" y="135452"/>
                </a:moveTo>
                <a:lnTo>
                  <a:pt x="259686" y="143712"/>
                </a:lnTo>
                <a:lnTo>
                  <a:pt x="251203" y="143712"/>
                </a:lnTo>
                <a:lnTo>
                  <a:pt x="251203" y="135452"/>
                </a:lnTo>
                <a:close/>
                <a:moveTo>
                  <a:pt x="268337" y="135452"/>
                </a:moveTo>
                <a:lnTo>
                  <a:pt x="268337" y="143712"/>
                </a:lnTo>
                <a:lnTo>
                  <a:pt x="259910" y="143712"/>
                </a:lnTo>
                <a:lnTo>
                  <a:pt x="259910" y="135452"/>
                </a:lnTo>
                <a:close/>
                <a:moveTo>
                  <a:pt x="276988" y="135452"/>
                </a:moveTo>
                <a:lnTo>
                  <a:pt x="276988" y="143712"/>
                </a:lnTo>
                <a:lnTo>
                  <a:pt x="268560" y="143712"/>
                </a:lnTo>
                <a:lnTo>
                  <a:pt x="268560" y="135452"/>
                </a:lnTo>
                <a:close/>
                <a:moveTo>
                  <a:pt x="17190" y="143935"/>
                </a:moveTo>
                <a:lnTo>
                  <a:pt x="17190" y="152139"/>
                </a:lnTo>
                <a:lnTo>
                  <a:pt x="8762" y="152139"/>
                </a:lnTo>
                <a:lnTo>
                  <a:pt x="8762" y="143935"/>
                </a:lnTo>
                <a:close/>
                <a:moveTo>
                  <a:pt x="25840" y="143935"/>
                </a:moveTo>
                <a:lnTo>
                  <a:pt x="25840" y="152139"/>
                </a:lnTo>
                <a:lnTo>
                  <a:pt x="17413" y="152139"/>
                </a:lnTo>
                <a:lnTo>
                  <a:pt x="17413" y="143935"/>
                </a:lnTo>
                <a:close/>
                <a:moveTo>
                  <a:pt x="34547" y="143935"/>
                </a:moveTo>
                <a:lnTo>
                  <a:pt x="34547" y="152139"/>
                </a:lnTo>
                <a:lnTo>
                  <a:pt x="26064" y="152139"/>
                </a:lnTo>
                <a:lnTo>
                  <a:pt x="26064" y="143935"/>
                </a:lnTo>
                <a:close/>
                <a:moveTo>
                  <a:pt x="43197" y="143935"/>
                </a:moveTo>
                <a:lnTo>
                  <a:pt x="43197" y="152139"/>
                </a:lnTo>
                <a:lnTo>
                  <a:pt x="34770" y="152139"/>
                </a:lnTo>
                <a:lnTo>
                  <a:pt x="34770" y="143935"/>
                </a:lnTo>
                <a:close/>
                <a:moveTo>
                  <a:pt x="51848" y="143935"/>
                </a:moveTo>
                <a:lnTo>
                  <a:pt x="51848" y="152139"/>
                </a:lnTo>
                <a:lnTo>
                  <a:pt x="43421" y="152139"/>
                </a:lnTo>
                <a:lnTo>
                  <a:pt x="43421" y="143935"/>
                </a:lnTo>
                <a:close/>
                <a:moveTo>
                  <a:pt x="60499" y="143935"/>
                </a:moveTo>
                <a:lnTo>
                  <a:pt x="60499" y="152139"/>
                </a:lnTo>
                <a:lnTo>
                  <a:pt x="52071" y="152139"/>
                </a:lnTo>
                <a:lnTo>
                  <a:pt x="52071" y="143935"/>
                </a:lnTo>
                <a:close/>
                <a:moveTo>
                  <a:pt x="69149" y="143935"/>
                </a:moveTo>
                <a:lnTo>
                  <a:pt x="69149" y="152139"/>
                </a:lnTo>
                <a:lnTo>
                  <a:pt x="60722" y="152139"/>
                </a:lnTo>
                <a:lnTo>
                  <a:pt x="60722" y="143935"/>
                </a:lnTo>
                <a:close/>
                <a:moveTo>
                  <a:pt x="77800" y="143935"/>
                </a:moveTo>
                <a:lnTo>
                  <a:pt x="77800" y="152139"/>
                </a:lnTo>
                <a:lnTo>
                  <a:pt x="69373" y="152139"/>
                </a:lnTo>
                <a:lnTo>
                  <a:pt x="69373" y="143935"/>
                </a:lnTo>
                <a:close/>
                <a:moveTo>
                  <a:pt x="86506" y="143935"/>
                </a:moveTo>
                <a:lnTo>
                  <a:pt x="86506" y="152139"/>
                </a:lnTo>
                <a:lnTo>
                  <a:pt x="78023" y="152139"/>
                </a:lnTo>
                <a:lnTo>
                  <a:pt x="78023" y="143935"/>
                </a:lnTo>
                <a:close/>
                <a:moveTo>
                  <a:pt x="95157" y="143935"/>
                </a:moveTo>
                <a:lnTo>
                  <a:pt x="95157" y="152139"/>
                </a:lnTo>
                <a:lnTo>
                  <a:pt x="86730" y="152139"/>
                </a:lnTo>
                <a:lnTo>
                  <a:pt x="86730" y="143935"/>
                </a:lnTo>
                <a:close/>
                <a:moveTo>
                  <a:pt x="103808" y="143935"/>
                </a:moveTo>
                <a:lnTo>
                  <a:pt x="103808" y="152139"/>
                </a:lnTo>
                <a:lnTo>
                  <a:pt x="95380" y="152139"/>
                </a:lnTo>
                <a:lnTo>
                  <a:pt x="95380" y="143935"/>
                </a:lnTo>
                <a:close/>
                <a:moveTo>
                  <a:pt x="112458" y="143935"/>
                </a:moveTo>
                <a:lnTo>
                  <a:pt x="112458" y="152139"/>
                </a:lnTo>
                <a:lnTo>
                  <a:pt x="104031" y="152139"/>
                </a:lnTo>
                <a:lnTo>
                  <a:pt x="104031" y="143935"/>
                </a:lnTo>
                <a:close/>
                <a:moveTo>
                  <a:pt x="121109" y="143935"/>
                </a:moveTo>
                <a:lnTo>
                  <a:pt x="121109" y="152139"/>
                </a:lnTo>
                <a:lnTo>
                  <a:pt x="112681" y="152139"/>
                </a:lnTo>
                <a:lnTo>
                  <a:pt x="112681" y="143935"/>
                </a:lnTo>
                <a:close/>
                <a:moveTo>
                  <a:pt x="129760" y="143935"/>
                </a:moveTo>
                <a:lnTo>
                  <a:pt x="129760" y="152139"/>
                </a:lnTo>
                <a:lnTo>
                  <a:pt x="121332" y="152139"/>
                </a:lnTo>
                <a:lnTo>
                  <a:pt x="121332" y="143935"/>
                </a:lnTo>
                <a:close/>
                <a:moveTo>
                  <a:pt x="138410" y="143935"/>
                </a:moveTo>
                <a:lnTo>
                  <a:pt x="138410" y="152139"/>
                </a:lnTo>
                <a:lnTo>
                  <a:pt x="129983" y="152139"/>
                </a:lnTo>
                <a:lnTo>
                  <a:pt x="129983" y="143935"/>
                </a:lnTo>
                <a:close/>
                <a:moveTo>
                  <a:pt x="147117" y="143935"/>
                </a:moveTo>
                <a:lnTo>
                  <a:pt x="147117" y="152139"/>
                </a:lnTo>
                <a:lnTo>
                  <a:pt x="138633" y="152139"/>
                </a:lnTo>
                <a:lnTo>
                  <a:pt x="138633" y="143935"/>
                </a:lnTo>
                <a:close/>
                <a:moveTo>
                  <a:pt x="155767" y="143935"/>
                </a:moveTo>
                <a:lnTo>
                  <a:pt x="155767" y="152139"/>
                </a:lnTo>
                <a:lnTo>
                  <a:pt x="147340" y="152139"/>
                </a:lnTo>
                <a:lnTo>
                  <a:pt x="147340" y="143935"/>
                </a:lnTo>
                <a:close/>
                <a:moveTo>
                  <a:pt x="164418" y="143935"/>
                </a:moveTo>
                <a:lnTo>
                  <a:pt x="164418" y="152139"/>
                </a:lnTo>
                <a:lnTo>
                  <a:pt x="155990" y="152139"/>
                </a:lnTo>
                <a:lnTo>
                  <a:pt x="155990" y="143935"/>
                </a:lnTo>
                <a:close/>
                <a:moveTo>
                  <a:pt x="173069" y="143935"/>
                </a:moveTo>
                <a:lnTo>
                  <a:pt x="173069" y="152139"/>
                </a:lnTo>
                <a:lnTo>
                  <a:pt x="164641" y="152139"/>
                </a:lnTo>
                <a:lnTo>
                  <a:pt x="164641" y="143935"/>
                </a:lnTo>
                <a:close/>
                <a:moveTo>
                  <a:pt x="181719" y="143935"/>
                </a:moveTo>
                <a:lnTo>
                  <a:pt x="181719" y="152139"/>
                </a:lnTo>
                <a:lnTo>
                  <a:pt x="173292" y="152139"/>
                </a:lnTo>
                <a:lnTo>
                  <a:pt x="173292" y="143935"/>
                </a:lnTo>
                <a:close/>
                <a:moveTo>
                  <a:pt x="190370" y="143935"/>
                </a:moveTo>
                <a:lnTo>
                  <a:pt x="190370" y="152139"/>
                </a:lnTo>
                <a:lnTo>
                  <a:pt x="181942" y="152139"/>
                </a:lnTo>
                <a:lnTo>
                  <a:pt x="181942" y="143935"/>
                </a:lnTo>
                <a:close/>
                <a:moveTo>
                  <a:pt x="199020" y="143935"/>
                </a:moveTo>
                <a:lnTo>
                  <a:pt x="199020" y="152139"/>
                </a:lnTo>
                <a:lnTo>
                  <a:pt x="190593" y="152139"/>
                </a:lnTo>
                <a:lnTo>
                  <a:pt x="190593" y="143935"/>
                </a:lnTo>
                <a:close/>
                <a:moveTo>
                  <a:pt x="207727" y="143935"/>
                </a:moveTo>
                <a:lnTo>
                  <a:pt x="207727" y="152139"/>
                </a:lnTo>
                <a:lnTo>
                  <a:pt x="199244" y="152139"/>
                </a:lnTo>
                <a:lnTo>
                  <a:pt x="199244" y="143935"/>
                </a:lnTo>
                <a:close/>
                <a:moveTo>
                  <a:pt x="216377" y="143935"/>
                </a:moveTo>
                <a:lnTo>
                  <a:pt x="216377" y="152139"/>
                </a:lnTo>
                <a:lnTo>
                  <a:pt x="207950" y="152139"/>
                </a:lnTo>
                <a:lnTo>
                  <a:pt x="207950" y="143935"/>
                </a:lnTo>
                <a:close/>
                <a:moveTo>
                  <a:pt x="225028" y="143935"/>
                </a:moveTo>
                <a:lnTo>
                  <a:pt x="225028" y="152139"/>
                </a:lnTo>
                <a:lnTo>
                  <a:pt x="216601" y="152139"/>
                </a:lnTo>
                <a:lnTo>
                  <a:pt x="216601" y="143935"/>
                </a:lnTo>
                <a:close/>
                <a:moveTo>
                  <a:pt x="233679" y="143935"/>
                </a:moveTo>
                <a:lnTo>
                  <a:pt x="233679" y="152139"/>
                </a:lnTo>
                <a:lnTo>
                  <a:pt x="225251" y="152139"/>
                </a:lnTo>
                <a:lnTo>
                  <a:pt x="225251" y="143935"/>
                </a:lnTo>
                <a:close/>
                <a:moveTo>
                  <a:pt x="242329" y="143935"/>
                </a:moveTo>
                <a:lnTo>
                  <a:pt x="242329" y="152139"/>
                </a:lnTo>
                <a:lnTo>
                  <a:pt x="233902" y="152139"/>
                </a:lnTo>
                <a:lnTo>
                  <a:pt x="233902" y="143935"/>
                </a:lnTo>
                <a:close/>
                <a:moveTo>
                  <a:pt x="250980" y="143935"/>
                </a:moveTo>
                <a:lnTo>
                  <a:pt x="250980" y="152139"/>
                </a:lnTo>
                <a:lnTo>
                  <a:pt x="242553" y="152139"/>
                </a:lnTo>
                <a:lnTo>
                  <a:pt x="242553" y="143935"/>
                </a:lnTo>
                <a:close/>
                <a:moveTo>
                  <a:pt x="259686" y="143935"/>
                </a:moveTo>
                <a:lnTo>
                  <a:pt x="259686" y="152139"/>
                </a:lnTo>
                <a:lnTo>
                  <a:pt x="251203" y="152139"/>
                </a:lnTo>
                <a:lnTo>
                  <a:pt x="251203" y="143935"/>
                </a:lnTo>
                <a:close/>
                <a:moveTo>
                  <a:pt x="268337" y="143935"/>
                </a:moveTo>
                <a:lnTo>
                  <a:pt x="268337" y="152139"/>
                </a:lnTo>
                <a:lnTo>
                  <a:pt x="259910" y="152139"/>
                </a:lnTo>
                <a:lnTo>
                  <a:pt x="259910" y="143935"/>
                </a:lnTo>
                <a:close/>
                <a:moveTo>
                  <a:pt x="276988" y="143935"/>
                </a:moveTo>
                <a:lnTo>
                  <a:pt x="276988" y="152139"/>
                </a:lnTo>
                <a:lnTo>
                  <a:pt x="268560" y="152139"/>
                </a:lnTo>
                <a:lnTo>
                  <a:pt x="268560" y="143935"/>
                </a:lnTo>
                <a:close/>
                <a:moveTo>
                  <a:pt x="8539" y="0"/>
                </a:moveTo>
                <a:lnTo>
                  <a:pt x="8539" y="8372"/>
                </a:lnTo>
                <a:lnTo>
                  <a:pt x="0" y="8372"/>
                </a:lnTo>
                <a:lnTo>
                  <a:pt x="0" y="8595"/>
                </a:lnTo>
                <a:lnTo>
                  <a:pt x="8539" y="8595"/>
                </a:lnTo>
                <a:lnTo>
                  <a:pt x="8539" y="16799"/>
                </a:lnTo>
                <a:lnTo>
                  <a:pt x="0" y="16799"/>
                </a:lnTo>
                <a:lnTo>
                  <a:pt x="0" y="17022"/>
                </a:lnTo>
                <a:lnTo>
                  <a:pt x="8539" y="17022"/>
                </a:lnTo>
                <a:lnTo>
                  <a:pt x="8539" y="25282"/>
                </a:lnTo>
                <a:lnTo>
                  <a:pt x="0" y="25282"/>
                </a:lnTo>
                <a:lnTo>
                  <a:pt x="0" y="25505"/>
                </a:lnTo>
                <a:lnTo>
                  <a:pt x="8539" y="25505"/>
                </a:lnTo>
                <a:lnTo>
                  <a:pt x="8539" y="33709"/>
                </a:lnTo>
                <a:lnTo>
                  <a:pt x="0" y="33709"/>
                </a:lnTo>
                <a:lnTo>
                  <a:pt x="0" y="33933"/>
                </a:lnTo>
                <a:lnTo>
                  <a:pt x="8539" y="33933"/>
                </a:lnTo>
                <a:lnTo>
                  <a:pt x="8539" y="42193"/>
                </a:lnTo>
                <a:lnTo>
                  <a:pt x="0" y="42193"/>
                </a:lnTo>
                <a:lnTo>
                  <a:pt x="0" y="42416"/>
                </a:lnTo>
                <a:lnTo>
                  <a:pt x="8539" y="42416"/>
                </a:lnTo>
                <a:lnTo>
                  <a:pt x="8539" y="50620"/>
                </a:lnTo>
                <a:lnTo>
                  <a:pt x="0" y="50620"/>
                </a:lnTo>
                <a:lnTo>
                  <a:pt x="0" y="50843"/>
                </a:lnTo>
                <a:lnTo>
                  <a:pt x="8539" y="50843"/>
                </a:lnTo>
                <a:lnTo>
                  <a:pt x="8539" y="59103"/>
                </a:lnTo>
                <a:lnTo>
                  <a:pt x="0" y="59103"/>
                </a:lnTo>
                <a:lnTo>
                  <a:pt x="0" y="59326"/>
                </a:lnTo>
                <a:lnTo>
                  <a:pt x="8539" y="59326"/>
                </a:lnTo>
                <a:lnTo>
                  <a:pt x="8539" y="67586"/>
                </a:lnTo>
                <a:lnTo>
                  <a:pt x="0" y="67586"/>
                </a:lnTo>
                <a:lnTo>
                  <a:pt x="0" y="67810"/>
                </a:lnTo>
                <a:lnTo>
                  <a:pt x="8539" y="67810"/>
                </a:lnTo>
                <a:lnTo>
                  <a:pt x="8539" y="76014"/>
                </a:lnTo>
                <a:lnTo>
                  <a:pt x="0" y="76014"/>
                </a:lnTo>
                <a:lnTo>
                  <a:pt x="0" y="76237"/>
                </a:lnTo>
                <a:lnTo>
                  <a:pt x="8539" y="76237"/>
                </a:lnTo>
                <a:lnTo>
                  <a:pt x="8539" y="84497"/>
                </a:lnTo>
                <a:lnTo>
                  <a:pt x="0" y="84497"/>
                </a:lnTo>
                <a:lnTo>
                  <a:pt x="0" y="84720"/>
                </a:lnTo>
                <a:lnTo>
                  <a:pt x="8539" y="84720"/>
                </a:lnTo>
                <a:lnTo>
                  <a:pt x="8539" y="92924"/>
                </a:lnTo>
                <a:lnTo>
                  <a:pt x="0" y="92924"/>
                </a:lnTo>
                <a:lnTo>
                  <a:pt x="0" y="93148"/>
                </a:lnTo>
                <a:lnTo>
                  <a:pt x="8539" y="93148"/>
                </a:lnTo>
                <a:lnTo>
                  <a:pt x="8539" y="101408"/>
                </a:lnTo>
                <a:lnTo>
                  <a:pt x="0" y="101408"/>
                </a:lnTo>
                <a:lnTo>
                  <a:pt x="0" y="101631"/>
                </a:lnTo>
                <a:lnTo>
                  <a:pt x="8539" y="101631"/>
                </a:lnTo>
                <a:lnTo>
                  <a:pt x="8539" y="109891"/>
                </a:lnTo>
                <a:lnTo>
                  <a:pt x="0" y="109891"/>
                </a:lnTo>
                <a:lnTo>
                  <a:pt x="0" y="110114"/>
                </a:lnTo>
                <a:lnTo>
                  <a:pt x="8539" y="110114"/>
                </a:lnTo>
                <a:lnTo>
                  <a:pt x="8539" y="118318"/>
                </a:lnTo>
                <a:lnTo>
                  <a:pt x="0" y="118318"/>
                </a:lnTo>
                <a:lnTo>
                  <a:pt x="0" y="118541"/>
                </a:lnTo>
                <a:lnTo>
                  <a:pt x="8539" y="118541"/>
                </a:lnTo>
                <a:lnTo>
                  <a:pt x="8539" y="126801"/>
                </a:lnTo>
                <a:lnTo>
                  <a:pt x="0" y="126801"/>
                </a:lnTo>
                <a:lnTo>
                  <a:pt x="0" y="127025"/>
                </a:lnTo>
                <a:lnTo>
                  <a:pt x="8539" y="127025"/>
                </a:lnTo>
                <a:lnTo>
                  <a:pt x="8539" y="135229"/>
                </a:lnTo>
                <a:lnTo>
                  <a:pt x="0" y="135229"/>
                </a:lnTo>
                <a:lnTo>
                  <a:pt x="0" y="135452"/>
                </a:lnTo>
                <a:lnTo>
                  <a:pt x="8539" y="135452"/>
                </a:lnTo>
                <a:lnTo>
                  <a:pt x="8539" y="143712"/>
                </a:lnTo>
                <a:lnTo>
                  <a:pt x="0" y="143712"/>
                </a:lnTo>
                <a:lnTo>
                  <a:pt x="0" y="143935"/>
                </a:lnTo>
                <a:lnTo>
                  <a:pt x="8539" y="143935"/>
                </a:lnTo>
                <a:lnTo>
                  <a:pt x="8539" y="152139"/>
                </a:lnTo>
                <a:lnTo>
                  <a:pt x="0" y="152139"/>
                </a:lnTo>
                <a:lnTo>
                  <a:pt x="0" y="152362"/>
                </a:lnTo>
                <a:lnTo>
                  <a:pt x="8539" y="152362"/>
                </a:lnTo>
                <a:lnTo>
                  <a:pt x="8539" y="160734"/>
                </a:lnTo>
                <a:lnTo>
                  <a:pt x="8762" y="160734"/>
                </a:lnTo>
                <a:lnTo>
                  <a:pt x="8762" y="152362"/>
                </a:lnTo>
                <a:lnTo>
                  <a:pt x="17190" y="152362"/>
                </a:lnTo>
                <a:lnTo>
                  <a:pt x="17190" y="160734"/>
                </a:lnTo>
                <a:lnTo>
                  <a:pt x="17413" y="160734"/>
                </a:lnTo>
                <a:lnTo>
                  <a:pt x="17413" y="152362"/>
                </a:lnTo>
                <a:lnTo>
                  <a:pt x="25840" y="152362"/>
                </a:lnTo>
                <a:lnTo>
                  <a:pt x="25840" y="160734"/>
                </a:lnTo>
                <a:lnTo>
                  <a:pt x="26064" y="160734"/>
                </a:lnTo>
                <a:lnTo>
                  <a:pt x="26064" y="152362"/>
                </a:lnTo>
                <a:lnTo>
                  <a:pt x="34547" y="152362"/>
                </a:lnTo>
                <a:lnTo>
                  <a:pt x="34547" y="160734"/>
                </a:lnTo>
                <a:lnTo>
                  <a:pt x="34770" y="160734"/>
                </a:lnTo>
                <a:lnTo>
                  <a:pt x="34770" y="152362"/>
                </a:lnTo>
                <a:lnTo>
                  <a:pt x="43197" y="152362"/>
                </a:lnTo>
                <a:lnTo>
                  <a:pt x="43197" y="160734"/>
                </a:lnTo>
                <a:lnTo>
                  <a:pt x="43421" y="160734"/>
                </a:lnTo>
                <a:lnTo>
                  <a:pt x="43421" y="152362"/>
                </a:lnTo>
                <a:lnTo>
                  <a:pt x="51848" y="152362"/>
                </a:lnTo>
                <a:lnTo>
                  <a:pt x="51848" y="160734"/>
                </a:lnTo>
                <a:lnTo>
                  <a:pt x="52071" y="160734"/>
                </a:lnTo>
                <a:lnTo>
                  <a:pt x="52071" y="152362"/>
                </a:lnTo>
                <a:lnTo>
                  <a:pt x="60499" y="152362"/>
                </a:lnTo>
                <a:lnTo>
                  <a:pt x="60499" y="160734"/>
                </a:lnTo>
                <a:lnTo>
                  <a:pt x="60722" y="160734"/>
                </a:lnTo>
                <a:lnTo>
                  <a:pt x="60722" y="152362"/>
                </a:lnTo>
                <a:lnTo>
                  <a:pt x="69149" y="152362"/>
                </a:lnTo>
                <a:lnTo>
                  <a:pt x="69149" y="160734"/>
                </a:lnTo>
                <a:lnTo>
                  <a:pt x="69373" y="160734"/>
                </a:lnTo>
                <a:lnTo>
                  <a:pt x="69373" y="152362"/>
                </a:lnTo>
                <a:lnTo>
                  <a:pt x="77800" y="152362"/>
                </a:lnTo>
                <a:lnTo>
                  <a:pt x="77800" y="160734"/>
                </a:lnTo>
                <a:lnTo>
                  <a:pt x="78023" y="160734"/>
                </a:lnTo>
                <a:lnTo>
                  <a:pt x="78023" y="152362"/>
                </a:lnTo>
                <a:lnTo>
                  <a:pt x="86506" y="152362"/>
                </a:lnTo>
                <a:lnTo>
                  <a:pt x="86506" y="160734"/>
                </a:lnTo>
                <a:lnTo>
                  <a:pt x="86730" y="160734"/>
                </a:lnTo>
                <a:lnTo>
                  <a:pt x="86730" y="152362"/>
                </a:lnTo>
                <a:lnTo>
                  <a:pt x="95157" y="152362"/>
                </a:lnTo>
                <a:lnTo>
                  <a:pt x="95157" y="160734"/>
                </a:lnTo>
                <a:lnTo>
                  <a:pt x="95380" y="160734"/>
                </a:lnTo>
                <a:lnTo>
                  <a:pt x="95380" y="152362"/>
                </a:lnTo>
                <a:lnTo>
                  <a:pt x="103808" y="152362"/>
                </a:lnTo>
                <a:lnTo>
                  <a:pt x="103808" y="160734"/>
                </a:lnTo>
                <a:lnTo>
                  <a:pt x="104031" y="160734"/>
                </a:lnTo>
                <a:lnTo>
                  <a:pt x="104031" y="152362"/>
                </a:lnTo>
                <a:lnTo>
                  <a:pt x="112458" y="152362"/>
                </a:lnTo>
                <a:lnTo>
                  <a:pt x="112458" y="160734"/>
                </a:lnTo>
                <a:lnTo>
                  <a:pt x="112681" y="160734"/>
                </a:lnTo>
                <a:lnTo>
                  <a:pt x="112681" y="152362"/>
                </a:lnTo>
                <a:lnTo>
                  <a:pt x="121109" y="152362"/>
                </a:lnTo>
                <a:lnTo>
                  <a:pt x="121109" y="160734"/>
                </a:lnTo>
                <a:lnTo>
                  <a:pt x="121332" y="160734"/>
                </a:lnTo>
                <a:lnTo>
                  <a:pt x="121332" y="152362"/>
                </a:lnTo>
                <a:lnTo>
                  <a:pt x="129760" y="152362"/>
                </a:lnTo>
                <a:lnTo>
                  <a:pt x="129760" y="160734"/>
                </a:lnTo>
                <a:lnTo>
                  <a:pt x="129983" y="160734"/>
                </a:lnTo>
                <a:lnTo>
                  <a:pt x="129983" y="152362"/>
                </a:lnTo>
                <a:lnTo>
                  <a:pt x="138410" y="152362"/>
                </a:lnTo>
                <a:lnTo>
                  <a:pt x="138410" y="160734"/>
                </a:lnTo>
                <a:lnTo>
                  <a:pt x="138633" y="160734"/>
                </a:lnTo>
                <a:lnTo>
                  <a:pt x="138633" y="152362"/>
                </a:lnTo>
                <a:lnTo>
                  <a:pt x="147117" y="152362"/>
                </a:lnTo>
                <a:lnTo>
                  <a:pt x="147117" y="160734"/>
                </a:lnTo>
                <a:lnTo>
                  <a:pt x="147340" y="160734"/>
                </a:lnTo>
                <a:lnTo>
                  <a:pt x="147340" y="152362"/>
                </a:lnTo>
                <a:lnTo>
                  <a:pt x="155767" y="152362"/>
                </a:lnTo>
                <a:lnTo>
                  <a:pt x="155767" y="160734"/>
                </a:lnTo>
                <a:lnTo>
                  <a:pt x="155990" y="160734"/>
                </a:lnTo>
                <a:lnTo>
                  <a:pt x="155990" y="152362"/>
                </a:lnTo>
                <a:lnTo>
                  <a:pt x="164418" y="152362"/>
                </a:lnTo>
                <a:lnTo>
                  <a:pt x="164418" y="160734"/>
                </a:lnTo>
                <a:lnTo>
                  <a:pt x="164641" y="160734"/>
                </a:lnTo>
                <a:lnTo>
                  <a:pt x="164641" y="152362"/>
                </a:lnTo>
                <a:lnTo>
                  <a:pt x="173069" y="152362"/>
                </a:lnTo>
                <a:lnTo>
                  <a:pt x="173069" y="160734"/>
                </a:lnTo>
                <a:lnTo>
                  <a:pt x="173292" y="160734"/>
                </a:lnTo>
                <a:lnTo>
                  <a:pt x="173292" y="152362"/>
                </a:lnTo>
                <a:lnTo>
                  <a:pt x="181719" y="152362"/>
                </a:lnTo>
                <a:lnTo>
                  <a:pt x="181719" y="160734"/>
                </a:lnTo>
                <a:lnTo>
                  <a:pt x="181942" y="160734"/>
                </a:lnTo>
                <a:lnTo>
                  <a:pt x="181942" y="152362"/>
                </a:lnTo>
                <a:lnTo>
                  <a:pt x="190370" y="152362"/>
                </a:lnTo>
                <a:lnTo>
                  <a:pt x="190370" y="160734"/>
                </a:lnTo>
                <a:lnTo>
                  <a:pt x="190593" y="160734"/>
                </a:lnTo>
                <a:lnTo>
                  <a:pt x="190593" y="152362"/>
                </a:lnTo>
                <a:lnTo>
                  <a:pt x="199020" y="152362"/>
                </a:lnTo>
                <a:lnTo>
                  <a:pt x="199020" y="160734"/>
                </a:lnTo>
                <a:lnTo>
                  <a:pt x="199244" y="160734"/>
                </a:lnTo>
                <a:lnTo>
                  <a:pt x="199244" y="152362"/>
                </a:lnTo>
                <a:lnTo>
                  <a:pt x="207727" y="152362"/>
                </a:lnTo>
                <a:lnTo>
                  <a:pt x="207727" y="160734"/>
                </a:lnTo>
                <a:lnTo>
                  <a:pt x="207950" y="160734"/>
                </a:lnTo>
                <a:lnTo>
                  <a:pt x="207950" y="152362"/>
                </a:lnTo>
                <a:lnTo>
                  <a:pt x="216377" y="152362"/>
                </a:lnTo>
                <a:lnTo>
                  <a:pt x="216377" y="160734"/>
                </a:lnTo>
                <a:lnTo>
                  <a:pt x="216601" y="160734"/>
                </a:lnTo>
                <a:lnTo>
                  <a:pt x="216601" y="152362"/>
                </a:lnTo>
                <a:lnTo>
                  <a:pt x="225028" y="152362"/>
                </a:lnTo>
                <a:lnTo>
                  <a:pt x="225028" y="160734"/>
                </a:lnTo>
                <a:lnTo>
                  <a:pt x="225251" y="160734"/>
                </a:lnTo>
                <a:lnTo>
                  <a:pt x="225251" y="152362"/>
                </a:lnTo>
                <a:lnTo>
                  <a:pt x="233679" y="152362"/>
                </a:lnTo>
                <a:lnTo>
                  <a:pt x="233679" y="160734"/>
                </a:lnTo>
                <a:lnTo>
                  <a:pt x="233902" y="160734"/>
                </a:lnTo>
                <a:lnTo>
                  <a:pt x="233902" y="152362"/>
                </a:lnTo>
                <a:lnTo>
                  <a:pt x="242329" y="152362"/>
                </a:lnTo>
                <a:lnTo>
                  <a:pt x="242329" y="160734"/>
                </a:lnTo>
                <a:lnTo>
                  <a:pt x="242553" y="160734"/>
                </a:lnTo>
                <a:lnTo>
                  <a:pt x="242553" y="152362"/>
                </a:lnTo>
                <a:lnTo>
                  <a:pt x="250980" y="152362"/>
                </a:lnTo>
                <a:lnTo>
                  <a:pt x="250980" y="160734"/>
                </a:lnTo>
                <a:lnTo>
                  <a:pt x="251203" y="160734"/>
                </a:lnTo>
                <a:lnTo>
                  <a:pt x="251203" y="152362"/>
                </a:lnTo>
                <a:lnTo>
                  <a:pt x="259686" y="152362"/>
                </a:lnTo>
                <a:lnTo>
                  <a:pt x="259686" y="160734"/>
                </a:lnTo>
                <a:lnTo>
                  <a:pt x="259910" y="160734"/>
                </a:lnTo>
                <a:lnTo>
                  <a:pt x="259910" y="152362"/>
                </a:lnTo>
                <a:lnTo>
                  <a:pt x="268337" y="152362"/>
                </a:lnTo>
                <a:lnTo>
                  <a:pt x="268337" y="160734"/>
                </a:lnTo>
                <a:lnTo>
                  <a:pt x="268560" y="160734"/>
                </a:lnTo>
                <a:lnTo>
                  <a:pt x="268560" y="152362"/>
                </a:lnTo>
                <a:lnTo>
                  <a:pt x="276988" y="152362"/>
                </a:lnTo>
                <a:lnTo>
                  <a:pt x="276988" y="160734"/>
                </a:lnTo>
                <a:lnTo>
                  <a:pt x="277211" y="160734"/>
                </a:lnTo>
                <a:lnTo>
                  <a:pt x="277211" y="152362"/>
                </a:lnTo>
                <a:lnTo>
                  <a:pt x="285750" y="152362"/>
                </a:lnTo>
                <a:lnTo>
                  <a:pt x="285750" y="152139"/>
                </a:lnTo>
                <a:lnTo>
                  <a:pt x="277211" y="152139"/>
                </a:lnTo>
                <a:lnTo>
                  <a:pt x="277211" y="143935"/>
                </a:lnTo>
                <a:lnTo>
                  <a:pt x="285750" y="143935"/>
                </a:lnTo>
                <a:lnTo>
                  <a:pt x="285750" y="143712"/>
                </a:lnTo>
                <a:lnTo>
                  <a:pt x="277211" y="143712"/>
                </a:lnTo>
                <a:lnTo>
                  <a:pt x="277211" y="135452"/>
                </a:lnTo>
                <a:lnTo>
                  <a:pt x="285750" y="135452"/>
                </a:lnTo>
                <a:lnTo>
                  <a:pt x="285750" y="135229"/>
                </a:lnTo>
                <a:lnTo>
                  <a:pt x="277211" y="135229"/>
                </a:lnTo>
                <a:lnTo>
                  <a:pt x="277211" y="127025"/>
                </a:lnTo>
                <a:lnTo>
                  <a:pt x="285750" y="127025"/>
                </a:lnTo>
                <a:lnTo>
                  <a:pt x="285750" y="126801"/>
                </a:lnTo>
                <a:lnTo>
                  <a:pt x="277211" y="126801"/>
                </a:lnTo>
                <a:lnTo>
                  <a:pt x="277211" y="118541"/>
                </a:lnTo>
                <a:lnTo>
                  <a:pt x="285750" y="118541"/>
                </a:lnTo>
                <a:lnTo>
                  <a:pt x="285750" y="118318"/>
                </a:lnTo>
                <a:lnTo>
                  <a:pt x="277211" y="118318"/>
                </a:lnTo>
                <a:lnTo>
                  <a:pt x="277211" y="110114"/>
                </a:lnTo>
                <a:lnTo>
                  <a:pt x="285750" y="110114"/>
                </a:lnTo>
                <a:lnTo>
                  <a:pt x="285750" y="109891"/>
                </a:lnTo>
                <a:lnTo>
                  <a:pt x="277211" y="109891"/>
                </a:lnTo>
                <a:lnTo>
                  <a:pt x="277211" y="101631"/>
                </a:lnTo>
                <a:lnTo>
                  <a:pt x="285750" y="101631"/>
                </a:lnTo>
                <a:lnTo>
                  <a:pt x="285750" y="101408"/>
                </a:lnTo>
                <a:lnTo>
                  <a:pt x="277211" y="101408"/>
                </a:lnTo>
                <a:lnTo>
                  <a:pt x="277211" y="93148"/>
                </a:lnTo>
                <a:lnTo>
                  <a:pt x="285750" y="93148"/>
                </a:lnTo>
                <a:lnTo>
                  <a:pt x="285750" y="92924"/>
                </a:lnTo>
                <a:lnTo>
                  <a:pt x="277211" y="92924"/>
                </a:lnTo>
                <a:lnTo>
                  <a:pt x="277211" y="84720"/>
                </a:lnTo>
                <a:lnTo>
                  <a:pt x="285750" y="84720"/>
                </a:lnTo>
                <a:lnTo>
                  <a:pt x="285750" y="84497"/>
                </a:lnTo>
                <a:lnTo>
                  <a:pt x="277211" y="84497"/>
                </a:lnTo>
                <a:lnTo>
                  <a:pt x="277211" y="76237"/>
                </a:lnTo>
                <a:lnTo>
                  <a:pt x="285750" y="76237"/>
                </a:lnTo>
                <a:lnTo>
                  <a:pt x="285750" y="76014"/>
                </a:lnTo>
                <a:lnTo>
                  <a:pt x="277211" y="76014"/>
                </a:lnTo>
                <a:lnTo>
                  <a:pt x="277211" y="67810"/>
                </a:lnTo>
                <a:lnTo>
                  <a:pt x="285750" y="67810"/>
                </a:lnTo>
                <a:lnTo>
                  <a:pt x="285750" y="67586"/>
                </a:lnTo>
                <a:lnTo>
                  <a:pt x="277211" y="67586"/>
                </a:lnTo>
                <a:lnTo>
                  <a:pt x="277211" y="59326"/>
                </a:lnTo>
                <a:lnTo>
                  <a:pt x="285750" y="59326"/>
                </a:lnTo>
                <a:lnTo>
                  <a:pt x="285750" y="59103"/>
                </a:lnTo>
                <a:lnTo>
                  <a:pt x="277211" y="59103"/>
                </a:lnTo>
                <a:lnTo>
                  <a:pt x="277211" y="50843"/>
                </a:lnTo>
                <a:lnTo>
                  <a:pt x="285750" y="50843"/>
                </a:lnTo>
                <a:lnTo>
                  <a:pt x="285750" y="50620"/>
                </a:lnTo>
                <a:lnTo>
                  <a:pt x="277211" y="50620"/>
                </a:lnTo>
                <a:lnTo>
                  <a:pt x="277211" y="42416"/>
                </a:lnTo>
                <a:lnTo>
                  <a:pt x="285750" y="42416"/>
                </a:lnTo>
                <a:lnTo>
                  <a:pt x="285750" y="42193"/>
                </a:lnTo>
                <a:lnTo>
                  <a:pt x="277211" y="42193"/>
                </a:lnTo>
                <a:lnTo>
                  <a:pt x="277211" y="33933"/>
                </a:lnTo>
                <a:lnTo>
                  <a:pt x="285750" y="33933"/>
                </a:lnTo>
                <a:lnTo>
                  <a:pt x="285750" y="33709"/>
                </a:lnTo>
                <a:lnTo>
                  <a:pt x="277211" y="33709"/>
                </a:lnTo>
                <a:lnTo>
                  <a:pt x="277211" y="25505"/>
                </a:lnTo>
                <a:lnTo>
                  <a:pt x="285750" y="25505"/>
                </a:lnTo>
                <a:lnTo>
                  <a:pt x="285750" y="25282"/>
                </a:lnTo>
                <a:lnTo>
                  <a:pt x="277211" y="25282"/>
                </a:lnTo>
                <a:lnTo>
                  <a:pt x="277211" y="17022"/>
                </a:lnTo>
                <a:lnTo>
                  <a:pt x="285750" y="17022"/>
                </a:lnTo>
                <a:lnTo>
                  <a:pt x="285750" y="16799"/>
                </a:lnTo>
                <a:lnTo>
                  <a:pt x="277211" y="16799"/>
                </a:lnTo>
                <a:lnTo>
                  <a:pt x="277211" y="8595"/>
                </a:lnTo>
                <a:lnTo>
                  <a:pt x="285750" y="8595"/>
                </a:lnTo>
                <a:lnTo>
                  <a:pt x="285750" y="8372"/>
                </a:lnTo>
                <a:lnTo>
                  <a:pt x="277211" y="8372"/>
                </a:lnTo>
                <a:lnTo>
                  <a:pt x="277211" y="0"/>
                </a:lnTo>
                <a:lnTo>
                  <a:pt x="276988" y="0"/>
                </a:lnTo>
                <a:lnTo>
                  <a:pt x="276988" y="8372"/>
                </a:lnTo>
                <a:lnTo>
                  <a:pt x="268560" y="8372"/>
                </a:lnTo>
                <a:lnTo>
                  <a:pt x="268560" y="0"/>
                </a:lnTo>
                <a:lnTo>
                  <a:pt x="268337" y="0"/>
                </a:lnTo>
                <a:lnTo>
                  <a:pt x="268337" y="8372"/>
                </a:lnTo>
                <a:lnTo>
                  <a:pt x="259910" y="8372"/>
                </a:lnTo>
                <a:lnTo>
                  <a:pt x="259910" y="0"/>
                </a:lnTo>
                <a:lnTo>
                  <a:pt x="259686" y="0"/>
                </a:lnTo>
                <a:lnTo>
                  <a:pt x="259686" y="8372"/>
                </a:lnTo>
                <a:lnTo>
                  <a:pt x="251203" y="8372"/>
                </a:lnTo>
                <a:lnTo>
                  <a:pt x="251203" y="0"/>
                </a:lnTo>
                <a:lnTo>
                  <a:pt x="250980" y="0"/>
                </a:lnTo>
                <a:lnTo>
                  <a:pt x="250980" y="8372"/>
                </a:lnTo>
                <a:lnTo>
                  <a:pt x="242553" y="8372"/>
                </a:lnTo>
                <a:lnTo>
                  <a:pt x="242553" y="0"/>
                </a:lnTo>
                <a:lnTo>
                  <a:pt x="242329" y="0"/>
                </a:lnTo>
                <a:lnTo>
                  <a:pt x="242329" y="8372"/>
                </a:lnTo>
                <a:lnTo>
                  <a:pt x="233902" y="8372"/>
                </a:lnTo>
                <a:lnTo>
                  <a:pt x="233902" y="0"/>
                </a:lnTo>
                <a:lnTo>
                  <a:pt x="233679" y="0"/>
                </a:lnTo>
                <a:lnTo>
                  <a:pt x="233679" y="8372"/>
                </a:lnTo>
                <a:lnTo>
                  <a:pt x="225251" y="8372"/>
                </a:lnTo>
                <a:lnTo>
                  <a:pt x="225251" y="0"/>
                </a:lnTo>
                <a:lnTo>
                  <a:pt x="225028" y="0"/>
                </a:lnTo>
                <a:lnTo>
                  <a:pt x="225028" y="8372"/>
                </a:lnTo>
                <a:lnTo>
                  <a:pt x="216601" y="8372"/>
                </a:lnTo>
                <a:lnTo>
                  <a:pt x="216601" y="0"/>
                </a:lnTo>
                <a:lnTo>
                  <a:pt x="216377" y="0"/>
                </a:lnTo>
                <a:lnTo>
                  <a:pt x="216377" y="8372"/>
                </a:lnTo>
                <a:lnTo>
                  <a:pt x="207950" y="8372"/>
                </a:lnTo>
                <a:lnTo>
                  <a:pt x="207950" y="0"/>
                </a:lnTo>
                <a:lnTo>
                  <a:pt x="207727" y="0"/>
                </a:lnTo>
                <a:lnTo>
                  <a:pt x="207727" y="8372"/>
                </a:lnTo>
                <a:lnTo>
                  <a:pt x="199244" y="8372"/>
                </a:lnTo>
                <a:lnTo>
                  <a:pt x="199244" y="0"/>
                </a:lnTo>
                <a:lnTo>
                  <a:pt x="199020" y="0"/>
                </a:lnTo>
                <a:lnTo>
                  <a:pt x="199020" y="8372"/>
                </a:lnTo>
                <a:lnTo>
                  <a:pt x="190593" y="8372"/>
                </a:lnTo>
                <a:lnTo>
                  <a:pt x="190593" y="0"/>
                </a:lnTo>
                <a:lnTo>
                  <a:pt x="190370" y="0"/>
                </a:lnTo>
                <a:lnTo>
                  <a:pt x="190370" y="8372"/>
                </a:lnTo>
                <a:lnTo>
                  <a:pt x="181942" y="8372"/>
                </a:lnTo>
                <a:lnTo>
                  <a:pt x="181942" y="0"/>
                </a:lnTo>
                <a:lnTo>
                  <a:pt x="181719" y="0"/>
                </a:lnTo>
                <a:lnTo>
                  <a:pt x="181719" y="8372"/>
                </a:lnTo>
                <a:lnTo>
                  <a:pt x="173292" y="8372"/>
                </a:lnTo>
                <a:lnTo>
                  <a:pt x="173292" y="0"/>
                </a:lnTo>
                <a:lnTo>
                  <a:pt x="173069" y="0"/>
                </a:lnTo>
                <a:lnTo>
                  <a:pt x="173069" y="8372"/>
                </a:lnTo>
                <a:lnTo>
                  <a:pt x="164641" y="8372"/>
                </a:lnTo>
                <a:lnTo>
                  <a:pt x="164641" y="0"/>
                </a:lnTo>
                <a:lnTo>
                  <a:pt x="164418" y="0"/>
                </a:lnTo>
                <a:lnTo>
                  <a:pt x="164418" y="8372"/>
                </a:lnTo>
                <a:lnTo>
                  <a:pt x="155990" y="8372"/>
                </a:lnTo>
                <a:lnTo>
                  <a:pt x="155990" y="0"/>
                </a:lnTo>
                <a:lnTo>
                  <a:pt x="155767" y="0"/>
                </a:lnTo>
                <a:lnTo>
                  <a:pt x="155767" y="8372"/>
                </a:lnTo>
                <a:lnTo>
                  <a:pt x="147340" y="8372"/>
                </a:lnTo>
                <a:lnTo>
                  <a:pt x="147340" y="0"/>
                </a:lnTo>
                <a:lnTo>
                  <a:pt x="147117" y="0"/>
                </a:lnTo>
                <a:lnTo>
                  <a:pt x="147117" y="8372"/>
                </a:lnTo>
                <a:lnTo>
                  <a:pt x="138633" y="8372"/>
                </a:lnTo>
                <a:lnTo>
                  <a:pt x="138633" y="0"/>
                </a:lnTo>
                <a:lnTo>
                  <a:pt x="138410" y="0"/>
                </a:lnTo>
                <a:lnTo>
                  <a:pt x="138410" y="8372"/>
                </a:lnTo>
                <a:lnTo>
                  <a:pt x="129983" y="8372"/>
                </a:lnTo>
                <a:lnTo>
                  <a:pt x="129983" y="0"/>
                </a:lnTo>
                <a:lnTo>
                  <a:pt x="129760" y="0"/>
                </a:lnTo>
                <a:lnTo>
                  <a:pt x="129760" y="8372"/>
                </a:lnTo>
                <a:lnTo>
                  <a:pt x="121332" y="8372"/>
                </a:lnTo>
                <a:lnTo>
                  <a:pt x="121332" y="0"/>
                </a:lnTo>
                <a:lnTo>
                  <a:pt x="121109" y="0"/>
                </a:lnTo>
                <a:lnTo>
                  <a:pt x="121109" y="8372"/>
                </a:lnTo>
                <a:lnTo>
                  <a:pt x="112681" y="8372"/>
                </a:lnTo>
                <a:lnTo>
                  <a:pt x="112681" y="0"/>
                </a:lnTo>
                <a:lnTo>
                  <a:pt x="112458" y="0"/>
                </a:lnTo>
                <a:lnTo>
                  <a:pt x="112458" y="8372"/>
                </a:lnTo>
                <a:lnTo>
                  <a:pt x="104031" y="8372"/>
                </a:lnTo>
                <a:lnTo>
                  <a:pt x="104031" y="0"/>
                </a:lnTo>
                <a:lnTo>
                  <a:pt x="103808" y="0"/>
                </a:lnTo>
                <a:lnTo>
                  <a:pt x="103808" y="8372"/>
                </a:lnTo>
                <a:lnTo>
                  <a:pt x="95380" y="8372"/>
                </a:lnTo>
                <a:lnTo>
                  <a:pt x="95380" y="0"/>
                </a:lnTo>
                <a:lnTo>
                  <a:pt x="95157" y="0"/>
                </a:lnTo>
                <a:lnTo>
                  <a:pt x="95157" y="8372"/>
                </a:lnTo>
                <a:lnTo>
                  <a:pt x="86730" y="8372"/>
                </a:lnTo>
                <a:lnTo>
                  <a:pt x="86730" y="0"/>
                </a:lnTo>
                <a:lnTo>
                  <a:pt x="86506" y="0"/>
                </a:lnTo>
                <a:lnTo>
                  <a:pt x="86506" y="8372"/>
                </a:lnTo>
                <a:lnTo>
                  <a:pt x="78023" y="8372"/>
                </a:lnTo>
                <a:lnTo>
                  <a:pt x="78023" y="0"/>
                </a:lnTo>
                <a:lnTo>
                  <a:pt x="77800" y="0"/>
                </a:lnTo>
                <a:lnTo>
                  <a:pt x="77800" y="8372"/>
                </a:lnTo>
                <a:lnTo>
                  <a:pt x="69373" y="8372"/>
                </a:lnTo>
                <a:lnTo>
                  <a:pt x="69373" y="0"/>
                </a:lnTo>
                <a:lnTo>
                  <a:pt x="69149" y="0"/>
                </a:lnTo>
                <a:lnTo>
                  <a:pt x="69149" y="8372"/>
                </a:lnTo>
                <a:lnTo>
                  <a:pt x="60722" y="8372"/>
                </a:lnTo>
                <a:lnTo>
                  <a:pt x="60722" y="0"/>
                </a:lnTo>
                <a:lnTo>
                  <a:pt x="60499" y="0"/>
                </a:lnTo>
                <a:lnTo>
                  <a:pt x="60499" y="8372"/>
                </a:lnTo>
                <a:lnTo>
                  <a:pt x="52071" y="8372"/>
                </a:lnTo>
                <a:lnTo>
                  <a:pt x="52071" y="0"/>
                </a:lnTo>
                <a:lnTo>
                  <a:pt x="51848" y="0"/>
                </a:lnTo>
                <a:lnTo>
                  <a:pt x="51848" y="8372"/>
                </a:lnTo>
                <a:lnTo>
                  <a:pt x="43421" y="8372"/>
                </a:lnTo>
                <a:lnTo>
                  <a:pt x="43421" y="0"/>
                </a:lnTo>
                <a:lnTo>
                  <a:pt x="43197" y="0"/>
                </a:lnTo>
                <a:lnTo>
                  <a:pt x="43197" y="8372"/>
                </a:lnTo>
                <a:lnTo>
                  <a:pt x="34770" y="8372"/>
                </a:lnTo>
                <a:lnTo>
                  <a:pt x="34770" y="0"/>
                </a:lnTo>
                <a:lnTo>
                  <a:pt x="34547" y="0"/>
                </a:lnTo>
                <a:lnTo>
                  <a:pt x="34547" y="8372"/>
                </a:lnTo>
                <a:lnTo>
                  <a:pt x="26064" y="8372"/>
                </a:lnTo>
                <a:lnTo>
                  <a:pt x="26064" y="0"/>
                </a:lnTo>
                <a:lnTo>
                  <a:pt x="25840" y="0"/>
                </a:lnTo>
                <a:lnTo>
                  <a:pt x="25840" y="8372"/>
                </a:lnTo>
                <a:lnTo>
                  <a:pt x="17413" y="8372"/>
                </a:lnTo>
                <a:lnTo>
                  <a:pt x="17413" y="0"/>
                </a:lnTo>
                <a:lnTo>
                  <a:pt x="17190" y="0"/>
                </a:lnTo>
                <a:lnTo>
                  <a:pt x="17190" y="8372"/>
                </a:lnTo>
                <a:lnTo>
                  <a:pt x="8762" y="8372"/>
                </a:lnTo>
                <a:lnTo>
                  <a:pt x="8762" y="0"/>
                </a:lnTo>
                <a:close/>
              </a:path>
            </a:pathLst>
          </a:cu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body" idx="1"/>
          </p:nvPr>
        </p:nvSpPr>
        <p:spPr>
          <a:xfrm>
            <a:off x="739680" y="1152528"/>
            <a:ext cx="7686000" cy="30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▫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●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○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■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4" r:id="rId5"/>
    <p:sldLayoutId id="2147483658" r:id="rId6"/>
    <p:sldLayoutId id="2147483660" r:id="rId7"/>
    <p:sldLayoutId id="2147483662" r:id="rId8"/>
    <p:sldLayoutId id="2147483663" r:id="rId9"/>
    <p:sldLayoutId id="2147483664" r:id="rId10"/>
  </p:sldLayoutIdLst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Shape 793"/>
          <p:cNvSpPr txBox="1">
            <a:spLocks noGrp="1"/>
          </p:cNvSpPr>
          <p:nvPr>
            <p:ph type="title"/>
          </p:nvPr>
        </p:nvSpPr>
        <p:spPr>
          <a:xfrm>
            <a:off x="368660" y="450865"/>
            <a:ext cx="39852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200" dirty="0"/>
              <a:t>HELLO!</a:t>
            </a:r>
            <a:endParaRPr sz="9200" dirty="0"/>
          </a:p>
        </p:txBody>
      </p:sp>
      <p:sp>
        <p:nvSpPr>
          <p:cNvPr id="794" name="Shape 794"/>
          <p:cNvSpPr txBox="1">
            <a:spLocks noGrp="1"/>
          </p:cNvSpPr>
          <p:nvPr>
            <p:ph type="body" idx="1"/>
          </p:nvPr>
        </p:nvSpPr>
        <p:spPr>
          <a:xfrm>
            <a:off x="471531" y="1960040"/>
            <a:ext cx="3985200" cy="30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dirty="0"/>
              <a:t>We are STORM</a:t>
            </a:r>
            <a:endParaRPr lang="en" sz="2800" dirty="0"/>
          </a:p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I am here because I love to give presentations. </a:t>
            </a:r>
            <a:endParaRPr dirty="0"/>
          </a:p>
          <a:p>
            <a:pPr marL="0" lvl="0" indent="0" algn="just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You can find me at</a:t>
            </a:r>
          </a:p>
          <a:p>
            <a:pPr marL="0" lvl="0" indent="0" algn="just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16520642@</a:t>
            </a:r>
            <a:r>
              <a:rPr lang="en-US" dirty="0"/>
              <a:t>gm.uit.edu.vn</a:t>
            </a:r>
          </a:p>
        </p:txBody>
      </p:sp>
      <p:pic>
        <p:nvPicPr>
          <p:cNvPr id="795" name="Shape 795" descr="photo-1434030216411-0b793f4b4173.jpg"/>
          <p:cNvPicPr preferRelativeResize="0"/>
          <p:nvPr/>
        </p:nvPicPr>
        <p:blipFill rotWithShape="1">
          <a:blip r:embed="rId3">
            <a:alphaModFix/>
          </a:blip>
          <a:srcRect l="16447" r="8482"/>
          <a:stretch/>
        </p:blipFill>
        <p:spPr>
          <a:xfrm>
            <a:off x="5546725" y="544875"/>
            <a:ext cx="3039850" cy="4049375"/>
          </a:xfrm>
          <a:prstGeom prst="rect">
            <a:avLst/>
          </a:prstGeom>
          <a:noFill/>
          <a:ln>
            <a:noFill/>
          </a:ln>
        </p:spPr>
      </p:pic>
      <p:sp>
        <p:nvSpPr>
          <p:cNvPr id="796" name="Shape 796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 dirty="0"/>
          </a:p>
        </p:txBody>
      </p:sp>
      <p:sp>
        <p:nvSpPr>
          <p:cNvPr id="6" name="Shape 794">
            <a:extLst>
              <a:ext uri="{FF2B5EF4-FFF2-40B4-BE49-F238E27FC236}">
                <a16:creationId xmlns:a16="http://schemas.microsoft.com/office/drawing/2014/main" id="{70CF7AD8-3493-4071-AB5C-E5A059B6804D}"/>
              </a:ext>
            </a:extLst>
          </p:cNvPr>
          <p:cNvSpPr txBox="1">
            <a:spLocks/>
          </p:cNvSpPr>
          <p:nvPr/>
        </p:nvSpPr>
        <p:spPr>
          <a:xfrm>
            <a:off x="471531" y="1960040"/>
            <a:ext cx="4478761" cy="30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▫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●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○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■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sz="2800" dirty="0"/>
              <a:t>We are STORM</a:t>
            </a:r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/>
              <a:t>Nguyễn</a:t>
            </a:r>
            <a:r>
              <a:rPr lang="en-US" dirty="0"/>
              <a:t> S</a:t>
            </a:r>
            <a:r>
              <a:rPr lang="vi-VN" dirty="0"/>
              <a:t>ơ</a:t>
            </a:r>
            <a:r>
              <a:rPr lang="en-US" dirty="0"/>
              <a:t>n </a:t>
            </a:r>
            <a:r>
              <a:rPr lang="en-US" dirty="0" err="1"/>
              <a:t>Lâm</a:t>
            </a:r>
            <a:r>
              <a:rPr lang="en-US" dirty="0"/>
              <a:t> 	16520642</a:t>
            </a:r>
          </a:p>
          <a:p>
            <a:pPr marL="0" indent="0" algn="just"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/>
              <a:t>Phạm</a:t>
            </a:r>
            <a:r>
              <a:rPr lang="en-US" dirty="0"/>
              <a:t> </a:t>
            </a:r>
            <a:r>
              <a:rPr lang="en-US" dirty="0" err="1"/>
              <a:t>Quốc</a:t>
            </a:r>
            <a:r>
              <a:rPr lang="en-US" dirty="0"/>
              <a:t> C</a:t>
            </a:r>
            <a:r>
              <a:rPr lang="vi-VN" dirty="0"/>
              <a:t>ư</a:t>
            </a:r>
            <a:r>
              <a:rPr lang="en-US" dirty="0" err="1"/>
              <a:t>ờng</a:t>
            </a:r>
            <a:r>
              <a:rPr lang="en-US" dirty="0"/>
              <a:t> 	16520157</a:t>
            </a:r>
          </a:p>
          <a:p>
            <a:pPr marL="0" indent="0" algn="just"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Trần Thị Xuân Phú 	16520939</a:t>
            </a:r>
          </a:p>
          <a:p>
            <a:pPr marL="0" indent="0" algn="just"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/>
              <a:t>Nguyễn</a:t>
            </a:r>
            <a:r>
              <a:rPr lang="en-US" dirty="0"/>
              <a:t> Thị Lan 	16520650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4" grpId="0" uiExpand="1" build="p"/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Shape 857"/>
          <p:cNvSpPr txBox="1">
            <a:spLocks noGrp="1"/>
          </p:cNvSpPr>
          <p:nvPr>
            <p:ph type="title"/>
          </p:nvPr>
        </p:nvSpPr>
        <p:spPr>
          <a:xfrm>
            <a:off x="452727" y="1301403"/>
            <a:ext cx="3970417" cy="19946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MỘT SỐ LOẠI GUI TESTING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59" name="Shape 859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6" name="Picture 8">
            <a:extLst>
              <a:ext uri="{FF2B5EF4-FFF2-40B4-BE49-F238E27FC236}">
                <a16:creationId xmlns:a16="http://schemas.microsoft.com/office/drawing/2014/main" id="{A56B24D7-017A-4197-A7A0-2E1C5638157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1422" y="262025"/>
            <a:ext cx="3039851" cy="40493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8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8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8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85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85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85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85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85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85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85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85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Shape 849"/>
          <p:cNvSpPr txBox="1">
            <a:spLocks noGrp="1"/>
          </p:cNvSpPr>
          <p:nvPr>
            <p:ph type="body" idx="1"/>
          </p:nvPr>
        </p:nvSpPr>
        <p:spPr>
          <a:xfrm>
            <a:off x="739675" y="1235873"/>
            <a:ext cx="2477400" cy="281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/>
              <a:t>I</a:t>
            </a:r>
            <a:endParaRPr b="1" dirty="0"/>
          </a:p>
          <a:p>
            <a:pPr lvl="0"/>
            <a:r>
              <a:rPr lang="vi-VN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+mj-lt"/>
              </a:rPr>
              <a:t>Checklist</a:t>
            </a:r>
            <a:r>
              <a:rPr lang="vi-VN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+mj-lt"/>
              </a:rPr>
              <a:t> </a:t>
            </a:r>
            <a:r>
              <a:rPr lang="vi-VN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+mj-lt"/>
              </a:rPr>
              <a:t>testing</a:t>
            </a:r>
            <a:r>
              <a:rPr lang="vi-VN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+mj-lt"/>
              </a:rPr>
              <a:t> (</a:t>
            </a:r>
            <a:r>
              <a:rPr lang="vi-VN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+mj-lt"/>
              </a:rPr>
              <a:t>Kiểm</a:t>
            </a:r>
            <a:r>
              <a:rPr lang="vi-VN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+mj-lt"/>
              </a:rPr>
              <a:t> tra danh </a:t>
            </a:r>
            <a:r>
              <a:rPr lang="vi-VN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+mj-lt"/>
              </a:rPr>
              <a:t>sách</a:t>
            </a:r>
            <a:r>
              <a:rPr lang="vi-VN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+mj-lt"/>
              </a:rPr>
              <a:t>)</a:t>
            </a:r>
            <a:endParaRPr lang="en-US" dirty="0">
              <a:effectLst>
                <a:outerShdw blurRad="38100" dist="19050" dir="2700000" algn="tl">
                  <a:schemeClr val="dk1">
                    <a:alpha val="40000"/>
                  </a:schemeClr>
                </a:outerShdw>
              </a:effectLst>
              <a:latin typeface="+mj-lt"/>
            </a:endParaRPr>
          </a:p>
          <a:p>
            <a:r>
              <a:rPr lang="vi-VN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+mj-lt"/>
              </a:rPr>
              <a:t>Navigation</a:t>
            </a:r>
            <a:r>
              <a:rPr lang="vi-VN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+mj-lt"/>
              </a:rPr>
              <a:t> </a:t>
            </a:r>
            <a:r>
              <a:rPr lang="vi-VN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+mj-lt"/>
              </a:rPr>
              <a:t>testing</a:t>
            </a:r>
            <a:r>
              <a:rPr lang="en-US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+mj-lt"/>
              </a:rPr>
              <a:t> </a:t>
            </a:r>
            <a:r>
              <a:rPr lang="vi-VN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+mj-lt"/>
              </a:rPr>
              <a:t>(</a:t>
            </a:r>
            <a:r>
              <a:rPr lang="vi-VN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+mj-lt"/>
              </a:rPr>
              <a:t>Kiểm</a:t>
            </a:r>
            <a:r>
              <a:rPr lang="vi-VN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+mj-lt"/>
              </a:rPr>
              <a:t> tra </a:t>
            </a:r>
            <a:r>
              <a:rPr lang="vi-VN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+mj-lt"/>
              </a:rPr>
              <a:t>sự</a:t>
            </a:r>
            <a:r>
              <a:rPr lang="vi-VN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+mj-lt"/>
              </a:rPr>
              <a:t> </a:t>
            </a:r>
            <a:r>
              <a:rPr lang="vi-VN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+mj-lt"/>
              </a:rPr>
              <a:t>điều</a:t>
            </a:r>
            <a:r>
              <a:rPr lang="vi-VN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+mj-lt"/>
              </a:rPr>
              <a:t> </a:t>
            </a:r>
            <a:r>
              <a:rPr lang="vi-VN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+mj-lt"/>
              </a:rPr>
              <a:t>hướng</a:t>
            </a:r>
            <a:r>
              <a:rPr lang="vi-VN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+mj-lt"/>
              </a:rPr>
              <a:t>)</a:t>
            </a:r>
            <a:endParaRPr lang="en-US" dirty="0">
              <a:effectLst>
                <a:outerShdw blurRad="38100" dist="19050" dir="2700000" algn="tl">
                  <a:schemeClr val="dk1">
                    <a:alpha val="40000"/>
                  </a:schemeClr>
                </a:outerShdw>
              </a:effectLst>
              <a:latin typeface="+mj-lt"/>
            </a:endParaRPr>
          </a:p>
          <a:p>
            <a:r>
              <a:rPr lang="vi-VN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+mj-lt"/>
              </a:rPr>
              <a:t>Non-</a:t>
            </a:r>
            <a:r>
              <a:rPr lang="vi-VN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+mj-lt"/>
              </a:rPr>
              <a:t>Functional</a:t>
            </a:r>
            <a:r>
              <a:rPr lang="vi-VN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+mj-lt"/>
              </a:rPr>
              <a:t> </a:t>
            </a:r>
            <a:r>
              <a:rPr lang="vi-VN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+mj-lt"/>
              </a:rPr>
              <a:t>testing</a:t>
            </a:r>
            <a:r>
              <a:rPr lang="vi-VN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+mj-lt"/>
              </a:rPr>
              <a:t> (</a:t>
            </a:r>
            <a:r>
              <a:rPr lang="vi-VN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+mj-lt"/>
              </a:rPr>
              <a:t>Kiểm</a:t>
            </a:r>
            <a:r>
              <a:rPr lang="vi-VN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+mj-lt"/>
              </a:rPr>
              <a:t> tra phi </a:t>
            </a:r>
            <a:r>
              <a:rPr lang="vi-VN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+mj-lt"/>
              </a:rPr>
              <a:t>chức</a:t>
            </a:r>
            <a:r>
              <a:rPr lang="vi-VN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+mj-lt"/>
              </a:rPr>
              <a:t> năng)</a:t>
            </a:r>
            <a:endParaRPr lang="en-US" dirty="0">
              <a:latin typeface="+mj-lt"/>
            </a:endParaRPr>
          </a:p>
          <a:p>
            <a:endParaRPr lang="en-US" dirty="0"/>
          </a:p>
          <a:p>
            <a:pPr lvl="0"/>
            <a:endParaRPr lang="en-US" dirty="0"/>
          </a:p>
        </p:txBody>
      </p:sp>
      <p:sp>
        <p:nvSpPr>
          <p:cNvPr id="850" name="Shape 850"/>
          <p:cNvSpPr txBox="1">
            <a:spLocks noGrp="1"/>
          </p:cNvSpPr>
          <p:nvPr>
            <p:ph type="body" idx="2"/>
          </p:nvPr>
        </p:nvSpPr>
        <p:spPr>
          <a:xfrm>
            <a:off x="3344038" y="1235873"/>
            <a:ext cx="2477400" cy="281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/>
              <a:t>II</a:t>
            </a:r>
            <a:endParaRPr b="1" dirty="0"/>
          </a:p>
          <a:p>
            <a:pPr lvl="0"/>
            <a:r>
              <a:rPr lang="vi-VN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+mj-lt"/>
              </a:rPr>
              <a:t>Application</a:t>
            </a:r>
            <a:r>
              <a:rPr lang="vi-VN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+mj-lt"/>
              </a:rPr>
              <a:t> </a:t>
            </a:r>
            <a:r>
              <a:rPr lang="vi-VN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+mj-lt"/>
              </a:rPr>
              <a:t>testing</a:t>
            </a:r>
            <a:r>
              <a:rPr lang="vi-VN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+mj-lt"/>
              </a:rPr>
              <a:t> (</a:t>
            </a:r>
            <a:r>
              <a:rPr lang="vi-VN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+mj-lt"/>
              </a:rPr>
              <a:t>Kiểm</a:t>
            </a:r>
            <a:r>
              <a:rPr lang="vi-VN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+mj-lt"/>
              </a:rPr>
              <a:t> tra </a:t>
            </a:r>
            <a:r>
              <a:rPr lang="vi-VN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+mj-lt"/>
              </a:rPr>
              <a:t>ứng</a:t>
            </a:r>
            <a:r>
              <a:rPr lang="vi-VN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+mj-lt"/>
              </a:rPr>
              <a:t> </a:t>
            </a:r>
            <a:r>
              <a:rPr lang="vi-VN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+mj-lt"/>
              </a:rPr>
              <a:t>dụng</a:t>
            </a:r>
            <a:r>
              <a:rPr lang="vi-VN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+mj-lt"/>
              </a:rPr>
              <a:t>)</a:t>
            </a:r>
            <a:endParaRPr lang="en-US" dirty="0">
              <a:effectLst>
                <a:outerShdw blurRad="38100" dist="19050" dir="2700000" algn="tl">
                  <a:schemeClr val="dk1">
                    <a:alpha val="40000"/>
                  </a:schemeClr>
                </a:outerShdw>
              </a:effectLst>
              <a:latin typeface="+mj-lt"/>
            </a:endParaRPr>
          </a:p>
          <a:p>
            <a:r>
              <a:rPr lang="vi-VN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+mj-lt"/>
              </a:rPr>
              <a:t>Desktop</a:t>
            </a:r>
            <a:r>
              <a:rPr lang="vi-VN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+mj-lt"/>
              </a:rPr>
              <a:t> </a:t>
            </a:r>
            <a:r>
              <a:rPr lang="vi-VN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+mj-lt"/>
              </a:rPr>
              <a:t>interfration</a:t>
            </a:r>
            <a:r>
              <a:rPr lang="vi-VN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+mj-lt"/>
              </a:rPr>
              <a:t> </a:t>
            </a:r>
            <a:r>
              <a:rPr lang="vi-VN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+mj-lt"/>
              </a:rPr>
              <a:t>testting</a:t>
            </a:r>
            <a:r>
              <a:rPr lang="vi-VN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+mj-lt"/>
              </a:rPr>
              <a:t> (</a:t>
            </a:r>
            <a:r>
              <a:rPr lang="vi-VN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+mj-lt"/>
              </a:rPr>
              <a:t>Kiểm</a:t>
            </a:r>
            <a:r>
              <a:rPr lang="vi-VN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+mj-lt"/>
              </a:rPr>
              <a:t> tra </a:t>
            </a:r>
            <a:r>
              <a:rPr lang="vi-VN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+mj-lt"/>
              </a:rPr>
              <a:t>màn</a:t>
            </a:r>
            <a:r>
              <a:rPr lang="vi-VN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+mj-lt"/>
              </a:rPr>
              <a:t> </a:t>
            </a:r>
            <a:r>
              <a:rPr lang="vi-VN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+mj-lt"/>
              </a:rPr>
              <a:t>hình</a:t>
            </a:r>
            <a:r>
              <a:rPr lang="vi-VN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+mj-lt"/>
              </a:rPr>
              <a:t> </a:t>
            </a:r>
            <a:r>
              <a:rPr lang="vi-VN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+mj-lt"/>
              </a:rPr>
              <a:t>tích</a:t>
            </a:r>
            <a:r>
              <a:rPr lang="vi-VN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+mj-lt"/>
              </a:rPr>
              <a:t> </a:t>
            </a:r>
            <a:r>
              <a:rPr lang="vi-VN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+mj-lt"/>
              </a:rPr>
              <a:t>hợp</a:t>
            </a:r>
            <a:r>
              <a:rPr lang="vi-VN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+mj-lt"/>
              </a:rPr>
              <a:t>)</a:t>
            </a:r>
            <a:endParaRPr lang="en-US" dirty="0">
              <a:latin typeface="+mj-lt"/>
            </a:endParaRPr>
          </a:p>
          <a:p>
            <a:pPr lvl="0"/>
            <a:endParaRPr lang="en-US" dirty="0"/>
          </a:p>
        </p:txBody>
      </p:sp>
      <p:sp>
        <p:nvSpPr>
          <p:cNvPr id="851" name="Shape 851"/>
          <p:cNvSpPr txBox="1">
            <a:spLocks noGrp="1"/>
          </p:cNvSpPr>
          <p:nvPr>
            <p:ph type="body" idx="3"/>
          </p:nvPr>
        </p:nvSpPr>
        <p:spPr>
          <a:xfrm>
            <a:off x="5948275" y="1235873"/>
            <a:ext cx="2477400" cy="281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/>
              <a:t>III</a:t>
            </a:r>
            <a:endParaRPr b="1" dirty="0"/>
          </a:p>
          <a:p>
            <a:pPr lvl="0"/>
            <a:r>
              <a:rPr lang="vi-VN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+mj-lt"/>
              </a:rPr>
              <a:t>Client</a:t>
            </a:r>
            <a:r>
              <a:rPr lang="vi-VN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+mj-lt"/>
              </a:rPr>
              <a:t>/Server </a:t>
            </a:r>
            <a:r>
              <a:rPr lang="vi-VN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+mj-lt"/>
              </a:rPr>
              <a:t>communication</a:t>
            </a:r>
            <a:r>
              <a:rPr lang="vi-VN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+mj-lt"/>
              </a:rPr>
              <a:t> </a:t>
            </a:r>
            <a:r>
              <a:rPr lang="vi-VN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+mj-lt"/>
              </a:rPr>
              <a:t>testting</a:t>
            </a:r>
            <a:r>
              <a:rPr lang="vi-VN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+mj-lt"/>
              </a:rPr>
              <a:t> (</a:t>
            </a:r>
            <a:r>
              <a:rPr lang="vi-VN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+mj-lt"/>
              </a:rPr>
              <a:t>Kiểm</a:t>
            </a:r>
            <a:r>
              <a:rPr lang="vi-VN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+mj-lt"/>
              </a:rPr>
              <a:t> tra </a:t>
            </a:r>
            <a:r>
              <a:rPr lang="vi-VN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+mj-lt"/>
              </a:rPr>
              <a:t>sự</a:t>
            </a:r>
            <a:r>
              <a:rPr lang="vi-VN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+mj-lt"/>
              </a:rPr>
              <a:t> liên </a:t>
            </a:r>
            <a:r>
              <a:rPr lang="vi-VN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+mj-lt"/>
              </a:rPr>
              <a:t>hệ</a:t>
            </a:r>
            <a:r>
              <a:rPr lang="vi-VN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+mj-lt"/>
              </a:rPr>
              <a:t> </a:t>
            </a:r>
            <a:r>
              <a:rPr lang="vi-VN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+mj-lt"/>
              </a:rPr>
              <a:t>giữa</a:t>
            </a:r>
            <a:r>
              <a:rPr lang="vi-VN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+mj-lt"/>
              </a:rPr>
              <a:t> </a:t>
            </a:r>
            <a:r>
              <a:rPr lang="vi-VN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+mj-lt"/>
              </a:rPr>
              <a:t>client</a:t>
            </a:r>
            <a:r>
              <a:rPr lang="vi-VN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+mj-lt"/>
              </a:rPr>
              <a:t>/</a:t>
            </a:r>
            <a:r>
              <a:rPr lang="vi-VN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+mj-lt"/>
              </a:rPr>
              <a:t>server</a:t>
            </a:r>
            <a:r>
              <a:rPr lang="vi-VN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+mj-lt"/>
              </a:rPr>
              <a:t> )</a:t>
            </a:r>
            <a:endParaRPr lang="en-US" dirty="0">
              <a:effectLst>
                <a:outerShdw blurRad="38100" dist="19050" dir="2700000" algn="tl">
                  <a:schemeClr val="dk1">
                    <a:alpha val="40000"/>
                  </a:schemeClr>
                </a:outerShdw>
              </a:effectLst>
              <a:latin typeface="+mj-lt"/>
            </a:endParaRPr>
          </a:p>
          <a:p>
            <a:r>
              <a:rPr lang="vi-VN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+mj-lt"/>
              </a:rPr>
              <a:t>Synchronisation</a:t>
            </a:r>
            <a:r>
              <a:rPr lang="vi-VN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+mj-lt"/>
              </a:rPr>
              <a:t> </a:t>
            </a:r>
            <a:r>
              <a:rPr lang="vi-VN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+mj-lt"/>
              </a:rPr>
              <a:t>testing</a:t>
            </a:r>
            <a:r>
              <a:rPr lang="vi-VN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+mj-lt"/>
              </a:rPr>
              <a:t> (</a:t>
            </a:r>
            <a:r>
              <a:rPr lang="vi-VN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+mj-lt"/>
              </a:rPr>
              <a:t>Kiểm</a:t>
            </a:r>
            <a:r>
              <a:rPr lang="vi-VN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+mj-lt"/>
              </a:rPr>
              <a:t> tra  </a:t>
            </a:r>
            <a:r>
              <a:rPr lang="vi-VN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+mj-lt"/>
              </a:rPr>
              <a:t>sự</a:t>
            </a:r>
            <a:r>
              <a:rPr lang="vi-VN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+mj-lt"/>
              </a:rPr>
              <a:t> </a:t>
            </a:r>
            <a:r>
              <a:rPr lang="vi-VN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+mj-lt"/>
              </a:rPr>
              <a:t>đồng</a:t>
            </a:r>
            <a:r>
              <a:rPr lang="vi-VN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+mj-lt"/>
              </a:rPr>
              <a:t> </a:t>
            </a:r>
            <a:r>
              <a:rPr lang="vi-VN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+mj-lt"/>
              </a:rPr>
              <a:t>bộ</a:t>
            </a:r>
            <a:r>
              <a:rPr lang="vi-VN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+mj-lt"/>
              </a:rPr>
              <a:t>)</a:t>
            </a:r>
            <a:endParaRPr lang="en-US" dirty="0">
              <a:latin typeface="+mj-lt"/>
            </a:endParaRPr>
          </a:p>
          <a:p>
            <a:pPr lvl="0"/>
            <a:endParaRPr lang="en-US" dirty="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52" name="Shape 852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" grpId="0" build="p"/>
      <p:bldP spid="850" grpId="0" build="p"/>
      <p:bldP spid="851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4ACDCF3-7AB5-4FCC-8E03-52E8ED4BA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1997" y="118703"/>
            <a:ext cx="7686000" cy="721635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So </a:t>
            </a:r>
            <a:r>
              <a:rPr lang="en-US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sánh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GUI Checklist </a:t>
            </a:r>
            <a:r>
              <a:rPr lang="en-US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và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GUI Testing</a:t>
            </a:r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A7A2D68C-114C-4ED4-B1A7-60F072839D5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sp>
        <p:nvSpPr>
          <p:cNvPr id="6" name="Text Placeholder 13">
            <a:extLst>
              <a:ext uri="{FF2B5EF4-FFF2-40B4-BE49-F238E27FC236}">
                <a16:creationId xmlns:a16="http://schemas.microsoft.com/office/drawing/2014/main" id="{67BB0BFB-716B-4E69-9D5C-2154D1DA6EEA}"/>
              </a:ext>
            </a:extLst>
          </p:cNvPr>
          <p:cNvSpPr txBox="1">
            <a:spLocks/>
          </p:cNvSpPr>
          <p:nvPr/>
        </p:nvSpPr>
        <p:spPr>
          <a:xfrm>
            <a:off x="1851150" y="1714350"/>
            <a:ext cx="4222271" cy="857400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10000"/>
              </a:lnSpc>
              <a:buNone/>
            </a:pPr>
            <a:r>
              <a:rPr lang="en-US" altLang="ko-KR" sz="22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Giống</a:t>
            </a:r>
            <a:r>
              <a:rPr lang="en-US" altLang="ko-KR" sz="22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2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altLang="ko-KR" sz="22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lnSpc>
                <a:spcPct val="110000"/>
              </a:lnSpc>
              <a:buNone/>
            </a:pPr>
            <a:r>
              <a:rPr lang="en-US" altLang="ko-KR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Đều</a:t>
            </a:r>
            <a:r>
              <a:rPr lang="en-US" altLang="ko-KR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altLang="ko-KR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altLang="ko-KR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altLang="ko-KR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altLang="ko-KR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Interface testing (</a:t>
            </a:r>
            <a:r>
              <a:rPr lang="en-US" altLang="ko-KR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altLang="ko-KR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altLang="ko-KR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altLang="ko-KR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en-US" altLang="ko-KR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altLang="ko-KR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altLang="ko-KR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web)</a:t>
            </a:r>
            <a:endParaRPr lang="en-US" altLang="ko-KR" b="1" dirty="0"/>
          </a:p>
        </p:txBody>
      </p:sp>
      <p:sp>
        <p:nvSpPr>
          <p:cNvPr id="8" name="Oval 21">
            <a:extLst>
              <a:ext uri="{FF2B5EF4-FFF2-40B4-BE49-F238E27FC236}">
                <a16:creationId xmlns:a16="http://schemas.microsoft.com/office/drawing/2014/main" id="{6CD381BA-AEAF-44CE-9F99-E305BC5EE545}"/>
              </a:ext>
            </a:extLst>
          </p:cNvPr>
          <p:cNvSpPr>
            <a:spLocks noChangeAspect="1"/>
          </p:cNvSpPr>
          <p:nvPr/>
        </p:nvSpPr>
        <p:spPr>
          <a:xfrm>
            <a:off x="640260" y="250893"/>
            <a:ext cx="1089692" cy="1026451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" name="Oval 21">
            <a:extLst>
              <a:ext uri="{FF2B5EF4-FFF2-40B4-BE49-F238E27FC236}">
                <a16:creationId xmlns:a16="http://schemas.microsoft.com/office/drawing/2014/main" id="{02A311C1-F463-43C9-ABEB-E0BCDDC6F006}"/>
              </a:ext>
            </a:extLst>
          </p:cNvPr>
          <p:cNvSpPr>
            <a:spLocks noChangeAspect="1"/>
          </p:cNvSpPr>
          <p:nvPr/>
        </p:nvSpPr>
        <p:spPr>
          <a:xfrm>
            <a:off x="177416" y="1082769"/>
            <a:ext cx="674581" cy="631581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0992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950"/>
                            </p:stCondLst>
                            <p:childTnLst>
                              <p:par>
                                <p:cTn id="12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4ACDCF3-7AB5-4FCC-8E03-52E8ED4BA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1997" y="118703"/>
            <a:ext cx="7686000" cy="721635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So </a:t>
            </a:r>
            <a:r>
              <a:rPr lang="en-US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sánh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GUI Checklist </a:t>
            </a:r>
            <a:r>
              <a:rPr lang="en-US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và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GUI Testing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2B89C9EF-EB3A-4E48-96BC-E52BFFE04A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7416" y="2083020"/>
            <a:ext cx="4394584" cy="2785119"/>
          </a:xfrm>
        </p:spPr>
        <p:txBody>
          <a:bodyPr/>
          <a:lstStyle/>
          <a:p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</a:t>
            </a:r>
            <a:r>
              <a:rPr lang="vi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bao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quát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lệ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</a:t>
            </a:r>
            <a:r>
              <a:rPr lang="vi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duyệt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thân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vi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ràng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buộc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... </a:t>
            </a:r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BFC4C1AA-ADD6-4632-B9A5-124CDF89E96B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663611" y="2083020"/>
            <a:ext cx="4302973" cy="2357558"/>
          </a:xfrm>
        </p:spPr>
        <p:txBody>
          <a:bodyPr/>
          <a:lstStyle/>
          <a:p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vi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GUI</a:t>
            </a:r>
          </a:p>
          <a:p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yếu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vi-V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bố</a:t>
            </a:r>
            <a:r>
              <a:rPr lang="vi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cục</a:t>
            </a:r>
            <a:r>
              <a:rPr lang="vi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màu</a:t>
            </a:r>
            <a:r>
              <a:rPr lang="vi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sắc</a:t>
            </a:r>
            <a:r>
              <a:rPr lang="vi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phông </a:t>
            </a:r>
            <a:r>
              <a:rPr lang="vi-V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chữ</a:t>
            </a:r>
            <a:r>
              <a:rPr lang="vi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cỡ</a:t>
            </a:r>
            <a:r>
              <a:rPr lang="vi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chữ</a:t>
            </a:r>
            <a:r>
              <a:rPr lang="vi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nhãn</a:t>
            </a:r>
            <a:r>
              <a:rPr lang="vi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văn </a:t>
            </a:r>
            <a:r>
              <a:rPr lang="vi-V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vi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vi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vi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văn </a:t>
            </a:r>
            <a:r>
              <a:rPr lang="vi-V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vi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ghi </a:t>
            </a:r>
            <a:r>
              <a:rPr lang="vi-V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chú</a:t>
            </a:r>
            <a:r>
              <a:rPr lang="vi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vi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nút</a:t>
            </a:r>
            <a:r>
              <a:rPr lang="vi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danh </a:t>
            </a:r>
            <a:r>
              <a:rPr lang="vi-V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vi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vi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vi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liên </a:t>
            </a:r>
            <a:r>
              <a:rPr lang="vi-V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vi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vi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vi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A7A2D68C-114C-4ED4-B1A7-60F072839D5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03A7D026-8033-460D-9285-8A75A808D087}"/>
              </a:ext>
            </a:extLst>
          </p:cNvPr>
          <p:cNvSpPr txBox="1">
            <a:spLocks/>
          </p:cNvSpPr>
          <p:nvPr/>
        </p:nvSpPr>
        <p:spPr>
          <a:xfrm>
            <a:off x="724877" y="1748867"/>
            <a:ext cx="1548129" cy="426419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10000"/>
              </a:lnSpc>
              <a:buNone/>
            </a:pPr>
            <a:r>
              <a:rPr lang="en-US" altLang="ko-KR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GUI Checklist</a:t>
            </a:r>
            <a:endParaRPr lang="en-US" altLang="ko-KR" b="1" dirty="0"/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7F18C0B9-F314-4713-AED6-90CC90F03447}"/>
              </a:ext>
            </a:extLst>
          </p:cNvPr>
          <p:cNvSpPr txBox="1">
            <a:spLocks/>
          </p:cNvSpPr>
          <p:nvPr/>
        </p:nvSpPr>
        <p:spPr>
          <a:xfrm>
            <a:off x="5198571" y="1758595"/>
            <a:ext cx="1332409" cy="426419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10000"/>
              </a:lnSpc>
              <a:buNone/>
            </a:pPr>
            <a:r>
              <a:rPr lang="en-US" altLang="ko-KR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GUI Testing</a:t>
            </a:r>
            <a:endParaRPr lang="en-US" altLang="ko-KR" b="1" dirty="0"/>
          </a:p>
        </p:txBody>
      </p:sp>
      <p:sp>
        <p:nvSpPr>
          <p:cNvPr id="12" name="Oval 21">
            <a:extLst>
              <a:ext uri="{FF2B5EF4-FFF2-40B4-BE49-F238E27FC236}">
                <a16:creationId xmlns:a16="http://schemas.microsoft.com/office/drawing/2014/main" id="{710F2F5C-5262-4793-9076-AF79A2DE1939}"/>
              </a:ext>
            </a:extLst>
          </p:cNvPr>
          <p:cNvSpPr>
            <a:spLocks noChangeAspect="1"/>
          </p:cNvSpPr>
          <p:nvPr/>
        </p:nvSpPr>
        <p:spPr>
          <a:xfrm>
            <a:off x="640260" y="250893"/>
            <a:ext cx="1089692" cy="1026451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Oval 21">
            <a:extLst>
              <a:ext uri="{FF2B5EF4-FFF2-40B4-BE49-F238E27FC236}">
                <a16:creationId xmlns:a16="http://schemas.microsoft.com/office/drawing/2014/main" id="{B16E3359-9727-48B3-97C1-B09AAC676CA5}"/>
              </a:ext>
            </a:extLst>
          </p:cNvPr>
          <p:cNvSpPr>
            <a:spLocks noChangeAspect="1"/>
          </p:cNvSpPr>
          <p:nvPr/>
        </p:nvSpPr>
        <p:spPr>
          <a:xfrm>
            <a:off x="177416" y="1082769"/>
            <a:ext cx="674581" cy="631581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A95DD25-768F-4907-AF68-A750DDABC1D7}"/>
              </a:ext>
            </a:extLst>
          </p:cNvPr>
          <p:cNvSpPr txBox="1">
            <a:spLocks/>
          </p:cNvSpPr>
          <p:nvPr/>
        </p:nvSpPr>
        <p:spPr>
          <a:xfrm>
            <a:off x="1668801" y="968265"/>
            <a:ext cx="1724812" cy="596267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10000"/>
              </a:lnSpc>
              <a:buNone/>
            </a:pPr>
            <a:r>
              <a:rPr lang="en-US" altLang="ko-KR" sz="22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altLang="ko-KR" sz="22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2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altLang="ko-KR" sz="22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altLang="ko-KR" sz="22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5880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950"/>
                            </p:stCondLst>
                            <p:childTnLst>
                              <p:par>
                                <p:cTn id="12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8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6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7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9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1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3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950"/>
                            </p:stCondLst>
                            <p:childTnLst>
                              <p:par>
                                <p:cTn id="4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950"/>
                            </p:stCondLst>
                            <p:childTnLst>
                              <p:par>
                                <p:cTn id="5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4950"/>
                            </p:stCondLst>
                            <p:childTnLst>
                              <p:par>
                                <p:cTn id="7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950"/>
                            </p:stCondLst>
                            <p:childTnLst>
                              <p:par>
                                <p:cTn id="7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  <p:bldP spid="11" grpId="0"/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Shape 865"/>
          <p:cNvSpPr txBox="1">
            <a:spLocks noGrp="1"/>
          </p:cNvSpPr>
          <p:nvPr>
            <p:ph type="title" idx="4294967295"/>
          </p:nvPr>
        </p:nvSpPr>
        <p:spPr>
          <a:xfrm>
            <a:off x="631493" y="2033539"/>
            <a:ext cx="4535929" cy="1656900"/>
          </a:xfrm>
          <a:prstGeom prst="rect">
            <a:avLst/>
          </a:prstGeom>
          <a:effectLst>
            <a:outerShdw blurRad="57150" dist="19050" dir="5400000" algn="bl" rotWithShape="0">
              <a:srgbClr val="000000">
                <a:alpha val="14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rgbClr val="FF0000"/>
                </a:solidFill>
                <a:latin typeface="Titillium Web"/>
                <a:ea typeface="Titillium Web"/>
                <a:cs typeface="Titillium Web"/>
                <a:sym typeface="Titillium Web"/>
              </a:rPr>
              <a:t>MỘT SỐ AUTOMATION TESTING</a:t>
            </a:r>
            <a:endParaRPr sz="4000" dirty="0">
              <a:solidFill>
                <a:srgbClr val="FF0000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866" name="Shape 866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Shape 979"/>
          <p:cNvSpPr txBox="1">
            <a:spLocks noGrp="1"/>
          </p:cNvSpPr>
          <p:nvPr>
            <p:ph type="body" idx="4294967295"/>
          </p:nvPr>
        </p:nvSpPr>
        <p:spPr>
          <a:xfrm>
            <a:off x="0" y="631827"/>
            <a:ext cx="6326372" cy="39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vi-VN" sz="1800" b="1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Ranorex</a:t>
            </a:r>
            <a:endParaRPr lang="en-US" sz="1800" b="1" dirty="0">
              <a:effectLst>
                <a:outerShdw blurRad="38100" dist="19050" dir="2700000" algn="tl">
                  <a:schemeClr val="dk1">
                    <a:alpha val="40000"/>
                  </a:schemeClr>
                </a:outerShdw>
              </a:effectLst>
            </a:endParaRPr>
          </a:p>
          <a:p>
            <a:pPr lvl="0"/>
            <a:r>
              <a:rPr lang="vi-VN" sz="1800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Ranorex</a:t>
            </a:r>
            <a:r>
              <a:rPr lang="vi-VN" sz="18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vi-VN" sz="1800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là</a:t>
            </a:r>
            <a:r>
              <a:rPr lang="vi-VN" sz="18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vi-VN" sz="1800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một</a:t>
            </a:r>
            <a:r>
              <a:rPr lang="vi-VN" sz="18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GUI </a:t>
            </a:r>
            <a:r>
              <a:rPr lang="vi-VN" sz="1800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test</a:t>
            </a:r>
            <a:r>
              <a:rPr lang="vi-VN" sz="18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vi-VN" sz="1800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automation</a:t>
            </a:r>
            <a:r>
              <a:rPr lang="vi-VN" sz="18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vi-VN" sz="1800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framework</a:t>
            </a:r>
            <a:r>
              <a:rPr lang="vi-VN" sz="18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vi-VN" sz="1800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dành</a:t>
            </a:r>
            <a:r>
              <a:rPr lang="vi-VN" sz="18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cho </a:t>
            </a:r>
            <a:r>
              <a:rPr lang="vi-VN" sz="1800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việc</a:t>
            </a:r>
            <a:r>
              <a:rPr lang="vi-VN" sz="18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vi-VN" sz="1800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test</a:t>
            </a:r>
            <a:r>
              <a:rPr lang="vi-VN" sz="18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trên </a:t>
            </a:r>
            <a:r>
              <a:rPr lang="vi-VN" sz="1800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desktop</a:t>
            </a:r>
            <a:r>
              <a:rPr lang="vi-VN" sz="18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vi-VN" sz="1800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web-base</a:t>
            </a:r>
            <a:r>
              <a:rPr lang="vi-VN" sz="18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vi-VN" sz="1800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và</a:t>
            </a:r>
            <a:r>
              <a:rPr lang="vi-VN" sz="18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vi-VN" sz="1800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mobile</a:t>
            </a:r>
            <a:r>
              <a:rPr lang="vi-VN" sz="18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.</a:t>
            </a:r>
            <a:endParaRPr lang="en-US" sz="1800" dirty="0">
              <a:effectLst>
                <a:outerShdw blurRad="38100" dist="19050" dir="2700000" algn="tl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vi-VN" sz="1800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Ranorex</a:t>
            </a:r>
            <a:r>
              <a:rPr lang="vi-VN" sz="18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vi-VN" sz="1800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hỗ</a:t>
            </a:r>
            <a:r>
              <a:rPr lang="vi-VN" sz="18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vi-VN" sz="1800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trợ</a:t>
            </a:r>
            <a:r>
              <a:rPr lang="vi-VN" sz="18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vi-VN" sz="1800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việc</a:t>
            </a:r>
            <a:r>
              <a:rPr lang="vi-VN" sz="18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vi-VN" sz="1800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recording</a:t>
            </a:r>
            <a:r>
              <a:rPr lang="vi-VN" sz="18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vi-VN" sz="1800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và</a:t>
            </a:r>
            <a:r>
              <a:rPr lang="vi-VN" sz="18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vi-VN" sz="1800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thực</a:t>
            </a:r>
            <a:r>
              <a:rPr lang="vi-VN" sz="18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thi </a:t>
            </a:r>
            <a:r>
              <a:rPr lang="vi-VN" sz="1800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test</a:t>
            </a:r>
            <a:r>
              <a:rPr lang="vi-VN" sz="18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trên </a:t>
            </a:r>
            <a:r>
              <a:rPr lang="vi-VN" sz="1800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thiết</a:t>
            </a:r>
            <a:r>
              <a:rPr lang="vi-VN" sz="18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vi-VN" sz="1800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bị</a:t>
            </a:r>
            <a:r>
              <a:rPr lang="vi-VN" sz="18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vi-VN" sz="1800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thực</a:t>
            </a:r>
            <a:r>
              <a:rPr lang="vi-VN" sz="18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vi-VN" sz="1800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tế</a:t>
            </a:r>
            <a:r>
              <a:rPr lang="vi-VN" sz="18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vi-VN" sz="1800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tốt</a:t>
            </a:r>
            <a:r>
              <a:rPr lang="vi-VN" sz="18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hơn </a:t>
            </a:r>
            <a:r>
              <a:rPr lang="vi-VN" sz="1800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là</a:t>
            </a:r>
            <a:r>
              <a:rPr lang="vi-VN" sz="18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vi-VN" sz="1800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sử</a:t>
            </a:r>
            <a:r>
              <a:rPr lang="vi-VN" sz="18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vi-VN" sz="1800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dụng</a:t>
            </a:r>
            <a:r>
              <a:rPr lang="vi-VN" sz="18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vi-VN" sz="1800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emulators</a:t>
            </a:r>
            <a:r>
              <a:rPr lang="vi-VN" sz="18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vi-VN" sz="1800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sức</a:t>
            </a:r>
            <a:r>
              <a:rPr lang="vi-VN" sz="18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vi-VN" sz="1800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mạnh</a:t>
            </a:r>
            <a:r>
              <a:rPr lang="vi-VN" sz="18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vi-VN" sz="1800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của</a:t>
            </a:r>
            <a:r>
              <a:rPr lang="vi-VN" sz="18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vi-VN" sz="1800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ranorex</a:t>
            </a:r>
            <a:r>
              <a:rPr lang="vi-VN" sz="18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vi-VN" sz="1800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là</a:t>
            </a:r>
            <a:r>
              <a:rPr lang="vi-VN" sz="18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vi-VN" sz="1800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có</a:t>
            </a:r>
            <a:r>
              <a:rPr lang="vi-VN" sz="18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vi-VN" sz="1800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thể</a:t>
            </a:r>
            <a:r>
              <a:rPr lang="vi-VN" sz="18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vi-VN" sz="1800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thực</a:t>
            </a:r>
            <a:r>
              <a:rPr lang="vi-VN" sz="18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thi </a:t>
            </a:r>
            <a:r>
              <a:rPr lang="vi-VN" sz="1800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test</a:t>
            </a:r>
            <a:r>
              <a:rPr lang="vi-VN" sz="18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trên </a:t>
            </a:r>
            <a:r>
              <a:rPr lang="vi-VN" sz="1800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bất</a:t>
            </a:r>
            <a:r>
              <a:rPr lang="vi-VN" sz="18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vi-VN" sz="1800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kỳ</a:t>
            </a:r>
            <a:r>
              <a:rPr lang="vi-VN" sz="18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vi-VN" sz="1800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device</a:t>
            </a:r>
            <a:r>
              <a:rPr lang="vi-VN" sz="18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vi-VN" sz="1800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nào</a:t>
            </a:r>
            <a:r>
              <a:rPr lang="vi-VN" sz="18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vi-VN" sz="1800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với</a:t>
            </a:r>
            <a:r>
              <a:rPr lang="vi-VN" sz="18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vi-VN" sz="1800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bất</a:t>
            </a:r>
            <a:r>
              <a:rPr lang="vi-VN" sz="18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vi-VN" sz="1800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kỳ</a:t>
            </a:r>
            <a:r>
              <a:rPr lang="vi-VN" sz="18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ngôn </a:t>
            </a:r>
            <a:r>
              <a:rPr lang="vi-VN" sz="1800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ngữ</a:t>
            </a:r>
            <a:r>
              <a:rPr lang="vi-VN" sz="18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vi-VN" sz="1800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nào</a:t>
            </a:r>
            <a:r>
              <a:rPr lang="vi-VN" sz="18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.</a:t>
            </a:r>
            <a:endParaRPr lang="en-US" sz="1800" dirty="0"/>
          </a:p>
          <a:p>
            <a:r>
              <a:rPr lang="vi-VN" sz="1800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Ranorex</a:t>
            </a:r>
            <a:r>
              <a:rPr lang="vi-VN" sz="18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vi-VN" sz="1800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là</a:t>
            </a:r>
            <a:r>
              <a:rPr lang="vi-VN" sz="18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vi-VN" sz="1800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tool</a:t>
            </a:r>
            <a:r>
              <a:rPr lang="vi-VN" sz="18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vi-VN" sz="1800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automation</a:t>
            </a:r>
            <a:r>
              <a:rPr lang="vi-VN" sz="18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vi-VN" sz="1800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test</a:t>
            </a:r>
            <a:r>
              <a:rPr lang="vi-VN" sz="18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vi-VN" sz="1800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rất</a:t>
            </a:r>
            <a:r>
              <a:rPr lang="vi-VN" sz="18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vi-VN" sz="1800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dễ</a:t>
            </a:r>
            <a:r>
              <a:rPr lang="vi-VN" sz="18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vi-VN" sz="1800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sử</a:t>
            </a:r>
            <a:r>
              <a:rPr lang="vi-VN" sz="18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vi-VN" sz="1800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dụng</a:t>
            </a:r>
            <a:r>
              <a:rPr lang="vi-VN" sz="18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cho </a:t>
            </a:r>
            <a:r>
              <a:rPr lang="vi-VN" sz="1800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việc</a:t>
            </a:r>
            <a:r>
              <a:rPr lang="vi-VN" sz="18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vi-VN" sz="1800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testing</a:t>
            </a:r>
            <a:r>
              <a:rPr lang="vi-VN" sz="18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trên </a:t>
            </a:r>
            <a:r>
              <a:rPr lang="vi-VN" sz="1800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desktop</a:t>
            </a:r>
            <a:r>
              <a:rPr lang="vi-VN" sz="18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vi-VN" sz="1800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và</a:t>
            </a:r>
            <a:r>
              <a:rPr lang="vi-VN" sz="18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vi-VN" sz="1800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testing</a:t>
            </a:r>
            <a:r>
              <a:rPr lang="vi-VN" sz="18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trên </a:t>
            </a:r>
            <a:r>
              <a:rPr lang="vi-VN" sz="1800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mobile</a:t>
            </a:r>
            <a:r>
              <a:rPr lang="en-US" sz="18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vi-VN" sz="18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vi-VN" sz="1800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android</a:t>
            </a:r>
            <a:r>
              <a:rPr lang="vi-VN" sz="18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vi-VN" sz="1800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và</a:t>
            </a:r>
            <a:r>
              <a:rPr lang="vi-VN" sz="18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IOS), </a:t>
            </a:r>
            <a:r>
              <a:rPr lang="vi-VN" sz="1800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rất</a:t>
            </a:r>
            <a:r>
              <a:rPr lang="vi-VN" sz="18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vi-VN" sz="1800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hữu</a:t>
            </a:r>
            <a:r>
              <a:rPr lang="vi-VN" sz="18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vi-VN" sz="1800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ích</a:t>
            </a:r>
            <a:r>
              <a:rPr lang="vi-VN" sz="18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cho </a:t>
            </a:r>
            <a:r>
              <a:rPr lang="vi-VN" sz="1800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việc</a:t>
            </a:r>
            <a:r>
              <a:rPr lang="vi-VN" sz="18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vi-VN" sz="1800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sử</a:t>
            </a:r>
            <a:r>
              <a:rPr lang="vi-VN" sz="18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vi-VN" sz="1800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dụng</a:t>
            </a:r>
            <a:r>
              <a:rPr lang="vi-VN" sz="18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vi-VN" sz="1800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regression</a:t>
            </a:r>
            <a:r>
              <a:rPr lang="vi-VN" sz="18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vi-VN" sz="1800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test</a:t>
            </a:r>
            <a:r>
              <a:rPr lang="vi-VN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.</a:t>
            </a:r>
            <a:endParaRPr lang="en-US" dirty="0"/>
          </a:p>
          <a:p>
            <a:pPr lvl="0"/>
            <a:endParaRPr lang="en-US" sz="1800" dirty="0"/>
          </a:p>
        </p:txBody>
      </p:sp>
      <p:sp>
        <p:nvSpPr>
          <p:cNvPr id="980" name="Shape 980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grpSp>
        <p:nvGrpSpPr>
          <p:cNvPr id="982" name="Shape 982"/>
          <p:cNvGrpSpPr/>
          <p:nvPr/>
        </p:nvGrpSpPr>
        <p:grpSpPr>
          <a:xfrm>
            <a:off x="6567254" y="262025"/>
            <a:ext cx="2119546" cy="4396359"/>
            <a:chOff x="2547150" y="238125"/>
            <a:chExt cx="2525675" cy="5238750"/>
          </a:xfrm>
        </p:grpSpPr>
        <p:sp>
          <p:nvSpPr>
            <p:cNvPr id="983" name="Shape 983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0" t="0" r="0" b="0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rgbClr val="6E86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Shape 984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0" t="0" r="0" b="0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Shape 985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0" t="0" r="0" b="0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Shape 986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0" t="0" r="0" b="0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228393B7-1E35-454C-92A8-42E9E2486CC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0608" y="691576"/>
            <a:ext cx="1935967" cy="35642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9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" name="Shape 991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992" name="Shape 992"/>
          <p:cNvSpPr txBox="1">
            <a:spLocks noGrp="1"/>
          </p:cNvSpPr>
          <p:nvPr>
            <p:ph type="body" idx="4294967295"/>
          </p:nvPr>
        </p:nvSpPr>
        <p:spPr>
          <a:xfrm>
            <a:off x="457199" y="631827"/>
            <a:ext cx="5305647" cy="39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vi-VN" sz="1800" b="1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+mj-lt"/>
              </a:rPr>
              <a:t>SILK TEST</a:t>
            </a:r>
            <a:endParaRPr lang="en-US" sz="1800" b="1" dirty="0">
              <a:effectLst>
                <a:outerShdw blurRad="38100" dist="19050" dir="2700000" algn="tl">
                  <a:schemeClr val="dk1">
                    <a:alpha val="40000"/>
                  </a:schemeClr>
                </a:outerShdw>
              </a:effectLst>
              <a:latin typeface="+mj-lt"/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vi-VN" sz="1800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+mj-lt"/>
              </a:rPr>
              <a:t>SilkTest</a:t>
            </a:r>
            <a:r>
              <a:rPr lang="vi-VN" sz="18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+mj-lt"/>
              </a:rPr>
              <a:t> </a:t>
            </a:r>
            <a:r>
              <a:rPr lang="vi-VN" sz="1800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+mj-lt"/>
              </a:rPr>
              <a:t>là</a:t>
            </a:r>
            <a:r>
              <a:rPr lang="vi-VN" sz="18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+mj-lt"/>
              </a:rPr>
              <a:t> công </a:t>
            </a:r>
            <a:r>
              <a:rPr lang="vi-VN" sz="1800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+mj-lt"/>
              </a:rPr>
              <a:t>cụ</a:t>
            </a:r>
            <a:r>
              <a:rPr lang="vi-VN" sz="18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+mj-lt"/>
              </a:rPr>
              <a:t> </a:t>
            </a:r>
            <a:r>
              <a:rPr lang="vi-VN" sz="1800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+mj-lt"/>
              </a:rPr>
              <a:t>kiểm</a:t>
            </a:r>
            <a:r>
              <a:rPr lang="vi-VN" sz="18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+mj-lt"/>
              </a:rPr>
              <a:t> </a:t>
            </a:r>
            <a:r>
              <a:rPr lang="vi-VN" sz="1800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+mj-lt"/>
              </a:rPr>
              <a:t>thử</a:t>
            </a:r>
            <a:r>
              <a:rPr lang="vi-VN" sz="18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+mj-lt"/>
              </a:rPr>
              <a:t> </a:t>
            </a:r>
            <a:r>
              <a:rPr lang="vi-VN" sz="1800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+mj-lt"/>
              </a:rPr>
              <a:t>function</a:t>
            </a:r>
            <a:r>
              <a:rPr lang="vi-VN" sz="18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+mj-lt"/>
              </a:rPr>
              <a:t> </a:t>
            </a:r>
            <a:r>
              <a:rPr lang="vi-VN" sz="1800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+mj-lt"/>
              </a:rPr>
              <a:t>và</a:t>
            </a:r>
            <a:r>
              <a:rPr lang="vi-VN" sz="18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+mj-lt"/>
              </a:rPr>
              <a:t> </a:t>
            </a:r>
            <a:r>
              <a:rPr lang="vi-VN" sz="1800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+mj-lt"/>
              </a:rPr>
              <a:t>regression</a:t>
            </a:r>
            <a:r>
              <a:rPr lang="vi-VN" sz="18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+mj-lt"/>
              </a:rPr>
              <a:t> </a:t>
            </a:r>
            <a:r>
              <a:rPr lang="vi-VN" sz="1800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+mj-lt"/>
              </a:rPr>
              <a:t>test</a:t>
            </a:r>
            <a:r>
              <a:rPr lang="vi-VN" sz="18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+mj-lt"/>
              </a:rPr>
              <a:t> </a:t>
            </a:r>
            <a:r>
              <a:rPr lang="vi-VN" sz="1800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+mj-lt"/>
              </a:rPr>
              <a:t>tự</a:t>
            </a:r>
            <a:r>
              <a:rPr lang="vi-VN" sz="18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+mj-lt"/>
              </a:rPr>
              <a:t> </a:t>
            </a:r>
            <a:r>
              <a:rPr lang="vi-VN" sz="1800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+mj-lt"/>
              </a:rPr>
              <a:t>động</a:t>
            </a:r>
            <a:r>
              <a:rPr lang="vi-VN" sz="18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+mj-lt"/>
              </a:rPr>
              <a:t> cho </a:t>
            </a:r>
            <a:r>
              <a:rPr lang="vi-VN" sz="1800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+mj-lt"/>
              </a:rPr>
              <a:t>các</a:t>
            </a:r>
            <a:r>
              <a:rPr lang="vi-VN" sz="18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+mj-lt"/>
              </a:rPr>
              <a:t> </a:t>
            </a:r>
            <a:r>
              <a:rPr lang="vi-VN" sz="1800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+mj-lt"/>
              </a:rPr>
              <a:t>ứng</a:t>
            </a:r>
            <a:r>
              <a:rPr lang="vi-VN" sz="18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+mj-lt"/>
              </a:rPr>
              <a:t> </a:t>
            </a:r>
            <a:r>
              <a:rPr lang="vi-VN" sz="1800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+mj-lt"/>
              </a:rPr>
              <a:t>dụng</a:t>
            </a:r>
            <a:r>
              <a:rPr lang="vi-VN" sz="18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+mj-lt"/>
              </a:rPr>
              <a:t> doanh </a:t>
            </a:r>
            <a:r>
              <a:rPr lang="vi-VN" sz="1800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+mj-lt"/>
              </a:rPr>
              <a:t>nghiệp</a:t>
            </a:r>
            <a:r>
              <a:rPr lang="vi-VN" sz="18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+mj-lt"/>
              </a:rPr>
              <a:t>. </a:t>
            </a:r>
            <a:r>
              <a:rPr lang="vi-VN" sz="1800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+mj-lt"/>
              </a:rPr>
              <a:t>Nó</a:t>
            </a:r>
            <a:r>
              <a:rPr lang="vi-VN" sz="18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+mj-lt"/>
              </a:rPr>
              <a:t> </a:t>
            </a:r>
            <a:r>
              <a:rPr lang="vi-VN" sz="1800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+mj-lt"/>
              </a:rPr>
              <a:t>được</a:t>
            </a:r>
            <a:r>
              <a:rPr lang="vi-VN" sz="18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+mj-lt"/>
              </a:rPr>
              <a:t> </a:t>
            </a:r>
            <a:r>
              <a:rPr lang="vi-VN" sz="1800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+mj-lt"/>
              </a:rPr>
              <a:t>phát</a:t>
            </a:r>
            <a:r>
              <a:rPr lang="vi-VN" sz="18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+mj-lt"/>
              </a:rPr>
              <a:t> </a:t>
            </a:r>
            <a:r>
              <a:rPr lang="vi-VN" sz="1800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+mj-lt"/>
              </a:rPr>
              <a:t>triển</a:t>
            </a:r>
            <a:r>
              <a:rPr lang="vi-VN" sz="18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+mj-lt"/>
              </a:rPr>
              <a:t> </a:t>
            </a:r>
            <a:r>
              <a:rPr lang="vi-VN" sz="1800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+mj-lt"/>
              </a:rPr>
              <a:t>bởi</a:t>
            </a:r>
            <a:r>
              <a:rPr lang="vi-VN" sz="18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+mj-lt"/>
              </a:rPr>
              <a:t> </a:t>
            </a:r>
            <a:r>
              <a:rPr lang="vi-VN" sz="1800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+mj-lt"/>
              </a:rPr>
              <a:t>Segue</a:t>
            </a:r>
            <a:r>
              <a:rPr lang="vi-VN" sz="18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+mj-lt"/>
              </a:rPr>
              <a:t> </a:t>
            </a:r>
            <a:r>
              <a:rPr lang="vi-VN" sz="1800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+mj-lt"/>
              </a:rPr>
              <a:t>Software</a:t>
            </a:r>
            <a:r>
              <a:rPr lang="vi-VN" sz="18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+mj-lt"/>
              </a:rPr>
              <a:t>, </a:t>
            </a:r>
            <a:r>
              <a:rPr lang="vi-VN" sz="1800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+mj-lt"/>
              </a:rPr>
              <a:t>hiện</a:t>
            </a:r>
            <a:r>
              <a:rPr lang="vi-VN" sz="18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+mj-lt"/>
              </a:rPr>
              <a:t> nay đang </a:t>
            </a:r>
            <a:r>
              <a:rPr lang="vi-VN" sz="1800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+mj-lt"/>
              </a:rPr>
              <a:t>thuộc</a:t>
            </a:r>
            <a:r>
              <a:rPr lang="vi-VN" sz="18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+mj-lt"/>
              </a:rPr>
              <a:t> </a:t>
            </a:r>
            <a:r>
              <a:rPr lang="vi-VN" sz="1800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+mj-lt"/>
              </a:rPr>
              <a:t>quyền</a:t>
            </a:r>
            <a:r>
              <a:rPr lang="vi-VN" sz="18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+mj-lt"/>
              </a:rPr>
              <a:t> </a:t>
            </a:r>
            <a:r>
              <a:rPr lang="vi-VN" sz="1800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+mj-lt"/>
              </a:rPr>
              <a:t>sở</a:t>
            </a:r>
            <a:r>
              <a:rPr lang="vi-VN" sz="18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+mj-lt"/>
              </a:rPr>
              <a:t> </a:t>
            </a:r>
            <a:r>
              <a:rPr lang="vi-VN" sz="1800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+mj-lt"/>
              </a:rPr>
              <a:t>hữu</a:t>
            </a:r>
            <a:r>
              <a:rPr lang="vi-VN" sz="18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+mj-lt"/>
              </a:rPr>
              <a:t> </a:t>
            </a:r>
            <a:r>
              <a:rPr lang="vi-VN" sz="1800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+mj-lt"/>
              </a:rPr>
              <a:t>của</a:t>
            </a:r>
            <a:r>
              <a:rPr lang="vi-VN" sz="18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+mj-lt"/>
              </a:rPr>
              <a:t> </a:t>
            </a:r>
            <a:r>
              <a:rPr lang="vi-VN" sz="1800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+mj-lt"/>
              </a:rPr>
              <a:t>Micro</a:t>
            </a:r>
            <a:r>
              <a:rPr lang="vi-VN" sz="18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+mj-lt"/>
              </a:rPr>
              <a:t> </a:t>
            </a:r>
            <a:r>
              <a:rPr lang="vi-VN" sz="1800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+mj-lt"/>
              </a:rPr>
              <a:t>Focus</a:t>
            </a:r>
            <a:r>
              <a:rPr lang="vi-VN" sz="18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+mj-lt"/>
              </a:rPr>
              <a:t> </a:t>
            </a:r>
            <a:r>
              <a:rPr lang="vi-VN" sz="1800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+mj-lt"/>
              </a:rPr>
              <a:t>International</a:t>
            </a:r>
            <a:endParaRPr lang="en-US" sz="1800" dirty="0">
              <a:effectLst>
                <a:outerShdw blurRad="38100" dist="19050" dir="2700000" algn="tl">
                  <a:schemeClr val="dk1">
                    <a:alpha val="40000"/>
                  </a:schemeClr>
                </a:outerShdw>
              </a:effectLst>
              <a:latin typeface="+mj-lt"/>
            </a:endParaRPr>
          </a:p>
          <a:p>
            <a:pPr lvl="0"/>
            <a:r>
              <a:rPr lang="en-US" sz="1800" dirty="0" err="1">
                <a:latin typeface="+mj-lt"/>
              </a:rPr>
              <a:t>Là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công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cụ</a:t>
            </a:r>
            <a:r>
              <a:rPr lang="en-US" sz="1800" dirty="0">
                <a:latin typeface="+mj-lt"/>
              </a:rPr>
              <a:t> automation testing </a:t>
            </a:r>
            <a:r>
              <a:rPr lang="en-US" sz="1800" dirty="0" err="1">
                <a:latin typeface="+mj-lt"/>
              </a:rPr>
              <a:t>đang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dẫn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đầu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trên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thị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trường</a:t>
            </a:r>
            <a:endParaRPr lang="en-US" sz="1800" dirty="0">
              <a:latin typeface="+mj-lt"/>
            </a:endParaRPr>
          </a:p>
          <a:p>
            <a:pPr lvl="0"/>
            <a:r>
              <a:rPr lang="en-US" sz="1800" dirty="0" err="1">
                <a:latin typeface="+mj-lt"/>
              </a:rPr>
              <a:t>Là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công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cụ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kiểm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thử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chức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năng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nhanh</a:t>
            </a:r>
            <a:r>
              <a:rPr lang="en-US" sz="1800" dirty="0">
                <a:latin typeface="+mj-lt"/>
              </a:rPr>
              <a:t>, </a:t>
            </a:r>
            <a:r>
              <a:rPr lang="en-US" sz="1800" dirty="0" err="1">
                <a:latin typeface="+mj-lt"/>
              </a:rPr>
              <a:t>mạnh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mẽ</a:t>
            </a:r>
            <a:endParaRPr lang="en-US" sz="1800" dirty="0">
              <a:latin typeface="+mj-lt"/>
            </a:endParaRPr>
          </a:p>
          <a:p>
            <a:pPr lvl="0"/>
            <a:r>
              <a:rPr lang="en-US" sz="1800" dirty="0" err="1">
                <a:latin typeface="+mj-lt"/>
              </a:rPr>
              <a:t>Kiểm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thử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trên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hầu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hết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các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trình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duyệt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phổ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biến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trên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cả</a:t>
            </a:r>
            <a:r>
              <a:rPr lang="en-US" sz="1800" dirty="0">
                <a:latin typeface="+mj-lt"/>
              </a:rPr>
              <a:t> PC - Mobile</a:t>
            </a:r>
          </a:p>
          <a:p>
            <a:pPr lvl="0"/>
            <a:r>
              <a:rPr lang="en-US" sz="1800" dirty="0" err="1">
                <a:latin typeface="+mj-lt"/>
              </a:rPr>
              <a:t>Có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thể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kiểm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thử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trên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hầu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hết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các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ứng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dụng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chạy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trên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nền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tảng</a:t>
            </a:r>
            <a:r>
              <a:rPr lang="en-US" sz="1800" dirty="0">
                <a:latin typeface="+mj-lt"/>
              </a:rPr>
              <a:t> PC – Mobile – Web App</a:t>
            </a:r>
            <a:r>
              <a:rPr lang="vi-VN" sz="1800" dirty="0">
                <a:latin typeface="+mj-lt"/>
              </a:rPr>
              <a:t>.</a:t>
            </a:r>
            <a:endParaRPr lang="en-US" sz="1800" dirty="0">
              <a:latin typeface="+mj-lt"/>
            </a:endParaRPr>
          </a:p>
          <a:p>
            <a:pPr marL="0" lvl="0" indent="0">
              <a:spcBef>
                <a:spcPts val="0"/>
              </a:spcBef>
              <a:buNone/>
            </a:pPr>
            <a:endParaRPr sz="1800" dirty="0">
              <a:latin typeface="+mj-lt"/>
            </a:endParaRPr>
          </a:p>
        </p:txBody>
      </p:sp>
      <p:grpSp>
        <p:nvGrpSpPr>
          <p:cNvPr id="994" name="Shape 994"/>
          <p:cNvGrpSpPr/>
          <p:nvPr/>
        </p:nvGrpSpPr>
        <p:grpSpPr>
          <a:xfrm>
            <a:off x="6299500" y="460533"/>
            <a:ext cx="2736410" cy="4222433"/>
            <a:chOff x="2112475" y="238125"/>
            <a:chExt cx="3395050" cy="5238750"/>
          </a:xfrm>
        </p:grpSpPr>
        <p:sp>
          <p:nvSpPr>
            <p:cNvPr id="995" name="Shape 995"/>
            <p:cNvSpPr/>
            <p:nvPr/>
          </p:nvSpPr>
          <p:spPr>
            <a:xfrm>
              <a:off x="2112475" y="238125"/>
              <a:ext cx="3395050" cy="5238750"/>
            </a:xfrm>
            <a:custGeom>
              <a:avLst/>
              <a:gdLst/>
              <a:ahLst/>
              <a:cxnLst/>
              <a:rect l="0" t="0" r="0" b="0"/>
              <a:pathLst>
                <a:path w="135802" h="209550" extrusionOk="0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solidFill>
              <a:srgbClr val="6E86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Shape 996"/>
            <p:cNvSpPr/>
            <p:nvPr/>
          </p:nvSpPr>
          <p:spPr>
            <a:xfrm>
              <a:off x="3671350" y="5147100"/>
              <a:ext cx="279175" cy="179900"/>
            </a:xfrm>
            <a:custGeom>
              <a:avLst/>
              <a:gdLst/>
              <a:ahLst/>
              <a:cxnLst/>
              <a:rect l="0" t="0" r="0" b="0"/>
              <a:pathLst>
                <a:path w="11167" h="7196" extrusionOk="0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Shape 997"/>
            <p:cNvSpPr/>
            <p:nvPr/>
          </p:nvSpPr>
          <p:spPr>
            <a:xfrm>
              <a:off x="3650725" y="446100"/>
              <a:ext cx="54375" cy="54350"/>
            </a:xfrm>
            <a:custGeom>
              <a:avLst/>
              <a:gdLst/>
              <a:ahLst/>
              <a:cxnLst/>
              <a:rect l="0" t="0" r="0" b="0"/>
              <a:pathLst>
                <a:path w="2175" h="2174" extrusionOk="0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Shape 998"/>
            <p:cNvSpPr/>
            <p:nvPr/>
          </p:nvSpPr>
          <p:spPr>
            <a:xfrm>
              <a:off x="3761275" y="423600"/>
              <a:ext cx="99325" cy="99325"/>
            </a:xfrm>
            <a:custGeom>
              <a:avLst/>
              <a:gdLst/>
              <a:ahLst/>
              <a:cxnLst/>
              <a:rect l="0" t="0" r="0" b="0"/>
              <a:pathLst>
                <a:path w="3973" h="3973" extrusionOk="0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" name="Picture 10">
            <a:extLst>
              <a:ext uri="{FF2B5EF4-FFF2-40B4-BE49-F238E27FC236}">
                <a16:creationId xmlns:a16="http://schemas.microsoft.com/office/drawing/2014/main" id="{CCA5EF10-00E8-453B-BE9E-C493C566B50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857709"/>
            <a:ext cx="2551814" cy="34053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9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9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9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9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2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" name="Shape 1005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1006" name="Shape 1006"/>
          <p:cNvSpPr txBox="1">
            <a:spLocks noGrp="1"/>
          </p:cNvSpPr>
          <p:nvPr>
            <p:ph type="body" idx="4294967295"/>
          </p:nvPr>
        </p:nvSpPr>
        <p:spPr>
          <a:xfrm>
            <a:off x="457200" y="631825"/>
            <a:ext cx="7017488" cy="39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 err="1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rPr>
              <a:t>Kết</a:t>
            </a:r>
            <a:r>
              <a:rPr lang="en-US" sz="3000" dirty="0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rPr>
              <a:t> </a:t>
            </a:r>
            <a:r>
              <a:rPr lang="en-US" sz="3000" dirty="0" err="1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rPr>
              <a:t>luận</a:t>
            </a:r>
            <a:endParaRPr b="1" dirty="0"/>
          </a:p>
          <a:p>
            <a:pPr lvl="0"/>
            <a:r>
              <a:rPr lang="vi-VN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Với</a:t>
            </a:r>
            <a:r>
              <a:rPr lang="vi-VN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xu </a:t>
            </a:r>
            <a:r>
              <a:rPr lang="vi-VN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hướng</a:t>
            </a:r>
            <a:r>
              <a:rPr lang="vi-VN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vi-VN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ngày</a:t>
            </a:r>
            <a:r>
              <a:rPr lang="vi-VN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vi-VN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càng</a:t>
            </a:r>
            <a:r>
              <a:rPr lang="vi-VN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vi-VN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phát</a:t>
            </a:r>
            <a:r>
              <a:rPr lang="vi-VN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vi-VN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triển</a:t>
            </a:r>
            <a:r>
              <a:rPr lang="vi-VN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vi-VN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của</a:t>
            </a:r>
            <a:r>
              <a:rPr lang="vi-VN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công </a:t>
            </a:r>
            <a:r>
              <a:rPr lang="vi-VN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nghệ</a:t>
            </a:r>
            <a:r>
              <a:rPr lang="vi-VN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vi-VN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phần</a:t>
            </a:r>
            <a:r>
              <a:rPr lang="vi-VN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vi-VN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mềm</a:t>
            </a:r>
            <a:r>
              <a:rPr lang="vi-VN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vi-VN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và</a:t>
            </a:r>
            <a:r>
              <a:rPr lang="vi-VN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vi-VN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các</a:t>
            </a:r>
            <a:r>
              <a:rPr lang="vi-VN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yêu </a:t>
            </a:r>
            <a:r>
              <a:rPr lang="vi-VN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cầu</a:t>
            </a:r>
            <a:r>
              <a:rPr lang="vi-VN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vi-VN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của</a:t>
            </a:r>
            <a:r>
              <a:rPr lang="vi-VN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vi-VN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khách</a:t>
            </a:r>
            <a:r>
              <a:rPr lang="vi-VN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vi-VN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hàng</a:t>
            </a:r>
            <a:r>
              <a:rPr lang="vi-VN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vi-VN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đối</a:t>
            </a:r>
            <a:r>
              <a:rPr lang="vi-VN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vi-VN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với</a:t>
            </a:r>
            <a:r>
              <a:rPr lang="vi-VN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vi-VN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chất</a:t>
            </a:r>
            <a:r>
              <a:rPr lang="vi-VN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vi-VN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lượng</a:t>
            </a:r>
            <a:r>
              <a:rPr lang="vi-VN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vi-VN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của</a:t>
            </a:r>
            <a:r>
              <a:rPr lang="vi-VN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vi-VN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một</a:t>
            </a:r>
            <a:r>
              <a:rPr lang="vi-VN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vi-VN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phần</a:t>
            </a:r>
            <a:r>
              <a:rPr lang="vi-VN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vi-VN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mềm</a:t>
            </a:r>
            <a:r>
              <a:rPr lang="vi-VN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vi-VN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ngày</a:t>
            </a:r>
            <a:r>
              <a:rPr lang="vi-VN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vi-VN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càng</a:t>
            </a:r>
            <a:r>
              <a:rPr lang="vi-VN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cao .</a:t>
            </a:r>
            <a:r>
              <a:rPr lang="vi-VN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Vì</a:t>
            </a:r>
            <a:r>
              <a:rPr lang="vi-VN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vi-VN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vậy</a:t>
            </a:r>
            <a:r>
              <a:rPr lang="vi-VN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, ở “</a:t>
            </a:r>
            <a:r>
              <a:rPr lang="vi-VN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tuyến</a:t>
            </a:r>
            <a:r>
              <a:rPr lang="vi-VN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vi-VN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phòng</a:t>
            </a:r>
            <a:r>
              <a:rPr lang="vi-VN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vi-VN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thủ</a:t>
            </a:r>
            <a:r>
              <a:rPr lang="vi-VN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vi-VN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cuối</a:t>
            </a:r>
            <a:r>
              <a:rPr lang="vi-VN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vi-VN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cùng</a:t>
            </a:r>
            <a:r>
              <a:rPr lang="vi-VN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“ </a:t>
            </a:r>
            <a:r>
              <a:rPr lang="vi-VN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quyết</a:t>
            </a:r>
            <a:r>
              <a:rPr lang="vi-VN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vi-VN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định</a:t>
            </a:r>
            <a:r>
              <a:rPr lang="vi-VN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vi-VN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chất</a:t>
            </a:r>
            <a:r>
              <a:rPr lang="vi-VN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vi-VN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lượng</a:t>
            </a:r>
            <a:r>
              <a:rPr lang="vi-VN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vi-VN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của</a:t>
            </a:r>
            <a:r>
              <a:rPr lang="vi-VN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vi-VN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phần</a:t>
            </a:r>
            <a:r>
              <a:rPr lang="vi-VN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vi-VN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mềm</a:t>
            </a:r>
            <a:r>
              <a:rPr lang="vi-VN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vi-VN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thì</a:t>
            </a:r>
            <a:r>
              <a:rPr lang="vi-VN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GUI TESTING </a:t>
            </a:r>
            <a:r>
              <a:rPr lang="vi-VN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đóng</a:t>
            </a:r>
            <a:r>
              <a:rPr lang="vi-VN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vai </a:t>
            </a:r>
            <a:r>
              <a:rPr lang="vi-VN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trò</a:t>
            </a:r>
            <a:r>
              <a:rPr lang="vi-VN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vi-VN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rất</a:t>
            </a:r>
            <a:r>
              <a:rPr lang="vi-VN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vi-VN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lớn</a:t>
            </a:r>
            <a:r>
              <a:rPr lang="vi-VN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.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10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500"/>
                                        <p:tgtEl>
                                          <p:spTgt spid="10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6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Shape 1011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1012" name="Shape 1012"/>
          <p:cNvSpPr txBox="1">
            <a:spLocks noGrp="1"/>
          </p:cNvSpPr>
          <p:nvPr>
            <p:ph type="title"/>
          </p:nvPr>
        </p:nvSpPr>
        <p:spPr>
          <a:xfrm>
            <a:off x="452724" y="796914"/>
            <a:ext cx="39852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THANKS!</a:t>
            </a:r>
            <a:endParaRPr sz="6000" dirty="0"/>
          </a:p>
        </p:txBody>
      </p:sp>
      <p:sp>
        <p:nvSpPr>
          <p:cNvPr id="1013" name="Shape 1013"/>
          <p:cNvSpPr txBox="1">
            <a:spLocks noGrp="1"/>
          </p:cNvSpPr>
          <p:nvPr>
            <p:ph type="body" idx="1"/>
          </p:nvPr>
        </p:nvSpPr>
        <p:spPr>
          <a:xfrm>
            <a:off x="452727" y="1967225"/>
            <a:ext cx="3985200" cy="30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Any questions?</a:t>
            </a:r>
            <a:endParaRPr b="1" dirty="0"/>
          </a:p>
        </p:txBody>
      </p:sp>
      <p:pic>
        <p:nvPicPr>
          <p:cNvPr id="1014" name="Shape 1014"/>
          <p:cNvPicPr preferRelativeResize="0"/>
          <p:nvPr/>
        </p:nvPicPr>
        <p:blipFill rotWithShape="1">
          <a:blip r:embed="rId3">
            <a:alphaModFix/>
          </a:blip>
          <a:srcRect l="29032" t="-74" r="24357" b="6947"/>
          <a:stretch/>
        </p:blipFill>
        <p:spPr>
          <a:xfrm>
            <a:off x="5546725" y="544875"/>
            <a:ext cx="3039850" cy="4049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10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0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10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8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2" grpId="0"/>
      <p:bldP spid="101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Shape 779"/>
          <p:cNvSpPr txBox="1">
            <a:spLocks noGrp="1"/>
          </p:cNvSpPr>
          <p:nvPr>
            <p:ph type="ctrTitle"/>
          </p:nvPr>
        </p:nvSpPr>
        <p:spPr>
          <a:xfrm>
            <a:off x="696525" y="817291"/>
            <a:ext cx="7729200" cy="20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GUI CHECKLIST</a:t>
            </a:r>
            <a:br>
              <a:rPr lang="en-US" dirty="0"/>
            </a:br>
            <a:endParaRPr dirty="0"/>
          </a:p>
        </p:txBody>
      </p:sp>
      <p:sp>
        <p:nvSpPr>
          <p:cNvPr id="3" name="Shape 779">
            <a:extLst>
              <a:ext uri="{FF2B5EF4-FFF2-40B4-BE49-F238E27FC236}">
                <a16:creationId xmlns:a16="http://schemas.microsoft.com/office/drawing/2014/main" id="{55B1A695-8100-4B1C-BAF0-E5D572C865F0}"/>
              </a:ext>
            </a:extLst>
          </p:cNvPr>
          <p:cNvSpPr txBox="1">
            <a:spLocks/>
          </p:cNvSpPr>
          <p:nvPr/>
        </p:nvSpPr>
        <p:spPr>
          <a:xfrm>
            <a:off x="390793" y="1530900"/>
            <a:ext cx="8362413" cy="20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Font typeface="Titillium Web ExtraLight"/>
              <a:buNone/>
              <a:defRPr sz="58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Font typeface="Titillium Web ExtraLight"/>
              <a:buNone/>
              <a:defRPr sz="58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Font typeface="Titillium Web ExtraLight"/>
              <a:buNone/>
              <a:defRPr sz="58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Font typeface="Titillium Web ExtraLight"/>
              <a:buNone/>
              <a:defRPr sz="58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Font typeface="Titillium Web ExtraLight"/>
              <a:buNone/>
              <a:defRPr sz="58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Font typeface="Titillium Web ExtraLight"/>
              <a:buNone/>
              <a:defRPr sz="58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Font typeface="Titillium Web ExtraLight"/>
              <a:buNone/>
              <a:defRPr sz="58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Font typeface="Titillium Web ExtraLight"/>
              <a:buNone/>
              <a:defRPr sz="58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Font typeface="Titillium Web ExtraLight"/>
              <a:buNone/>
              <a:defRPr sz="58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9pPr>
          </a:lstStyle>
          <a:p>
            <a:br>
              <a:rPr lang="en-US" sz="4400" dirty="0"/>
            </a:br>
            <a:endParaRPr lang="en-US" sz="4400" dirty="0"/>
          </a:p>
        </p:txBody>
      </p:sp>
      <p:sp>
        <p:nvSpPr>
          <p:cNvPr id="5" name="Shape 796">
            <a:extLst>
              <a:ext uri="{FF2B5EF4-FFF2-40B4-BE49-F238E27FC236}">
                <a16:creationId xmlns:a16="http://schemas.microsoft.com/office/drawing/2014/main" id="{70791945-6DF0-42BE-9FC8-0032664A32B7}"/>
              </a:ext>
            </a:extLst>
          </p:cNvPr>
          <p:cNvSpPr txBox="1">
            <a:spLocks/>
          </p:cNvSpPr>
          <p:nvPr/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>
                <a:solidFill>
                  <a:schemeClr val="bg1"/>
                </a:solidFill>
              </a:rPr>
              <a:pPr/>
              <a:t>2</a:t>
            </a:fld>
            <a:endParaRPr lang="en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7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7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7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77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77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77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77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77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77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77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77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/>
          <p:cNvSpPr/>
          <p:nvPr/>
        </p:nvSpPr>
        <p:spPr>
          <a:xfrm>
            <a:off x="3411896" y="1378912"/>
            <a:ext cx="792025" cy="792025"/>
          </a:xfrm>
          <a:prstGeom prst="ellipse">
            <a:avLst/>
          </a:prstGeom>
          <a:solidFill>
            <a:schemeClr val="accent2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Oval 12"/>
          <p:cNvSpPr/>
          <p:nvPr/>
        </p:nvSpPr>
        <p:spPr>
          <a:xfrm>
            <a:off x="4898949" y="1384013"/>
            <a:ext cx="792025" cy="792025"/>
          </a:xfrm>
          <a:prstGeom prst="ellipse">
            <a:avLst/>
          </a:prstGeom>
          <a:solidFill>
            <a:schemeClr val="accent4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Oval 13"/>
          <p:cNvSpPr/>
          <p:nvPr/>
        </p:nvSpPr>
        <p:spPr>
          <a:xfrm>
            <a:off x="6310534" y="1386428"/>
            <a:ext cx="792025" cy="792025"/>
          </a:xfrm>
          <a:prstGeom prst="ellipse">
            <a:avLst/>
          </a:prstGeom>
          <a:solidFill>
            <a:schemeClr val="accent2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Oval 14"/>
          <p:cNvSpPr/>
          <p:nvPr/>
        </p:nvSpPr>
        <p:spPr>
          <a:xfrm>
            <a:off x="7794550" y="1372038"/>
            <a:ext cx="792025" cy="792025"/>
          </a:xfrm>
          <a:prstGeom prst="ellipse">
            <a:avLst/>
          </a:prstGeom>
          <a:solidFill>
            <a:schemeClr val="accent4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Oval 21"/>
          <p:cNvSpPr>
            <a:spLocks noChangeAspect="1"/>
          </p:cNvSpPr>
          <p:nvPr/>
        </p:nvSpPr>
        <p:spPr>
          <a:xfrm>
            <a:off x="3606839" y="1583286"/>
            <a:ext cx="422887" cy="426419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" name="Rectangle 23"/>
          <p:cNvSpPr/>
          <p:nvPr/>
        </p:nvSpPr>
        <p:spPr>
          <a:xfrm>
            <a:off x="7968667" y="1644400"/>
            <a:ext cx="443787" cy="261047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Rectangle 16"/>
          <p:cNvSpPr/>
          <p:nvPr/>
        </p:nvSpPr>
        <p:spPr>
          <a:xfrm rot="2700000">
            <a:off x="6567028" y="1478265"/>
            <a:ext cx="301939" cy="541320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Rectangle 9"/>
          <p:cNvSpPr/>
          <p:nvPr/>
        </p:nvSpPr>
        <p:spPr>
          <a:xfrm>
            <a:off x="5081514" y="1566078"/>
            <a:ext cx="380015" cy="35572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523780" y="1333651"/>
            <a:ext cx="21930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GUI CHECKLIST 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174624" y="2387285"/>
            <a:ext cx="12073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GUI là </a:t>
            </a:r>
            <a:r>
              <a:rPr lang="en-US" altLang="ko-KR" sz="1200" b="1" dirty="0" err="1">
                <a:solidFill>
                  <a:schemeClr val="bg1"/>
                </a:solidFill>
                <a:cs typeface="Arial" pitchFamily="34" charset="0"/>
              </a:rPr>
              <a:t>gi</a:t>
            </a:r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̀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667866" y="2383371"/>
            <a:ext cx="12073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err="1">
                <a:solidFill>
                  <a:schemeClr val="bg1"/>
                </a:solidFill>
                <a:cs typeface="Arial" pitchFamily="34" charset="0"/>
              </a:rPr>
              <a:t>Các</a:t>
            </a:r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b="1" dirty="0" err="1">
                <a:solidFill>
                  <a:schemeClr val="bg1"/>
                </a:solidFill>
                <a:cs typeface="Arial" pitchFamily="34" charset="0"/>
              </a:rPr>
              <a:t>giao</a:t>
            </a:r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b="1" dirty="0" err="1">
                <a:solidFill>
                  <a:schemeClr val="bg1"/>
                </a:solidFill>
                <a:cs typeface="Arial" pitchFamily="34" charset="0"/>
              </a:rPr>
              <a:t>diện</a:t>
            </a:r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 GUI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161108" y="2392543"/>
            <a:ext cx="12073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GUI Testing là </a:t>
            </a:r>
            <a:r>
              <a:rPr lang="en-US" altLang="ko-KR" sz="1200" b="1" dirty="0" err="1">
                <a:solidFill>
                  <a:schemeClr val="bg1"/>
                </a:solidFill>
                <a:cs typeface="Arial" pitchFamily="34" charset="0"/>
              </a:rPr>
              <a:t>gi</a:t>
            </a:r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̀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630582" y="2378327"/>
            <a:ext cx="12073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err="1">
                <a:solidFill>
                  <a:schemeClr val="bg1"/>
                </a:solidFill>
                <a:cs typeface="Arial" pitchFamily="34" charset="0"/>
              </a:rPr>
              <a:t>Sư</a:t>
            </a:r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̣ </a:t>
            </a:r>
            <a:r>
              <a:rPr lang="en-US" altLang="ko-KR" sz="1200" b="1" dirty="0" err="1">
                <a:solidFill>
                  <a:schemeClr val="bg1"/>
                </a:solidFill>
                <a:cs typeface="Arial" pitchFamily="34" charset="0"/>
              </a:rPr>
              <a:t>cần</a:t>
            </a:r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b="1" dirty="0" err="1">
                <a:solidFill>
                  <a:schemeClr val="bg1"/>
                </a:solidFill>
                <a:cs typeface="Arial" pitchFamily="34" charset="0"/>
              </a:rPr>
              <a:t>thiết</a:t>
            </a:r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b="1" dirty="0" err="1">
                <a:solidFill>
                  <a:schemeClr val="bg1"/>
                </a:solidFill>
                <a:cs typeface="Arial" pitchFamily="34" charset="0"/>
              </a:rPr>
              <a:t>của</a:t>
            </a:r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 GUI Testing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7" name="Chỗ dành sẵn cho Hình ảnh 6">
            <a:extLst>
              <a:ext uri="{FF2B5EF4-FFF2-40B4-BE49-F238E27FC236}">
                <a16:creationId xmlns:a16="http://schemas.microsoft.com/office/drawing/2014/main" id="{01E9C5C6-C8D8-4F00-ACF2-04E97AF05D75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/>
          <a:srcRect l="11083" r="11083"/>
          <a:stretch>
            <a:fillRect/>
          </a:stretch>
        </p:blipFill>
        <p:spPr/>
      </p:pic>
      <p:sp>
        <p:nvSpPr>
          <p:cNvPr id="9" name="Tiêu đề 8">
            <a:extLst>
              <a:ext uri="{FF2B5EF4-FFF2-40B4-BE49-F238E27FC236}">
                <a16:creationId xmlns:a16="http://schemas.microsoft.com/office/drawing/2014/main" id="{49281A59-8C7B-4B17-BD56-C8AAC7C23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177" y="238782"/>
            <a:ext cx="10280690" cy="648071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NỘI DUNG</a:t>
            </a:r>
          </a:p>
        </p:txBody>
      </p:sp>
      <p:sp>
        <p:nvSpPr>
          <p:cNvPr id="45" name="Oval 11">
            <a:extLst>
              <a:ext uri="{FF2B5EF4-FFF2-40B4-BE49-F238E27FC236}">
                <a16:creationId xmlns:a16="http://schemas.microsoft.com/office/drawing/2014/main" id="{D86DA977-7A76-410D-90D5-D4BA4EF39A1C}"/>
              </a:ext>
            </a:extLst>
          </p:cNvPr>
          <p:cNvSpPr/>
          <p:nvPr/>
        </p:nvSpPr>
        <p:spPr>
          <a:xfrm>
            <a:off x="4067635" y="3158840"/>
            <a:ext cx="792025" cy="792025"/>
          </a:xfrm>
          <a:prstGeom prst="ellipse">
            <a:avLst/>
          </a:prstGeom>
          <a:solidFill>
            <a:schemeClr val="accent2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Oval 21">
            <a:extLst>
              <a:ext uri="{FF2B5EF4-FFF2-40B4-BE49-F238E27FC236}">
                <a16:creationId xmlns:a16="http://schemas.microsoft.com/office/drawing/2014/main" id="{6D1C9404-5B12-4DF7-9F02-BB4EED1957E4}"/>
              </a:ext>
            </a:extLst>
          </p:cNvPr>
          <p:cNvSpPr>
            <a:spLocks noChangeAspect="1"/>
          </p:cNvSpPr>
          <p:nvPr/>
        </p:nvSpPr>
        <p:spPr>
          <a:xfrm>
            <a:off x="4273931" y="3339592"/>
            <a:ext cx="422887" cy="426419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7" name="TextBox 41">
            <a:extLst>
              <a:ext uri="{FF2B5EF4-FFF2-40B4-BE49-F238E27FC236}">
                <a16:creationId xmlns:a16="http://schemas.microsoft.com/office/drawing/2014/main" id="{4B15D629-D502-464E-B959-2D27D7FE837E}"/>
              </a:ext>
            </a:extLst>
          </p:cNvPr>
          <p:cNvSpPr txBox="1"/>
          <p:nvPr/>
        </p:nvSpPr>
        <p:spPr>
          <a:xfrm>
            <a:off x="3881719" y="4049984"/>
            <a:ext cx="12073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err="1">
                <a:solidFill>
                  <a:schemeClr val="bg1"/>
                </a:solidFill>
                <a:cs typeface="Arial" pitchFamily="34" charset="0"/>
              </a:rPr>
              <a:t>Một</a:t>
            </a:r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b="1" dirty="0" err="1">
                <a:solidFill>
                  <a:schemeClr val="bg1"/>
                </a:solidFill>
                <a:cs typeface="Arial" pitchFamily="34" charset="0"/>
              </a:rPr>
              <a:t>sô</a:t>
            </a:r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́ </a:t>
            </a:r>
            <a:r>
              <a:rPr lang="en-US" altLang="ko-KR" sz="1200" b="1" dirty="0" err="1">
                <a:solidFill>
                  <a:schemeClr val="bg1"/>
                </a:solidFill>
                <a:cs typeface="Arial" pitchFamily="34" charset="0"/>
              </a:rPr>
              <a:t>loại</a:t>
            </a:r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 GUI Testing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8" name="Oval 12">
            <a:extLst>
              <a:ext uri="{FF2B5EF4-FFF2-40B4-BE49-F238E27FC236}">
                <a16:creationId xmlns:a16="http://schemas.microsoft.com/office/drawing/2014/main" id="{25EA7FB8-F98A-464B-AD91-0A006D4CF1D2}"/>
              </a:ext>
            </a:extLst>
          </p:cNvPr>
          <p:cNvSpPr/>
          <p:nvPr/>
        </p:nvSpPr>
        <p:spPr>
          <a:xfrm>
            <a:off x="5690974" y="3171475"/>
            <a:ext cx="792025" cy="792025"/>
          </a:xfrm>
          <a:prstGeom prst="ellipse">
            <a:avLst/>
          </a:prstGeom>
          <a:solidFill>
            <a:schemeClr val="accent4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Rectangle 9">
            <a:extLst>
              <a:ext uri="{FF2B5EF4-FFF2-40B4-BE49-F238E27FC236}">
                <a16:creationId xmlns:a16="http://schemas.microsoft.com/office/drawing/2014/main" id="{DE128B8D-90AD-4FAD-8B62-BDB3EB71C0F5}"/>
              </a:ext>
            </a:extLst>
          </p:cNvPr>
          <p:cNvSpPr/>
          <p:nvPr/>
        </p:nvSpPr>
        <p:spPr>
          <a:xfrm>
            <a:off x="5896978" y="3389623"/>
            <a:ext cx="380015" cy="35572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1">
            <a:extLst>
              <a:ext uri="{FF2B5EF4-FFF2-40B4-BE49-F238E27FC236}">
                <a16:creationId xmlns:a16="http://schemas.microsoft.com/office/drawing/2014/main" id="{20D54146-82BE-41CB-BB3F-6DB81A5B4F3A}"/>
              </a:ext>
            </a:extLst>
          </p:cNvPr>
          <p:cNvSpPr txBox="1"/>
          <p:nvPr/>
        </p:nvSpPr>
        <p:spPr>
          <a:xfrm>
            <a:off x="7084626" y="4066967"/>
            <a:ext cx="12073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err="1">
                <a:solidFill>
                  <a:schemeClr val="bg1"/>
                </a:solidFill>
                <a:cs typeface="Arial" pitchFamily="34" charset="0"/>
              </a:rPr>
              <a:t>Một</a:t>
            </a:r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b="1" dirty="0" err="1">
                <a:solidFill>
                  <a:schemeClr val="bg1"/>
                </a:solidFill>
                <a:cs typeface="Arial" pitchFamily="34" charset="0"/>
              </a:rPr>
              <a:t>sô</a:t>
            </a:r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́ </a:t>
            </a:r>
            <a:r>
              <a:rPr lang="en-US" altLang="ko-KR" sz="1200" b="1" dirty="0" err="1">
                <a:solidFill>
                  <a:schemeClr val="bg1"/>
                </a:solidFill>
                <a:cs typeface="Arial" pitchFamily="34" charset="0"/>
              </a:rPr>
              <a:t>loại</a:t>
            </a:r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 auto testing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1" name="Shape 796">
            <a:extLst>
              <a:ext uri="{FF2B5EF4-FFF2-40B4-BE49-F238E27FC236}">
                <a16:creationId xmlns:a16="http://schemas.microsoft.com/office/drawing/2014/main" id="{0973BFB4-0932-439E-925D-E28A8AA140B5}"/>
              </a:ext>
            </a:extLst>
          </p:cNvPr>
          <p:cNvSpPr txBox="1">
            <a:spLocks/>
          </p:cNvSpPr>
          <p:nvPr/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None/>
              <a:defRPr sz="1200" b="0" i="0" u="none" strike="noStrike" cap="none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Titillium Web"/>
                <a:cs typeface="Arial" pitchFamily="34" charset="0"/>
                <a:sym typeface="Titillium Web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●"/>
              <a:defRPr sz="2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○"/>
              <a:defRPr sz="2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■"/>
              <a:defRPr sz="2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>
              <a:spcBef>
                <a:spcPts val="0"/>
              </a:spcBef>
            </a:pPr>
            <a:fld id="{00000000-1234-1234-1234-123412341234}" type="slidenum">
              <a:rPr lang="en" smtClean="0">
                <a:solidFill>
                  <a:schemeClr val="bg1"/>
                </a:solidFill>
              </a:rPr>
              <a:pPr>
                <a:spcBef>
                  <a:spcPts val="0"/>
                </a:spcBef>
              </a:pPr>
              <a:t>3</a:t>
            </a:fld>
            <a:endParaRPr lang="en" dirty="0">
              <a:solidFill>
                <a:schemeClr val="bg1"/>
              </a:solidFill>
            </a:endParaRPr>
          </a:p>
        </p:txBody>
      </p:sp>
      <p:sp>
        <p:nvSpPr>
          <p:cNvPr id="24" name="Oval 13">
            <a:extLst>
              <a:ext uri="{FF2B5EF4-FFF2-40B4-BE49-F238E27FC236}">
                <a16:creationId xmlns:a16="http://schemas.microsoft.com/office/drawing/2014/main" id="{D1F8F937-D56E-41A5-9D9A-CBCF1A6E9D2A}"/>
              </a:ext>
            </a:extLst>
          </p:cNvPr>
          <p:cNvSpPr/>
          <p:nvPr/>
        </p:nvSpPr>
        <p:spPr>
          <a:xfrm>
            <a:off x="7171088" y="3156788"/>
            <a:ext cx="792025" cy="792025"/>
          </a:xfrm>
          <a:prstGeom prst="ellipse">
            <a:avLst/>
          </a:prstGeom>
          <a:solidFill>
            <a:schemeClr val="accent2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Rectangle 16">
            <a:extLst>
              <a:ext uri="{FF2B5EF4-FFF2-40B4-BE49-F238E27FC236}">
                <a16:creationId xmlns:a16="http://schemas.microsoft.com/office/drawing/2014/main" id="{CE5D7D89-9AB9-4F88-8DB7-92014A235A6C}"/>
              </a:ext>
            </a:extLst>
          </p:cNvPr>
          <p:cNvSpPr/>
          <p:nvPr/>
        </p:nvSpPr>
        <p:spPr>
          <a:xfrm rot="2700000">
            <a:off x="7416130" y="3266226"/>
            <a:ext cx="301939" cy="541320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38">
            <a:extLst>
              <a:ext uri="{FF2B5EF4-FFF2-40B4-BE49-F238E27FC236}">
                <a16:creationId xmlns:a16="http://schemas.microsoft.com/office/drawing/2014/main" id="{6239869C-C0A9-4BC4-81D1-E36B91433256}"/>
              </a:ext>
            </a:extLst>
          </p:cNvPr>
          <p:cNvSpPr txBox="1"/>
          <p:nvPr/>
        </p:nvSpPr>
        <p:spPr>
          <a:xfrm>
            <a:off x="5461529" y="4055638"/>
            <a:ext cx="132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So </a:t>
            </a:r>
            <a:r>
              <a:rPr lang="en-US" altLang="ko-KR" sz="1200" b="1" dirty="0" err="1">
                <a:solidFill>
                  <a:schemeClr val="bg1"/>
                </a:solidFill>
                <a:cs typeface="Arial" pitchFamily="34" charset="0"/>
              </a:rPr>
              <a:t>sánh</a:t>
            </a:r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 GUI Checklist </a:t>
            </a:r>
            <a:r>
              <a:rPr lang="en-US" altLang="ko-KR" sz="1200" b="1" dirty="0" err="1">
                <a:solidFill>
                  <a:schemeClr val="bg1"/>
                </a:solidFill>
                <a:cs typeface="Arial" pitchFamily="34" charset="0"/>
              </a:rPr>
              <a:t>và</a:t>
            </a:r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 GUI Testing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6736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Shape 807"/>
          <p:cNvSpPr txBox="1">
            <a:spLocks noGrp="1"/>
          </p:cNvSpPr>
          <p:nvPr>
            <p:ph type="ctrTitle"/>
          </p:nvPr>
        </p:nvSpPr>
        <p:spPr>
          <a:xfrm>
            <a:off x="1092875" y="15960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GUI LÀ GÌ?</a:t>
            </a:r>
            <a:endParaRPr dirty="0"/>
          </a:p>
        </p:txBody>
      </p:sp>
      <p:sp>
        <p:nvSpPr>
          <p:cNvPr id="809" name="Shape 809"/>
          <p:cNvSpPr/>
          <p:nvPr/>
        </p:nvSpPr>
        <p:spPr>
          <a:xfrm>
            <a:off x="6898679" y="1890725"/>
            <a:ext cx="1408000" cy="270137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endParaRPr b="1" i="0" dirty="0">
              <a:ln>
                <a:noFill/>
              </a:ln>
              <a:solidFill>
                <a:srgbClr val="6E86B6"/>
              </a:solidFill>
              <a:latin typeface="Titillium Web"/>
            </a:endParaRPr>
          </a:p>
        </p:txBody>
      </p:sp>
      <p:sp>
        <p:nvSpPr>
          <p:cNvPr id="5" name="Shape 796">
            <a:extLst>
              <a:ext uri="{FF2B5EF4-FFF2-40B4-BE49-F238E27FC236}">
                <a16:creationId xmlns:a16="http://schemas.microsoft.com/office/drawing/2014/main" id="{400A2A99-A6DD-4C3D-91FD-373E192013B5}"/>
              </a:ext>
            </a:extLst>
          </p:cNvPr>
          <p:cNvSpPr txBox="1">
            <a:spLocks/>
          </p:cNvSpPr>
          <p:nvPr/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>
                <a:solidFill>
                  <a:schemeClr val="bg1"/>
                </a:solidFill>
              </a:rPr>
              <a:pPr/>
              <a:t>4</a:t>
            </a:fld>
            <a:endParaRPr lang="en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36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139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15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15" tmFilter="0, 0; 0.125,0.2665; 0.25,0.4; 0.375,0.465; 0.5,0.5;  0.625,0.535; 0.75,0.6; 0.875,0.7335; 1,1">
                                          <p:stCondLst>
                                            <p:cond delay="415"/>
                                          </p:stCondLst>
                                        </p:cTn>
                                        <p:tgtEl>
                                          <p:spTgt spid="8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7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8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3" tmFilter="0, 0; 0.125,0.2665; 0.25,0.4; 0.375,0.465; 0.5,0.5;  0.625,0.535; 0.75,0.6; 0.875,0.7335; 1,1">
                                          <p:stCondLst>
                                            <p:cond delay="1035"/>
                                          </p:stCondLst>
                                        </p:cTn>
                                        <p:tgtEl>
                                          <p:spTgt spid="8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6">
                                          <p:stCondLst>
                                            <p:cond delay="406"/>
                                          </p:stCondLst>
                                        </p:cTn>
                                        <p:tgtEl>
                                          <p:spTgt spid="80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04" decel="50000">
                                          <p:stCondLst>
                                            <p:cond delay="423"/>
                                          </p:stCondLst>
                                        </p:cTn>
                                        <p:tgtEl>
                                          <p:spTgt spid="80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6">
                                          <p:stCondLst>
                                            <p:cond delay="820"/>
                                          </p:stCondLst>
                                        </p:cTn>
                                        <p:tgtEl>
                                          <p:spTgt spid="80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04" decel="50000">
                                          <p:stCondLst>
                                            <p:cond delay="836"/>
                                          </p:stCondLst>
                                        </p:cTn>
                                        <p:tgtEl>
                                          <p:spTgt spid="80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6">
                                          <p:stCondLst>
                                            <p:cond delay="1026"/>
                                          </p:stCondLst>
                                        </p:cTn>
                                        <p:tgtEl>
                                          <p:spTgt spid="80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04" decel="50000">
                                          <p:stCondLst>
                                            <p:cond delay="1042"/>
                                          </p:stCondLst>
                                        </p:cTn>
                                        <p:tgtEl>
                                          <p:spTgt spid="80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6">
                                          <p:stCondLst>
                                            <p:cond delay="1130"/>
                                          </p:stCondLst>
                                        </p:cTn>
                                        <p:tgtEl>
                                          <p:spTgt spid="80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04" decel="50000">
                                          <p:stCondLst>
                                            <p:cond delay="1146"/>
                                          </p:stCondLst>
                                        </p:cTn>
                                        <p:tgtEl>
                                          <p:spTgt spid="80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99792" y="3291830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모바일 이미지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/>
          <a:lstStyle/>
          <a:p>
            <a:r>
              <a:rPr lang="en-US" altLang="ko-KR" sz="3600" b="1" dirty="0">
                <a:solidFill>
                  <a:schemeClr val="accent1"/>
                </a:solidFill>
                <a:cs typeface="Arial" pitchFamily="34" charset="0"/>
              </a:rPr>
              <a:t>  </a:t>
            </a:r>
            <a:br>
              <a:rPr lang="en-US" altLang="ko-KR" dirty="0">
                <a:solidFill>
                  <a:schemeClr val="accent1"/>
                </a:solidFill>
              </a:rPr>
            </a:br>
            <a:r>
              <a:rPr lang="en-US" dirty="0"/>
              <a:t>GUI-Graphical User Interface</a:t>
            </a:r>
            <a:br>
              <a:rPr lang="en-US" dirty="0"/>
            </a:br>
            <a:endParaRPr lang="ko-KR" altLang="en-US" sz="36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5271134" y="1340867"/>
            <a:ext cx="538036" cy="538036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5271134" y="2249844"/>
            <a:ext cx="538036" cy="538036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5271134" y="3158821"/>
            <a:ext cx="538036" cy="538036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 w="317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5271134" y="4067798"/>
            <a:ext cx="538036" cy="538036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 w="317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896778" y="1286720"/>
            <a:ext cx="25271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diện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đô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̀ </a:t>
            </a:r>
            <a:r>
              <a:rPr lang="en-US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họa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ng</a:t>
            </a:r>
            <a:r>
              <a:rPr lang="vi-V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ời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dùng</a:t>
            </a:r>
            <a:endParaRPr lang="ko-KR" altLang="en-US" sz="16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896778" y="2195697"/>
            <a:ext cx="25271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6200" lvl="0" algn="just">
              <a:spcBef>
                <a:spcPts val="600"/>
              </a:spcBef>
              <a:buSzPts val="2400"/>
            </a:pPr>
            <a:r>
              <a:rPr lang="vi-V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Là thuật ngữ trong ngành công nghiệp máy tính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896778" y="3104674"/>
            <a:ext cx="25271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6200" lvl="0" algn="just">
              <a:buSzPts val="2400"/>
            </a:pPr>
            <a:r>
              <a:rPr lang="vi-V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Cách giao tiếp với máy tính hay các thiết bị điện tử bằng hình ảnh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896778" y="4013651"/>
            <a:ext cx="25271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thê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́ </a:t>
            </a:r>
            <a:r>
              <a:rPr lang="en-US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các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dòng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lệnh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thuần</a:t>
            </a:r>
            <a:endParaRPr 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Oval 21"/>
          <p:cNvSpPr>
            <a:spLocks noChangeAspect="1"/>
          </p:cNvSpPr>
          <p:nvPr/>
        </p:nvSpPr>
        <p:spPr>
          <a:xfrm>
            <a:off x="5377511" y="1445885"/>
            <a:ext cx="325283" cy="328000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3" name="Rectangle 9"/>
          <p:cNvSpPr/>
          <p:nvPr/>
        </p:nvSpPr>
        <p:spPr>
          <a:xfrm>
            <a:off x="5393999" y="2382050"/>
            <a:ext cx="292306" cy="273624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Rounded Rectangle 27"/>
          <p:cNvSpPr/>
          <p:nvPr/>
        </p:nvSpPr>
        <p:spPr>
          <a:xfrm>
            <a:off x="5377537" y="4211906"/>
            <a:ext cx="325230" cy="249820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5" name="Rounded Rectangle 7"/>
          <p:cNvSpPr/>
          <p:nvPr/>
        </p:nvSpPr>
        <p:spPr>
          <a:xfrm>
            <a:off x="5394057" y="3295448"/>
            <a:ext cx="306820" cy="264782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8" name="Picture 1">
            <a:extLst>
              <a:ext uri="{FF2B5EF4-FFF2-40B4-BE49-F238E27FC236}">
                <a16:creationId xmlns:a16="http://schemas.microsoft.com/office/drawing/2014/main" id="{6A94BE05-8AD9-4449-8599-886945885DBF}"/>
              </a:ext>
            </a:extLst>
          </p:cNvPr>
          <p:cNvPicPr>
            <a:picLocks noGrp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41" r="15141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19" name="Shape 816">
            <a:extLst>
              <a:ext uri="{FF2B5EF4-FFF2-40B4-BE49-F238E27FC236}">
                <a16:creationId xmlns:a16="http://schemas.microsoft.com/office/drawing/2014/main" id="{E8C71AB0-C9D8-44E7-8BE9-521E3B5FDBE8}"/>
              </a:ext>
            </a:extLst>
          </p:cNvPr>
          <p:cNvSpPr txBox="1">
            <a:spLocks/>
          </p:cNvSpPr>
          <p:nvPr/>
        </p:nvSpPr>
        <p:spPr>
          <a:xfrm>
            <a:off x="8586600" y="2573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5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4189426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7" grpId="0" animBg="1"/>
      <p:bldP spid="20" grpId="0" animBg="1"/>
      <p:bldP spid="23" grpId="0" animBg="1"/>
      <p:bldP spid="26" grpId="0" animBg="1"/>
      <p:bldP spid="28" grpId="0"/>
      <p:bldP spid="29" grpId="0"/>
      <p:bldP spid="30" grpId="0"/>
      <p:bldP spid="31" grpId="0"/>
      <p:bldP spid="32" grpId="0" animBg="1"/>
      <p:bldP spid="33" grpId="0" animBg="1"/>
      <p:bldP spid="34" grpId="0" animBg="1"/>
      <p:bldP spid="3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 CÁC GIAO DIỆN GUI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87580" y="3493538"/>
            <a:ext cx="33637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vi-VN" dirty="0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Giao </a:t>
            </a:r>
            <a:r>
              <a:rPr lang="vi-VN" dirty="0" err="1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diện</a:t>
            </a:r>
            <a:r>
              <a:rPr lang="vi-VN" dirty="0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vi-VN" dirty="0" err="1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dòng</a:t>
            </a:r>
            <a:r>
              <a:rPr lang="vi-VN" dirty="0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vi-VN" dirty="0" err="1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lệnh</a:t>
            </a:r>
            <a:r>
              <a:rPr lang="vi-VN" dirty="0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(</a:t>
            </a:r>
            <a:r>
              <a:rPr lang="vi-VN" dirty="0" err="1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Command</a:t>
            </a:r>
            <a:r>
              <a:rPr lang="vi-VN" dirty="0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vi-VN" dirty="0" err="1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line</a:t>
            </a:r>
            <a:r>
              <a:rPr lang="vi-VN" dirty="0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vi-VN" dirty="0" err="1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interface</a:t>
            </a:r>
            <a:r>
              <a:rPr lang="vi-VN" dirty="0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) </a:t>
            </a:r>
            <a:r>
              <a:rPr lang="vi-VN" dirty="0" err="1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là</a:t>
            </a:r>
            <a:r>
              <a:rPr lang="vi-VN" dirty="0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vi-VN" dirty="0" err="1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người</a:t>
            </a:r>
            <a:r>
              <a:rPr lang="vi-VN" dirty="0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vi-VN" dirty="0" err="1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dùng</a:t>
            </a:r>
            <a:r>
              <a:rPr lang="vi-VN" dirty="0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vi-VN" dirty="0" err="1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có</a:t>
            </a:r>
            <a:r>
              <a:rPr lang="vi-VN" dirty="0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vi-VN" dirty="0" err="1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thể</a:t>
            </a:r>
            <a:r>
              <a:rPr lang="vi-VN" dirty="0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ra </a:t>
            </a:r>
            <a:r>
              <a:rPr lang="vi-VN" dirty="0" err="1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mệnh</a:t>
            </a:r>
            <a:r>
              <a:rPr lang="vi-VN" dirty="0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vi-VN" dirty="0" err="1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lệnh</a:t>
            </a:r>
            <a:r>
              <a:rPr lang="vi-VN" dirty="0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cho </a:t>
            </a:r>
            <a:r>
              <a:rPr lang="vi-VN" dirty="0" err="1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máy</a:t>
            </a:r>
            <a:r>
              <a:rPr lang="vi-VN" dirty="0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vi-VN" dirty="0" err="1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tính</a:t>
            </a:r>
            <a:r>
              <a:rPr lang="vi-VN" dirty="0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thông qua </a:t>
            </a:r>
            <a:r>
              <a:rPr lang="vi-VN" dirty="0" err="1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các</a:t>
            </a:r>
            <a:r>
              <a:rPr lang="vi-VN" dirty="0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vi-VN" dirty="0" err="1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tập</a:t>
            </a:r>
            <a:r>
              <a:rPr lang="vi-VN" dirty="0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câu </a:t>
            </a:r>
            <a:r>
              <a:rPr lang="vi-VN" dirty="0" err="1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lệnh</a:t>
            </a:r>
            <a:r>
              <a:rPr lang="vi-VN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.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609964" y="3493538"/>
            <a:ext cx="384645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vi-VN" dirty="0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Giao </a:t>
            </a:r>
            <a:r>
              <a:rPr lang="vi-VN" dirty="0" err="1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diện</a:t>
            </a:r>
            <a:r>
              <a:rPr lang="vi-VN" dirty="0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vi-VN" dirty="0" err="1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người</a:t>
            </a:r>
            <a:r>
              <a:rPr lang="vi-VN" dirty="0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vi-VN" dirty="0" err="1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dùng</a:t>
            </a:r>
            <a:r>
              <a:rPr lang="vi-VN" dirty="0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vi-VN" dirty="0" err="1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đồ</a:t>
            </a:r>
            <a:r>
              <a:rPr lang="vi-VN" dirty="0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vi-VN" dirty="0" err="1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họa</a:t>
            </a:r>
            <a:r>
              <a:rPr lang="vi-VN" dirty="0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(</a:t>
            </a:r>
            <a:r>
              <a:rPr lang="vi-VN" dirty="0" err="1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Graphical</a:t>
            </a:r>
            <a:r>
              <a:rPr lang="vi-VN" dirty="0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vi-VN" dirty="0" err="1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user</a:t>
            </a:r>
            <a:r>
              <a:rPr lang="vi-VN" dirty="0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vi-VN" dirty="0" err="1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interface</a:t>
            </a:r>
            <a:r>
              <a:rPr lang="vi-VN" dirty="0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) </a:t>
            </a:r>
            <a:r>
              <a:rPr lang="vi-VN" dirty="0" err="1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là</a:t>
            </a:r>
            <a:r>
              <a:rPr lang="vi-VN" dirty="0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vi-VN" dirty="0" err="1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người</a:t>
            </a:r>
            <a:r>
              <a:rPr lang="vi-VN" dirty="0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vi-VN" dirty="0" err="1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dùng</a:t>
            </a:r>
            <a:r>
              <a:rPr lang="vi-VN" dirty="0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tương </a:t>
            </a:r>
            <a:r>
              <a:rPr lang="vi-VN" dirty="0" err="1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tác</a:t>
            </a:r>
            <a:r>
              <a:rPr lang="vi-VN" dirty="0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vi-VN" dirty="0" err="1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với</a:t>
            </a:r>
            <a:r>
              <a:rPr lang="vi-VN" dirty="0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vi-VN" dirty="0" err="1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máy</a:t>
            </a:r>
            <a:r>
              <a:rPr lang="vi-VN" dirty="0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vi-VN" dirty="0" err="1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tính</a:t>
            </a:r>
            <a:r>
              <a:rPr lang="vi-VN" dirty="0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thông qua </a:t>
            </a:r>
            <a:r>
              <a:rPr lang="vi-VN" dirty="0" err="1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bằng</a:t>
            </a:r>
            <a:r>
              <a:rPr lang="vi-VN" dirty="0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vi-VN" dirty="0" err="1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hình</a:t>
            </a:r>
            <a:r>
              <a:rPr lang="vi-VN" dirty="0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vi-VN" dirty="0" err="1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ảnh</a:t>
            </a:r>
            <a:r>
              <a:rPr lang="vi-VN" dirty="0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vi-VN" dirty="0" err="1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và</a:t>
            </a:r>
            <a:r>
              <a:rPr lang="vi-VN" dirty="0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vi-VN" dirty="0" err="1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chữ</a:t>
            </a:r>
            <a:r>
              <a:rPr lang="vi-VN" dirty="0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vi-VN" dirty="0" err="1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viết</a:t>
            </a:r>
            <a:r>
              <a:rPr lang="vi-VN" dirty="0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thay </a:t>
            </a:r>
            <a:r>
              <a:rPr lang="vi-VN" dirty="0" err="1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vì</a:t>
            </a:r>
            <a:r>
              <a:rPr lang="vi-VN" dirty="0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vi-VN" dirty="0" err="1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chỉ</a:t>
            </a:r>
            <a:r>
              <a:rPr lang="vi-VN" dirty="0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vi-VN" dirty="0" err="1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là</a:t>
            </a:r>
            <a:r>
              <a:rPr lang="vi-VN" dirty="0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vi-VN" dirty="0" err="1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các</a:t>
            </a:r>
            <a:r>
              <a:rPr lang="vi-VN" dirty="0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vi-VN" dirty="0" err="1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dòng</a:t>
            </a:r>
            <a:r>
              <a:rPr lang="vi-VN" dirty="0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vi-VN" dirty="0" err="1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lệnh</a:t>
            </a:r>
            <a:r>
              <a:rPr lang="vi-VN" dirty="0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đơn </a:t>
            </a:r>
            <a:r>
              <a:rPr lang="vi-VN" dirty="0" err="1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thuần</a:t>
            </a:r>
            <a:r>
              <a:rPr lang="vi-VN" dirty="0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. </a:t>
            </a:r>
            <a:r>
              <a:rPr lang="vi-VN" dirty="0" err="1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Một</a:t>
            </a:r>
            <a:r>
              <a:rPr lang="vi-VN" dirty="0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vi-VN" dirty="0" err="1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số</a:t>
            </a:r>
            <a:r>
              <a:rPr lang="vi-VN" dirty="0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vi-VN" dirty="0" err="1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thành</a:t>
            </a:r>
            <a:r>
              <a:rPr lang="vi-VN" dirty="0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vi-VN" dirty="0" err="1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phần</a:t>
            </a:r>
            <a:r>
              <a:rPr lang="vi-VN" dirty="0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trong tương </a:t>
            </a:r>
            <a:r>
              <a:rPr lang="vi-VN" dirty="0" err="1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tác</a:t>
            </a:r>
            <a:r>
              <a:rPr lang="vi-VN" dirty="0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vi-VN" dirty="0" err="1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giữa</a:t>
            </a:r>
            <a:r>
              <a:rPr lang="vi-VN" dirty="0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vi-VN" dirty="0" err="1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người</a:t>
            </a:r>
            <a:r>
              <a:rPr lang="vi-VN" dirty="0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vi-VN" dirty="0" err="1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dùng</a:t>
            </a:r>
            <a:r>
              <a:rPr lang="vi-VN" dirty="0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vi-VN" dirty="0" err="1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với</a:t>
            </a:r>
            <a:r>
              <a:rPr lang="vi-VN" dirty="0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vi-VN" dirty="0" err="1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các</a:t>
            </a:r>
            <a:r>
              <a:rPr lang="vi-VN" dirty="0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vi-VN" dirty="0" err="1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ứng</a:t>
            </a:r>
            <a:r>
              <a:rPr lang="vi-VN" dirty="0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vi-VN" dirty="0" err="1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dụng</a:t>
            </a:r>
            <a:r>
              <a:rPr lang="vi-VN" dirty="0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.</a:t>
            </a: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CD765BBE-D181-4172-B06C-146B0C187FA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687" y="1381358"/>
            <a:ext cx="3903013" cy="1889215"/>
          </a:xfrm>
          <a:prstGeom prst="rect">
            <a:avLst/>
          </a:prstGeom>
        </p:spPr>
      </p:pic>
      <p:pic>
        <p:nvPicPr>
          <p:cNvPr id="17" name="Picture 5">
            <a:extLst>
              <a:ext uri="{FF2B5EF4-FFF2-40B4-BE49-F238E27FC236}">
                <a16:creationId xmlns:a16="http://schemas.microsoft.com/office/drawing/2014/main" id="{85A34D5E-2D00-4C95-A3E0-D3D147D2C26C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6300" y="1381359"/>
            <a:ext cx="3903013" cy="1889215"/>
          </a:xfrm>
          <a:prstGeom prst="rect">
            <a:avLst/>
          </a:prstGeom>
        </p:spPr>
      </p:pic>
      <p:sp>
        <p:nvSpPr>
          <p:cNvPr id="18" name="Shape 816">
            <a:extLst>
              <a:ext uri="{FF2B5EF4-FFF2-40B4-BE49-F238E27FC236}">
                <a16:creationId xmlns:a16="http://schemas.microsoft.com/office/drawing/2014/main" id="{45A415B9-6BB5-4EBE-AE4E-4A239605BA82}"/>
              </a:ext>
            </a:extLst>
          </p:cNvPr>
          <p:cNvSpPr txBox="1">
            <a:spLocks/>
          </p:cNvSpPr>
          <p:nvPr/>
        </p:nvSpPr>
        <p:spPr>
          <a:xfrm>
            <a:off x="8586600" y="2573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6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366925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3" grpId="0"/>
      <p:bldP spid="4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Shape 821"/>
          <p:cNvSpPr txBox="1">
            <a:spLocks noGrp="1"/>
          </p:cNvSpPr>
          <p:nvPr>
            <p:ph type="ctrTitle" idx="4294967295"/>
          </p:nvPr>
        </p:nvSpPr>
        <p:spPr>
          <a:xfrm>
            <a:off x="641049" y="2240138"/>
            <a:ext cx="5178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9200" dirty="0"/>
              <a:t>GUI TESTING</a:t>
            </a:r>
            <a:endParaRPr sz="9200" dirty="0"/>
          </a:p>
        </p:txBody>
      </p:sp>
      <p:grpSp>
        <p:nvGrpSpPr>
          <p:cNvPr id="823" name="Shape 823"/>
          <p:cNvGrpSpPr/>
          <p:nvPr/>
        </p:nvGrpSpPr>
        <p:grpSpPr>
          <a:xfrm>
            <a:off x="6386449" y="535979"/>
            <a:ext cx="2049541" cy="2049503"/>
            <a:chOff x="6643075" y="3664250"/>
            <a:chExt cx="407950" cy="407975"/>
          </a:xfrm>
        </p:grpSpPr>
        <p:sp>
          <p:nvSpPr>
            <p:cNvPr id="824" name="Shape 824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0" t="0" r="0" b="0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Shape 825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0" t="0" r="0" b="0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6" name="Shape 826"/>
          <p:cNvGrpSpPr/>
          <p:nvPr/>
        </p:nvGrpSpPr>
        <p:grpSpPr>
          <a:xfrm rot="-587398">
            <a:off x="6265771" y="2852329"/>
            <a:ext cx="842620" cy="842572"/>
            <a:chOff x="576250" y="4319400"/>
            <a:chExt cx="442075" cy="442050"/>
          </a:xfrm>
        </p:grpSpPr>
        <p:sp>
          <p:nvSpPr>
            <p:cNvPr id="827" name="Shape 827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0" t="0" r="0" b="0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Shape 82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0" t="0" r="0" b="0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Shape 829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0" t="0" r="0" b="0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Shape 830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0" t="0" r="0" b="0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31" name="Shape 831"/>
          <p:cNvSpPr/>
          <p:nvPr/>
        </p:nvSpPr>
        <p:spPr>
          <a:xfrm>
            <a:off x="5895981" y="1009302"/>
            <a:ext cx="320368" cy="305899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2" name="Shape 832"/>
          <p:cNvSpPr/>
          <p:nvPr/>
        </p:nvSpPr>
        <p:spPr>
          <a:xfrm rot="2697547">
            <a:off x="8007055" y="2575333"/>
            <a:ext cx="486304" cy="464341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3" name="Shape 833"/>
          <p:cNvSpPr/>
          <p:nvPr/>
        </p:nvSpPr>
        <p:spPr>
          <a:xfrm>
            <a:off x="8391773" y="2310235"/>
            <a:ext cx="194803" cy="186077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4" name="Shape 834"/>
          <p:cNvSpPr/>
          <p:nvPr/>
        </p:nvSpPr>
        <p:spPr>
          <a:xfrm rot="1280241">
            <a:off x="5674028" y="1931959"/>
            <a:ext cx="194750" cy="186048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5" name="Shape 835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>
                <a:solidFill>
                  <a:srgbClr val="0DD2D9"/>
                </a:solidFill>
              </a:rPr>
              <a:t> GUI TESTING LÀ GÌ?</a:t>
            </a:r>
            <a:endParaRPr lang="ko-KR" altLang="en-US" sz="3200" dirty="0"/>
          </a:p>
        </p:txBody>
      </p:sp>
      <p:sp>
        <p:nvSpPr>
          <p:cNvPr id="16" name="Text Placeholder 13"/>
          <p:cNvSpPr txBox="1">
            <a:spLocks/>
          </p:cNvSpPr>
          <p:nvPr/>
        </p:nvSpPr>
        <p:spPr>
          <a:xfrm>
            <a:off x="4963504" y="1083118"/>
            <a:ext cx="3062895" cy="1058875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10000"/>
              </a:lnSpc>
              <a:buNone/>
            </a:pPr>
            <a:r>
              <a:rPr lang="en-US" altLang="ko-KR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altLang="ko-KR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trình</a:t>
            </a:r>
            <a:r>
              <a:rPr lang="en-US" altLang="ko-KR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kiểm</a:t>
            </a:r>
            <a:r>
              <a:rPr lang="en-US" altLang="ko-KR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en-US" altLang="ko-KR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altLang="ko-KR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diện</a:t>
            </a:r>
            <a:r>
              <a:rPr lang="en-US" altLang="ko-KR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đô</a:t>
            </a:r>
            <a:r>
              <a:rPr lang="en-US" altLang="ko-KR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̀ </a:t>
            </a:r>
            <a:r>
              <a:rPr lang="en-US" altLang="ko-KR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họa</a:t>
            </a:r>
            <a:r>
              <a:rPr lang="en-US" altLang="ko-KR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ng</a:t>
            </a:r>
            <a:r>
              <a:rPr lang="vi-VN" altLang="ko-KR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altLang="ko-KR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ời</a:t>
            </a:r>
            <a:r>
              <a:rPr lang="en-US" altLang="ko-KR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dùng</a:t>
            </a:r>
            <a:r>
              <a:rPr lang="en-US" altLang="ko-KR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altLang="ko-KR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các</a:t>
            </a:r>
            <a:r>
              <a:rPr lang="en-US" altLang="ko-KR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ứng</a:t>
            </a:r>
            <a:r>
              <a:rPr lang="en-US" altLang="ko-KR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dụng</a:t>
            </a:r>
            <a:r>
              <a:rPr lang="en-US" altLang="ko-KR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458957" y="1426337"/>
            <a:ext cx="5556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1"/>
                </a:solidFill>
                <a:cs typeface="Arial" pitchFamily="34" charset="0"/>
              </a:rPr>
              <a:t>01</a:t>
            </a:r>
            <a:endParaRPr lang="ko-KR" altLang="en-US" sz="20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448749" y="2577936"/>
            <a:ext cx="576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2"/>
                </a:solidFill>
                <a:cs typeface="Arial" pitchFamily="34" charset="0"/>
              </a:rPr>
              <a:t>02</a:t>
            </a:r>
            <a:endParaRPr lang="ko-KR" altLang="en-US" sz="20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459790" y="3602118"/>
            <a:ext cx="576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3"/>
                </a:solidFill>
                <a:cs typeface="Arial" pitchFamily="34" charset="0"/>
              </a:rPr>
              <a:t>03</a:t>
            </a:r>
            <a:endParaRPr lang="ko-KR" altLang="en-US" sz="20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963505" y="2396948"/>
            <a:ext cx="35996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</a:t>
            </a:r>
            <a:r>
              <a:rPr lang="vi-VN" sz="2000" dirty="0" err="1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ảm</a:t>
            </a:r>
            <a:r>
              <a:rPr lang="vi-VN" sz="2000" dirty="0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vi-VN" sz="2000" dirty="0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đáp</a:t>
            </a:r>
            <a:r>
              <a:rPr lang="vi-VN" sz="2000" dirty="0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vi-VN" sz="2000" dirty="0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vi-VN" sz="2000" dirty="0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vi-VN" sz="2000" dirty="0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yêu </a:t>
            </a:r>
            <a:r>
              <a:rPr lang="vi-VN" sz="2000" dirty="0" err="1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vi-VN" sz="2000" dirty="0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vi-VN" sz="2000" dirty="0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vi-VN" sz="2000" dirty="0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vi-VN" sz="2000" dirty="0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vi-VN" sz="2000" dirty="0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năng </a:t>
            </a:r>
            <a:r>
              <a:rPr lang="vi-VN" sz="2000" dirty="0" err="1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vi-VN" sz="2000" dirty="0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vi-VN" sz="2000" dirty="0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vi-VN" sz="2000" dirty="0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endParaRPr lang="ko-KR" alt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973438" y="3622932"/>
            <a:ext cx="4005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800" dirty="0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vi-VN" sz="1800" dirty="0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à </a:t>
            </a:r>
            <a:r>
              <a:rPr lang="vi-VN" sz="1800" dirty="0" err="1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vi-VN" sz="1800" dirty="0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800" dirty="0" err="1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gì</a:t>
            </a:r>
            <a:r>
              <a:rPr lang="vi-VN" sz="1800" dirty="0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800" dirty="0" err="1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vi-VN" sz="1800" dirty="0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800" dirty="0" err="1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vi-VN" sz="1800" dirty="0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800" dirty="0" err="1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nhìn</a:t>
            </a:r>
            <a:r>
              <a:rPr lang="vi-VN" sz="1800" dirty="0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800" dirty="0" err="1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thấy</a:t>
            </a:r>
            <a:endParaRPr lang="ko-KR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7" name="Picture 4">
            <a:extLst>
              <a:ext uri="{FF2B5EF4-FFF2-40B4-BE49-F238E27FC236}">
                <a16:creationId xmlns:a16="http://schemas.microsoft.com/office/drawing/2014/main" id="{52EE1356-9BC7-4DA4-AE94-30982957990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635" y="1083118"/>
            <a:ext cx="4116114" cy="3869882"/>
          </a:xfrm>
          <a:prstGeom prst="rect">
            <a:avLst/>
          </a:prstGeom>
        </p:spPr>
      </p:pic>
      <p:sp>
        <p:nvSpPr>
          <p:cNvPr id="10" name="Shape 843">
            <a:extLst>
              <a:ext uri="{FF2B5EF4-FFF2-40B4-BE49-F238E27FC236}">
                <a16:creationId xmlns:a16="http://schemas.microsoft.com/office/drawing/2014/main" id="{6E391C0C-0B9E-4ECB-9A8C-4CFDB4235B3A}"/>
              </a:ext>
            </a:extLst>
          </p:cNvPr>
          <p:cNvSpPr txBox="1">
            <a:spLocks/>
          </p:cNvSpPr>
          <p:nvPr/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8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660595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6" grpId="0"/>
      <p:bldP spid="21" grpId="0"/>
      <p:bldP spid="23" grpId="0"/>
      <p:bldP spid="24" grpId="0"/>
      <p:bldP spid="26" grpId="0"/>
      <p:bldP spid="2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Shape 840"/>
          <p:cNvSpPr txBox="1">
            <a:spLocks noGrp="1"/>
          </p:cNvSpPr>
          <p:nvPr>
            <p:ph type="body" idx="1"/>
          </p:nvPr>
        </p:nvSpPr>
        <p:spPr>
          <a:xfrm>
            <a:off x="739675" y="1218009"/>
            <a:ext cx="3730800" cy="285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ất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trọng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Xác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định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các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vấn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đê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̀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vê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̀ khả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̉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ớc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phát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hành</a:t>
            </a: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1" name="Shape 841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̣ CẦN THIẾT CỦA GUI TESTING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2" name="Shape 842"/>
          <p:cNvSpPr txBox="1">
            <a:spLocks noGrp="1"/>
          </p:cNvSpPr>
          <p:nvPr>
            <p:ph type="body" idx="2"/>
          </p:nvPr>
        </p:nvSpPr>
        <p:spPr>
          <a:xfrm>
            <a:off x="4694997" y="1218009"/>
            <a:ext cx="3730800" cy="285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ảm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bảo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các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yếu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tô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́: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kích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màu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sắc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bô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́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sách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các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nút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chú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thích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bản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biểu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nội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kết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đều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đạt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các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tô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́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nêu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</a:t>
            </a: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3" name="Shape 843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1000"/>
                                        <p:tgtEl>
                                          <p:spTgt spid="8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1000"/>
                                        <p:tgtEl>
                                          <p:spTgt spid="8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1000"/>
                                        <p:tgtEl>
                                          <p:spTgt spid="8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500"/>
                            </p:stCondLst>
                            <p:childTnLst>
                              <p:par>
                                <p:cTn id="21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1000"/>
                                        <p:tgtEl>
                                          <p:spTgt spid="8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1" grpId="0"/>
    </p:bldLst>
  </p:timing>
</p:sld>
</file>

<file path=ppt/theme/theme1.xml><?xml version="1.0" encoding="utf-8"?>
<a:theme xmlns:a="http://schemas.openxmlformats.org/drawingml/2006/main" name="Thaliard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520</TotalTime>
  <Words>869</Words>
  <Application>Microsoft Office PowerPoint</Application>
  <PresentationFormat>Trình chiếu Trên màn hình (16:9)</PresentationFormat>
  <Paragraphs>103</Paragraphs>
  <Slides>18</Slides>
  <Notes>14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5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18</vt:i4>
      </vt:variant>
    </vt:vector>
  </HeadingPairs>
  <TitlesOfParts>
    <vt:vector size="24" baseType="lpstr">
      <vt:lpstr>Arial</vt:lpstr>
      <vt:lpstr>Times New Roman</vt:lpstr>
      <vt:lpstr>맑은 고딕</vt:lpstr>
      <vt:lpstr>Titillium Web ExtraLight</vt:lpstr>
      <vt:lpstr>Titillium Web</vt:lpstr>
      <vt:lpstr>Thaliard template</vt:lpstr>
      <vt:lpstr>HELLO!</vt:lpstr>
      <vt:lpstr>GUI CHECKLIST </vt:lpstr>
      <vt:lpstr>NỘI DUNG</vt:lpstr>
      <vt:lpstr>GUI LÀ GÌ?</vt:lpstr>
      <vt:lpstr>   GUI-Graphical User Interface </vt:lpstr>
      <vt:lpstr> CÁC GIAO DIỆN GUI</vt:lpstr>
      <vt:lpstr>GUI TESTING</vt:lpstr>
      <vt:lpstr> GUI TESTING LÀ GÌ?</vt:lpstr>
      <vt:lpstr>SỰ CẦN THIẾT CỦA GUI TESTING</vt:lpstr>
      <vt:lpstr>MỘT SỐ LOẠI GUI TESTING</vt:lpstr>
      <vt:lpstr>Bản trình bày PowerPoint</vt:lpstr>
      <vt:lpstr>So sánh GUI Checklist và GUI Testing</vt:lpstr>
      <vt:lpstr>So sánh GUI Checklist và GUI Testing</vt:lpstr>
      <vt:lpstr>MỘT SỐ AUTOMATION TESTING</vt:lpstr>
      <vt:lpstr>Bản trình bày PowerPoint</vt:lpstr>
      <vt:lpstr>Bản trình bày PowerPoint</vt:lpstr>
      <vt:lpstr>Bản trình bày PowerPoint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LAN NGUYỄN THỊ</cp:lastModifiedBy>
  <cp:revision>43</cp:revision>
  <dcterms:modified xsi:type="dcterms:W3CDTF">2018-05-14T13:38:56Z</dcterms:modified>
</cp:coreProperties>
</file>