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63158A-542F-C5F4-990A-8CE4CA44A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12DF0D6-F769-FCE7-D458-A4C6F9C00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16AF518-00EF-44AD-7C03-FA8FA0F4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56BD-9975-44FB-A170-30AB572D3412}" type="datetimeFigureOut">
              <a:rPr lang="vi-VN" smtClean="0"/>
              <a:t>29/10/2023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36FFCF5-E84F-4D85-29CA-B323B283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C820C17-3D10-389B-D81E-1BA2DDEC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F44-21D1-4550-AA29-EAB36CF688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853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8D34AE-B49A-3D77-5FA6-29D71D56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054AC90-056E-500F-27DC-67A44FC04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EF5F49A-A28B-EC4B-6A5B-1C352E12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56BD-9975-44FB-A170-30AB572D3412}" type="datetimeFigureOut">
              <a:rPr lang="vi-VN" smtClean="0"/>
              <a:t>29/10/2023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3A460EB-983C-258C-11C9-20A2E2BC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4943D89-CE4E-5797-A211-839160A5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F44-21D1-4550-AA29-EAB36CF688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668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A43DE54-813F-9385-5DB6-F50C8D70B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9B09FC8-B9C5-CAE6-99C3-802EA1872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2475DBD-0B8C-115E-4D28-96033A67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56BD-9975-44FB-A170-30AB572D3412}" type="datetimeFigureOut">
              <a:rPr lang="vi-VN" smtClean="0"/>
              <a:t>29/10/2023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2D35558-4583-8F99-6410-85B53D10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5C0B669-7C9D-B73A-3AA3-CF4D2B32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F44-21D1-4550-AA29-EAB36CF688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358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744F3B-41FA-98B6-D1B1-1C0B34B1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AD80D5F-FBB2-F00C-4E35-BD5C2EC61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C3A7F7-8E74-FC5C-BDBC-2C55D878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56BD-9975-44FB-A170-30AB572D3412}" type="datetimeFigureOut">
              <a:rPr lang="vi-VN" smtClean="0"/>
              <a:t>29/10/2023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32C911A-BA8F-447B-A0AF-1A2C8DAE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654A7F-1B8A-10BC-3622-5571FD0A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F44-21D1-4550-AA29-EAB36CF688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359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F84C11-54F8-CB7C-A5AC-18F5B6B0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D5AE9D6-D916-F6C5-ACA4-9096C91D2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19F049-79EC-1995-E31D-B8A218E3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56BD-9975-44FB-A170-30AB572D3412}" type="datetimeFigureOut">
              <a:rPr lang="vi-VN" smtClean="0"/>
              <a:t>29/10/2023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17E04C6-4E22-E045-0493-FA3B21E3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65968A-1B81-EBEE-3A04-8D2D0146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F44-21D1-4550-AA29-EAB36CF688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196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3BC1D7-9AA3-199F-1F12-CA93CC63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696E74D-3CF7-50C4-FB05-A653F8B52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C1DE904-16B7-9032-7279-BE40691AF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BD7C46D-B758-7E9C-CA70-C7D02D54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56BD-9975-44FB-A170-30AB572D3412}" type="datetimeFigureOut">
              <a:rPr lang="vi-VN" smtClean="0"/>
              <a:t>29/10/2023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C449E4D-5F8B-257B-E6AC-5275D5B0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6647465-1F90-68E8-DF17-E60FC098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F44-21D1-4550-AA29-EAB36CF688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870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D43E38-2F6B-FABE-E5DC-8294DAE2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F8B256-BE0B-133B-8097-D8482798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6E1CE0D-2D5E-C0F1-863E-37E4C3975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C1484FB-1651-BB4B-B53B-DF62EF297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7CC0968-E5F4-305F-0435-D942C0EA2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8C57B178-29B3-045F-73E6-65AD42DF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56BD-9975-44FB-A170-30AB572D3412}" type="datetimeFigureOut">
              <a:rPr lang="vi-VN" smtClean="0"/>
              <a:t>29/10/2023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2819AA1-ADDA-DF29-38D3-B61271D3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70246AB-45AB-9D59-34B4-1353C1A0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F44-21D1-4550-AA29-EAB36CF688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918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9697E8-C0E4-11E3-0444-D6308E38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E732047-8A98-CF63-3EA5-F1F7D97A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56BD-9975-44FB-A170-30AB572D3412}" type="datetimeFigureOut">
              <a:rPr lang="vi-VN" smtClean="0"/>
              <a:t>29/10/2023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013A52E-2E2B-AC35-1837-E4A2223B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B2A0AFC-BACE-A907-4652-F5986FE4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F44-21D1-4550-AA29-EAB36CF688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6043355-D860-B3BB-E6D9-BB2757F9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56BD-9975-44FB-A170-30AB572D3412}" type="datetimeFigureOut">
              <a:rPr lang="vi-VN" smtClean="0"/>
              <a:t>29/10/2023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F4CFE84-DF58-F5F7-C2AC-DCE9309B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D950378-6768-7770-02BA-309A126C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F44-21D1-4550-AA29-EAB36CF688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612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33B35C-83D3-0724-0B68-33279075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A3B820E-0899-7D9F-78A6-7F29A78D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FF4838B-256C-B137-1C32-F30070292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C16B8CB-A484-0A2F-E47D-4A5AE3D6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56BD-9975-44FB-A170-30AB572D3412}" type="datetimeFigureOut">
              <a:rPr lang="vi-VN" smtClean="0"/>
              <a:t>29/10/2023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A510B1B-3FF7-100D-DEAE-0B171B4A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8A86741-E0A5-8C5C-2B1E-003ECB26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F44-21D1-4550-AA29-EAB36CF688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875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0931CC-8DFA-F981-3E62-F94DFC55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22CEECE-81E6-B849-0417-407D49058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D9BDEE0-1E45-C67A-80FB-40BF1FD2E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4251B7E-74C5-EABA-60DC-4686A119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56BD-9975-44FB-A170-30AB572D3412}" type="datetimeFigureOut">
              <a:rPr lang="vi-VN" smtClean="0"/>
              <a:t>29/10/2023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D3E8ABE-C272-53D3-D5AB-CBC0B9CE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F64D795-A533-4CCD-7BCD-BAC05BB9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F44-21D1-4550-AA29-EAB36CF688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614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69CADA9-0B30-5D55-D5F9-93CD7636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D41091D-9261-1C45-7583-6A0DDA1CD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614B1B5-F8B7-66C2-19EC-170BEF854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56BD-9975-44FB-A170-30AB572D3412}" type="datetimeFigureOut">
              <a:rPr lang="vi-VN" smtClean="0"/>
              <a:t>29/10/2023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2C4EF51-9AD4-6E86-32FB-5D5BB4B37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EFF899E-BC11-290B-C971-AE470E9EB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5F44-21D1-4550-AA29-EAB36CF688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012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>
            <a:extLst>
              <a:ext uri="{FF2B5EF4-FFF2-40B4-BE49-F238E27FC236}">
                <a16:creationId xmlns:a16="http://schemas.microsoft.com/office/drawing/2014/main" id="{CA2E2504-10E3-DB1A-5E65-63DA2FCB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449" y="2274280"/>
            <a:ext cx="2557101" cy="230944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183772BD-F1EB-8AC5-F29A-C349AC5A5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783" y="2534571"/>
            <a:ext cx="1788858" cy="17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0510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Màn hình rộng</PresentationFormat>
  <Paragraphs>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Chủ đề Office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Phan Nhật Lâm</dc:creator>
  <cp:lastModifiedBy>Phan Nhật Lâm</cp:lastModifiedBy>
  <cp:revision>1</cp:revision>
  <dcterms:created xsi:type="dcterms:W3CDTF">2023-10-29T08:51:43Z</dcterms:created>
  <dcterms:modified xsi:type="dcterms:W3CDTF">2023-10-29T09:13:47Z</dcterms:modified>
</cp:coreProperties>
</file>