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bad4dd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6bad4dd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b120a1b0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b120a1b0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aa9f1d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aa9f1d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5aa9f1d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5aa9f1d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aa9f1df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aa9f1df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aa9f1df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aa9f1df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aa9f1d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5aa9f1d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6b120a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6b120a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have basic rythm game concept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5aa9f1df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5aa9f1df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300"/>
              <a:t>AIST2010 project demonstration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400">
                <a:solidFill>
                  <a:srgbClr val="FF0000"/>
                </a:solidFill>
              </a:rPr>
              <a:t>A rhythm game by sound control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>
                <a:solidFill>
                  <a:srgbClr val="000000"/>
                </a:solidFill>
              </a:rPr>
              <a:t>Cheng Ka Pui</a:t>
            </a:r>
            <a:r>
              <a:rPr lang="zh-HK" sz="1000">
                <a:solidFill>
                  <a:srgbClr val="000000"/>
                </a:solidFill>
              </a:rPr>
              <a:t> </a:t>
            </a:r>
            <a:r>
              <a:rPr lang="zh-HK" sz="1000">
                <a:solidFill>
                  <a:srgbClr val="000000"/>
                </a:solidFill>
              </a:rPr>
              <a:t>(1155125534)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000">
                <a:solidFill>
                  <a:srgbClr val="000000"/>
                </a:solidFill>
              </a:rPr>
              <a:t>Lam Puy Yin</a:t>
            </a:r>
            <a:r>
              <a:rPr lang="zh-HK" sz="1000">
                <a:solidFill>
                  <a:srgbClr val="000000"/>
                </a:solidFill>
              </a:rPr>
              <a:t> </a:t>
            </a:r>
            <a:r>
              <a:rPr lang="zh-HK" sz="1000">
                <a:solidFill>
                  <a:srgbClr val="000000"/>
                </a:solidFill>
              </a:rPr>
              <a:t>(1155126240)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300"/>
              <a:t>Thank you</a:t>
            </a:r>
            <a:endParaRPr sz="3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What we used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Language: Python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/>
              <a:t>Main Libraries: Librosa, Pygame and </a:t>
            </a:r>
            <a:r>
              <a:rPr lang="zh-HK"/>
              <a:t>PyAudio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Librosa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Used for detecting onset function for track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librosa.onset.onset_detect(x, sr=sr, delta = 0.2, wait = 10)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delta = threshold (from the root mean square</a:t>
            </a:r>
            <a:r>
              <a:rPr lang="zh-HK"/>
              <a:t> of amplitude</a:t>
            </a:r>
            <a:r>
              <a:rPr lang="zh-HK"/>
              <a:t>) to be onset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wait = samples passed before finding another onset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725" y="598775"/>
            <a:ext cx="3737325" cy="14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Pyaudio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Used for audio recording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record = pyaudio.PyAudio()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self.stream = record.open(format=audioFormat, channels=audioChannel, rate=audioRate, input=True, frames_per_buffer=CHUNK)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346" y="445021"/>
            <a:ext cx="5166200" cy="2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Pyaudio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CC4125"/>
                </a:solidFill>
              </a:rPr>
              <a:t>rate</a:t>
            </a:r>
            <a:r>
              <a:rPr lang="zh-HK" sz="1600">
                <a:solidFill>
                  <a:srgbClr val="000000"/>
                </a:solidFill>
              </a:rPr>
              <a:t>: Sampling rate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8E7CC3"/>
                </a:solidFill>
              </a:rPr>
              <a:t>channels</a:t>
            </a:r>
            <a:r>
              <a:rPr lang="zh-HK" sz="1600">
                <a:solidFill>
                  <a:srgbClr val="000000"/>
                </a:solidFill>
              </a:rPr>
              <a:t>: Number of channels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45818E"/>
                </a:solidFill>
              </a:rPr>
              <a:t>format</a:t>
            </a:r>
            <a:r>
              <a:rPr lang="zh-HK" sz="1600">
                <a:solidFill>
                  <a:srgbClr val="000000"/>
                </a:solidFill>
              </a:rPr>
              <a:t>: Sampling size and format (16 bit int in our case)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0000FF"/>
                </a:solidFill>
              </a:rPr>
              <a:t>input</a:t>
            </a:r>
            <a:r>
              <a:rPr lang="zh-HK" sz="1600">
                <a:solidFill>
                  <a:srgbClr val="000000"/>
                </a:solidFill>
              </a:rPr>
              <a:t>: Specifies whether this is an input stream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9900FF"/>
                </a:solidFill>
              </a:rPr>
              <a:t>frames_per_buffer</a:t>
            </a:r>
            <a:r>
              <a:rPr lang="zh-HK" sz="1600">
                <a:solidFill>
                  <a:srgbClr val="000000"/>
                </a:solidFill>
              </a:rPr>
              <a:t>: Specifies the number of frames per buffer (CHUNK = 2048)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 sz="1100"/>
              <a:t>record.open(</a:t>
            </a:r>
            <a:r>
              <a:rPr lang="zh-HK" sz="1100">
                <a:solidFill>
                  <a:srgbClr val="76A5AF"/>
                </a:solidFill>
              </a:rPr>
              <a:t>format</a:t>
            </a:r>
            <a:r>
              <a:rPr lang="zh-HK" sz="1100"/>
              <a:t>=audioFormat, </a:t>
            </a:r>
            <a:r>
              <a:rPr lang="zh-HK" sz="1100">
                <a:solidFill>
                  <a:srgbClr val="8E7CC3"/>
                </a:solidFill>
              </a:rPr>
              <a:t>channels</a:t>
            </a:r>
            <a:r>
              <a:rPr lang="zh-HK" sz="1100"/>
              <a:t>=audioChannel, </a:t>
            </a:r>
            <a:r>
              <a:rPr lang="zh-HK" sz="1100">
                <a:solidFill>
                  <a:srgbClr val="CC4125"/>
                </a:solidFill>
              </a:rPr>
              <a:t>rate</a:t>
            </a:r>
            <a:r>
              <a:rPr lang="zh-HK" sz="1100"/>
              <a:t>=audioRate, </a:t>
            </a:r>
            <a:r>
              <a:rPr lang="zh-HK" sz="1100">
                <a:solidFill>
                  <a:srgbClr val="0000FF"/>
                </a:solidFill>
              </a:rPr>
              <a:t>input</a:t>
            </a:r>
            <a:r>
              <a:rPr lang="zh-HK" sz="1100"/>
              <a:t>=True, </a:t>
            </a:r>
            <a:r>
              <a:rPr lang="zh-HK" sz="1100">
                <a:solidFill>
                  <a:srgbClr val="9900FF"/>
                </a:solidFill>
              </a:rPr>
              <a:t>frames_per_buffer</a:t>
            </a:r>
            <a:r>
              <a:rPr lang="zh-HK" sz="1100"/>
              <a:t>=CHUNK)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Pyaudio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000000"/>
                </a:solidFill>
              </a:rPr>
              <a:t> audioDataBuffer = self.stream.read(CHUNK)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sample saved as a buffer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000000"/>
                </a:solidFill>
              </a:rPr>
              <a:t>       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000000"/>
                </a:solidFill>
              </a:rPr>
              <a:t>k = max(struct.unpack('2048h', audioDataBuffer))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unpack buffer with its format, return the maximum value to k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amplitude of that instance is collected (k)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Pyaudio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000000"/>
                </a:solidFill>
              </a:rPr>
              <a:t>k will be used to detect changes in amplitude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000000"/>
                </a:solidFill>
              </a:rPr>
              <a:t>ie. detecting attack of the envelope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000000"/>
                </a:solidFill>
              </a:rPr>
              <a:t>when comparing with previous frame’s amplitude value (old_k)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000000"/>
                </a:solidFill>
              </a:rPr>
              <a:t>if the amplitude difference is significant: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an attack!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onset is detected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625" y="1"/>
            <a:ext cx="2542375" cy="30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Pygame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Use for interactive display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HK"/>
              <a:t>Interface for input and output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HK"/>
              <a:t>Ie. Hit and get scores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10047" l="19255" r="18989" t="5163"/>
          <a:stretch/>
        </p:blipFill>
        <p:spPr>
          <a:xfrm>
            <a:off x="5394675" y="57513"/>
            <a:ext cx="1919549" cy="148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10572" l="19122" r="19429" t="4371"/>
          <a:stretch/>
        </p:blipFill>
        <p:spPr>
          <a:xfrm>
            <a:off x="4316975" y="1733125"/>
            <a:ext cx="4074950" cy="31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177200" y="3364125"/>
            <a:ext cx="1340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900">
                <a:solidFill>
                  <a:srgbClr val="0000FF"/>
                </a:solidFill>
              </a:rPr>
              <a:t>hit detection area</a:t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314225" y="2408025"/>
            <a:ext cx="1340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900">
                <a:solidFill>
                  <a:srgbClr val="FF00FF"/>
                </a:solidFill>
              </a:rPr>
              <a:t>onsets</a:t>
            </a:r>
            <a:endParaRPr b="1" sz="900">
              <a:solidFill>
                <a:srgbClr val="FF00FF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208700" y="2004100"/>
            <a:ext cx="1340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900">
                <a:solidFill>
                  <a:srgbClr val="BF9000"/>
                </a:solidFill>
              </a:rPr>
              <a:t>time dsiaply</a:t>
            </a:r>
            <a:endParaRPr b="1" sz="900">
              <a:solidFill>
                <a:srgbClr val="BF9000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316975" y="2004100"/>
            <a:ext cx="1340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900">
                <a:solidFill>
                  <a:srgbClr val="FF0000"/>
                </a:solidFill>
              </a:rPr>
              <a:t>score </a:t>
            </a:r>
            <a:r>
              <a:rPr b="1" lang="zh-HK" sz="900">
                <a:solidFill>
                  <a:srgbClr val="FF0000"/>
                </a:solidFill>
              </a:rPr>
              <a:t>dsiaply</a:t>
            </a:r>
            <a:endParaRPr b="1"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Challenges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Real time detection is difficult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(direct onset detection is not feasable)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Detection delay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(affect game experience)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No multi-processing between pygame and pyaudio for recording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zh-HK" sz="1600">
                <a:solidFill>
                  <a:srgbClr val="000000"/>
                </a:solidFill>
              </a:rPr>
              <a:t>(the game will stop moving if we record </a:t>
            </a:r>
            <a:r>
              <a:rPr lang="zh-HK" sz="1600">
                <a:solidFill>
                  <a:srgbClr val="000000"/>
                </a:solidFill>
              </a:rPr>
              <a:t>throughout</a:t>
            </a:r>
            <a:r>
              <a:rPr lang="zh-HK" sz="1600">
                <a:solidFill>
                  <a:srgbClr val="000000"/>
                </a:solidFill>
              </a:rPr>
              <a:t> the track)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