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9" r:id="rId3"/>
    <p:sldId id="289" r:id="rId4"/>
    <p:sldId id="280" r:id="rId5"/>
    <p:sldId id="286" r:id="rId6"/>
    <p:sldId id="284" r:id="rId7"/>
    <p:sldId id="292" r:id="rId8"/>
    <p:sldId id="291" r:id="rId9"/>
    <p:sldId id="285" r:id="rId10"/>
    <p:sldId id="273" r:id="rId11"/>
    <p:sldId id="293" r:id="rId1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73810" autoAdjust="0"/>
  </p:normalViewPr>
  <p:slideViewPr>
    <p:cSldViewPr>
      <p:cViewPr varScale="1">
        <p:scale>
          <a:sx n="47" d="100"/>
          <a:sy n="47" d="100"/>
        </p:scale>
        <p:origin x="190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15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08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11D5E69-D37A-4617-AFF5-3FB7C7763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82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19CCAD6-50D5-43CE-9757-72603D832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1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611B05-31C5-4C47-AA59-60E8778AE9B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766867-038A-4B8A-8203-9F02AE2D94F6}" type="slidenum">
              <a:rPr lang="en-US" smtClean="0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4FDD8C-C327-4235-A9E7-0495F5F3873A}" type="slidenum">
              <a:rPr lang="en-US" smtClean="0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E5D998-D0FD-4C31-BE53-A93D4DD6DF75}" type="slidenum">
              <a:rPr lang="en-US" smtClean="0"/>
              <a:pPr eaLnBrk="1" hangingPunct="1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3A3C85-7235-492B-A391-0540631899B7}" type="slidenum">
              <a:rPr lang="en-US" smtClean="0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vi-VN" noProof="1"/>
              <a:t>Thắc mắc, tranh luận: tôn trọng &amp; lịch sự</a:t>
            </a:r>
          </a:p>
          <a:p>
            <a:r>
              <a:rPr lang="vi-VN" noProof="1"/>
              <a:t>Chấm điểm bài tập nhóm: cá nhân &lt; 20% </a:t>
            </a:r>
            <a:r>
              <a:rPr lang="vi-VN" noProof="1">
                <a:sym typeface="Wingdings" pitchFamily="2" charset="2"/>
              </a:rPr>
              <a:t> không tính điểm cá nhân đó</a:t>
            </a:r>
          </a:p>
          <a:p>
            <a:endParaRPr lang="vi-VN" noProof="1">
              <a:sym typeface="Wingdings" pitchFamily="2" charset="2"/>
            </a:endParaRPr>
          </a:p>
          <a:p>
            <a:r>
              <a:rPr lang="vi-VN" noProof="1"/>
              <a:t>Thi được sử dụng mọi loại tài loại không phát ra âm thanh</a:t>
            </a:r>
          </a:p>
          <a:p>
            <a:endParaRPr lang="vi-VN" noProof="1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CBCA63-5205-45F1-98DE-2360EA2446AB}" type="slidenum">
              <a:rPr lang="en-US" smtClean="0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vi-VN" noProof="1"/>
              <a:t>Thắc mắc, tranh luận: tôn trọng &amp; lịch sự</a:t>
            </a:r>
          </a:p>
          <a:p>
            <a:r>
              <a:rPr lang="vi-VN" noProof="1"/>
              <a:t>Chấm điểm bài tập: các nhóm nộp cùng một lúc, chấm điểm trên bài đã nộp.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26EF9A-844F-4D51-8CF6-2EB247F11293}" type="slidenum">
              <a:rPr lang="en-US" smtClean="0"/>
              <a:pPr eaLnBrk="1" hangingPunct="1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EDD7E3-0F85-46D9-8D01-84EA595BB75A}" type="slidenum">
              <a:rPr lang="en-US" smtClean="0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F0301F-8991-4764-A97D-03E0824EF6ED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827088" y="282575"/>
            <a:ext cx="7704137" cy="2209800"/>
          </a:xfrm>
        </p:spPr>
        <p:txBody>
          <a:bodyPr/>
          <a:lstStyle>
            <a:lvl1pPr>
              <a:defRPr sz="3800"/>
            </a:lvl1pPr>
          </a:lstStyle>
          <a:p>
            <a:endParaRPr lang="en-US"/>
          </a:p>
        </p:txBody>
      </p:sp>
      <p:sp>
        <p:nvSpPr>
          <p:cNvPr id="821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 anchor="b"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SGU - </a:t>
            </a:r>
            <a:r>
              <a:rPr lang="en-US" err="1"/>
              <a:t>Khoa</a:t>
            </a:r>
            <a:r>
              <a:rPr lang="en-US"/>
              <a:t> CNTT -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>
            <a:lvl1pPr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137AAEC-1180-4054-B6C4-27C36FB31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SGU - </a:t>
            </a:r>
            <a:r>
              <a:rPr lang="en-US" err="1"/>
              <a:t>Khoa</a:t>
            </a:r>
            <a:r>
              <a:rPr lang="en-US"/>
              <a:t> CNTT -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C3E2D-CB94-4B12-8910-0F4CFEFEC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42988" y="692150"/>
            <a:ext cx="6913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975"/>
            <a:ext cx="82296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7852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524625"/>
            <a:ext cx="6480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SGU - </a:t>
            </a:r>
            <a:r>
              <a:rPr lang="en-US" err="1"/>
              <a:t>Khoa</a:t>
            </a:r>
            <a:r>
              <a:rPr lang="en-US"/>
              <a:t> CNTT -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909637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EA32DE6-043E-4527-8715-0F9DE3885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3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ª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+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BaiTap/BaiTap_4_DeTai.do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27088" y="0"/>
            <a:ext cx="77041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vi-VN" sz="3800" kern="0" noProof="1">
                <a:latin typeface="+mj-lt"/>
                <a:ea typeface="+mj-ea"/>
                <a:cs typeface="+mj-cs"/>
              </a:rPr>
              <a:t>Thiết kế giao diện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53235" y="4509120"/>
            <a:ext cx="64008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vi-VN" sz="2800" kern="0" noProof="1">
                <a:latin typeface="+mn-lt"/>
                <a:cs typeface="+mn-cs"/>
              </a:rPr>
              <a:t>Th.S Phạm Thi Vương</a:t>
            </a:r>
            <a:endParaRPr lang="en-US" sz="2800" kern="0" noProof="1">
              <a:latin typeface="+mn-lt"/>
              <a:cs typeface="+mn-cs"/>
            </a:endParaRPr>
          </a:p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80000"/>
              <a:defRPr/>
            </a:pPr>
            <a:r>
              <a:rPr lang="vi-VN" sz="2800" kern="0" noProof="1">
                <a:latin typeface="+mn-lt"/>
                <a:cs typeface="+mn-cs"/>
              </a:rPr>
              <a:t>TS </a:t>
            </a:r>
            <a:r>
              <a:rPr lang="en-US" sz="2800" kern="0" noProof="1">
                <a:latin typeface="+mn-lt"/>
                <a:cs typeface="+mn-cs"/>
              </a:rPr>
              <a:t>Tran Son Hai</a:t>
            </a:r>
            <a:endParaRPr lang="vi-VN" sz="2800" kern="0" noProof="1">
              <a:latin typeface="+mn-lt"/>
              <a:cs typeface="+mn-cs"/>
            </a:endParaRPr>
          </a:p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2800" kern="0" noProof="1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71438" y="2286000"/>
            <a:ext cx="9215438" cy="1428750"/>
          </a:xfrm>
        </p:spPr>
        <p:txBody>
          <a:bodyPr/>
          <a:lstStyle/>
          <a:p>
            <a:pPr eaLnBrk="1" hangingPunct="1">
              <a:defRPr/>
            </a:pPr>
            <a:r>
              <a:rPr lang="vi-VN" sz="5000" noProof="1">
                <a:latin typeface="+mj-lt"/>
              </a:rPr>
              <a:t>G</a:t>
            </a:r>
            <a:r>
              <a:rPr lang="en-US" sz="5000" noProof="1">
                <a:latin typeface="+mj-lt"/>
              </a:rPr>
              <a:t>I</a:t>
            </a:r>
            <a:r>
              <a:rPr lang="vi-VN" sz="5000" noProof="1">
                <a:latin typeface="+mj-lt"/>
              </a:rPr>
              <a:t>ỚI THIỆ</a:t>
            </a:r>
            <a:r>
              <a:rPr lang="en-US" sz="5000" noProof="1">
                <a:latin typeface="+mj-lt"/>
              </a:rPr>
              <a:t>U</a:t>
            </a:r>
            <a:endParaRPr lang="vi-VN" sz="5000" noProof="1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vi-VN" noProof="1"/>
              <a:t>SGU - Khoa CNTT - Thiết kế giao diện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1776C4-EE8B-481F-B7D8-719042E73D96}" type="slidenum">
              <a:rPr noProof="1" smtClean="0"/>
              <a:pPr eaLnBrk="1" hangingPunct="1"/>
              <a:t>10</a:t>
            </a:fld>
            <a:endParaRPr lang="vi-VN" noProof="1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noProof="1"/>
              <a:t>Thực hành</a:t>
            </a:r>
          </a:p>
        </p:txBody>
      </p:sp>
      <p:sp>
        <p:nvSpPr>
          <p:cNvPr id="14341" name="Content Placeholder 6"/>
          <p:cNvSpPr>
            <a:spLocks noGrp="1"/>
          </p:cNvSpPr>
          <p:nvPr>
            <p:ph idx="1"/>
          </p:nvPr>
        </p:nvSpPr>
        <p:spPr>
          <a:xfrm>
            <a:off x="142875" y="714375"/>
            <a:ext cx="8858250" cy="571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vi-VN" sz="2400" noProof="1"/>
              <a:t>Đăng kí danh sách nhóm cho một trong những sinh viên được phân công: </a:t>
            </a:r>
          </a:p>
          <a:p>
            <a:pPr>
              <a:buFont typeface="Wingdings" pitchFamily="2" charset="2"/>
              <a:buNone/>
            </a:pPr>
            <a:r>
              <a:rPr lang="vi-VN" sz="2400" noProof="1"/>
              <a:t>	+ sinh viên được phân công:</a:t>
            </a:r>
          </a:p>
          <a:p>
            <a:pPr>
              <a:buFont typeface="Wingdings" pitchFamily="2" charset="2"/>
              <a:buNone/>
            </a:pPr>
            <a:r>
              <a:rPr lang="vi-VN" sz="2400" noProof="1"/>
              <a:t>	+ điền theo mẫu file Excel Danh sách nhóm</a:t>
            </a:r>
          </a:p>
          <a:p>
            <a:pPr>
              <a:buFont typeface="Wingdings" pitchFamily="2" charset="2"/>
              <a:buNone/>
            </a:pPr>
            <a:r>
              <a:rPr lang="vi-VN" sz="2400" noProof="1"/>
              <a:t>	+ sinh viên không đăng kí danh sách sẽ không có điểm</a:t>
            </a:r>
          </a:p>
          <a:p>
            <a:pPr>
              <a:buFont typeface="Wingdings" pitchFamily="2" charset="2"/>
              <a:buNone/>
            </a:pPr>
            <a:endParaRPr lang="vi-VN" sz="2400" noProof="1"/>
          </a:p>
          <a:p>
            <a:pPr>
              <a:buFont typeface="Wingdings" pitchFamily="2" charset="2"/>
              <a:buNone/>
            </a:pPr>
            <a:r>
              <a:rPr lang="vi-VN" sz="2400" noProof="1"/>
              <a:t>Bài tập tính điểm tìm hiểu &amp; viết hướng dẫn sử dụng một kĩ thuật/công cụ để thiết kế/lập trình giao diện:</a:t>
            </a:r>
          </a:p>
          <a:p>
            <a:pPr>
              <a:buFont typeface="Wingdings" pitchFamily="2" charset="2"/>
              <a:buNone/>
            </a:pPr>
            <a:r>
              <a:rPr lang="vi-VN" sz="2400" noProof="1"/>
              <a:t>		</a:t>
            </a:r>
            <a:r>
              <a:rPr lang="vi-VN" sz="2400" noProof="1">
                <a:hlinkClick r:id="rId3" action="ppaction://hlinkfile"/>
              </a:rPr>
              <a:t>BaiTap\BaiTap_4_DeTai.doc</a:t>
            </a:r>
            <a:endParaRPr lang="vi-VN" sz="2400" noProof="1"/>
          </a:p>
          <a:p>
            <a:pPr>
              <a:buFont typeface="Wingdings" pitchFamily="2" charset="2"/>
              <a:buNone/>
            </a:pPr>
            <a:r>
              <a:rPr lang="vi-VN" sz="2400" noProof="1"/>
              <a:t>		Sẽ có vd hướng dẫn chi tiết về Flex…</a:t>
            </a:r>
          </a:p>
          <a:p>
            <a:pPr>
              <a:buFont typeface="Wingdings" pitchFamily="2" charset="2"/>
              <a:buNone/>
            </a:pPr>
            <a:endParaRPr lang="vi-VN" sz="2400" noProof="1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E1E0-A265-709D-46A7-72E8EF27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62A1-34C7-8B15-7BA4-6E4C082F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E02F0-5ABE-E771-CBF3-6E7AA5D19E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SGU - Khoa CNTT - Thiết kế giao diện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C8762-613E-25D5-9CD0-15A470C8B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DC3E2D-CB94-4B12-8910-0F4CFEFEC43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3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vi-VN" noProof="1"/>
              <a:t>SGU - Khoa CNTT - Thiết kế giao diện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1EE4C0-9ADD-4ECE-80AE-323B256C3D6E}" type="slidenum">
              <a:rPr noProof="1" smtClean="0"/>
              <a:pPr eaLnBrk="1" hangingPunct="1"/>
              <a:t>2</a:t>
            </a:fld>
            <a:endParaRPr lang="vi-VN" noProof="1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noProof="1"/>
              <a:t>Nội dung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4375"/>
            <a:ext cx="8893175" cy="5857875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vi-VN" noProof="1"/>
              <a:t>Thông tin học phần</a:t>
            </a: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vi-VN" noProof="1"/>
              <a:t>Mục tiêu</a:t>
            </a: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vi-VN" noProof="1"/>
              <a:t>Nội dung học phần và kế hoạch giảng dạy</a:t>
            </a: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vi-VN" noProof="1"/>
              <a:t>Cách đánh giá</a:t>
            </a: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vi-VN" noProof="1"/>
              <a:t>Tài liệu học tập</a:t>
            </a: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vi-VN" noProof="1"/>
              <a:t>Một số quy tắc dạy &amp; học</a:t>
            </a: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vi-VN" noProof="1"/>
              <a:t>Liên hệ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vi-VN" noProof="1"/>
              <a:t>SGU - Khoa CNTT - Thiết kế giao diện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CD5595-7B8D-4B96-A00A-436D6E8633F0}" type="slidenum">
              <a:rPr noProof="1" smtClean="0"/>
              <a:pPr eaLnBrk="1" hangingPunct="1"/>
              <a:t>3</a:t>
            </a:fld>
            <a:endParaRPr lang="vi-VN" noProof="1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noProof="1"/>
              <a:t>Thông tin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4375"/>
            <a:ext cx="8893175" cy="5857875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vi-VN" noProof="1"/>
              <a:t>Tên học phần: Thiết kế giao diện</a:t>
            </a: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vi-VN" noProof="1"/>
              <a:t>Mã học phần: </a:t>
            </a:r>
            <a:r>
              <a:rPr lang="en-US"/>
              <a:t>84150</a:t>
            </a:r>
            <a:endParaRPr lang="en-US" noProof="1"/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noProof="1"/>
              <a:t>Số tín chỉ: 3		</a:t>
            </a: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noProof="1"/>
              <a:t>Số tiết: 60 (LT + TH)</a:t>
            </a: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noProof="1"/>
              <a:t>Môn bắt buộc của chuyên ngành Kỹ thuật phần mềm</a:t>
            </a: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noProof="1"/>
              <a:t>Môn tự chọn của các chuyên ngành khác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vi-VN" noProof="1"/>
              <a:t>SGU - Khoa CNTT - Thiết kế giao diện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187FC7-E6FA-4C2B-B762-1FC68FFF33A5}" type="slidenum">
              <a:rPr noProof="1" smtClean="0"/>
              <a:pPr eaLnBrk="1" hangingPunct="1"/>
              <a:t>4</a:t>
            </a:fld>
            <a:endParaRPr lang="vi-VN" noProof="1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noProof="1"/>
              <a:t>Mục tiêu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4375"/>
            <a:ext cx="8893175" cy="5857875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vi-VN" sz="2400" b="1" noProof="1"/>
              <a:t>Kiến thức: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sz="2400" noProof="1"/>
              <a:t>Khái niệm về thiết kế tương tác người – máy.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sz="2400" noProof="1"/>
              <a:t>Ý nghĩa và ảnh hưởng của giao diện phần mềm.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sz="2400" noProof="1"/>
              <a:t>Sự đa dạng của người sử dụng phần mềm.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sz="2400" noProof="1"/>
              <a:t>Nguyên tắc thiết kế lấy người dùng làm trung tâm.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sz="2400" noProof="1"/>
              <a:t>Ý nghĩa việc đánh giá giao diện và phương pháp thực hiện.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sz="2400" noProof="1"/>
              <a:t>Phương pháp , kĩ thuật thiết kế giao diện</a:t>
            </a:r>
          </a:p>
          <a:p>
            <a:pPr marL="533400" indent="-533400" eaLnBrk="1" hangingPunct="1">
              <a:lnSpc>
                <a:spcPct val="150000"/>
              </a:lnSpc>
            </a:pPr>
            <a:endParaRPr lang="vi-VN" sz="2400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vi-VN" noProof="1"/>
              <a:t>SGU - Khoa CNTT - Thiết kế giao diện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43D0AE-246B-43B1-BCFF-3100750BE08D}" type="slidenum">
              <a:rPr noProof="1" smtClean="0"/>
              <a:pPr eaLnBrk="1" hangingPunct="1"/>
              <a:t>5</a:t>
            </a:fld>
            <a:endParaRPr lang="vi-VN" noProof="1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noProof="1"/>
              <a:t>Mục tiêu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4375"/>
            <a:ext cx="8893175" cy="5857875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vi-VN" sz="2400" b="1" noProof="1"/>
              <a:t>Kỹ năng: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sz="2400" noProof="1"/>
              <a:t>Kĩ năng làm việc nhóm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sz="2400" noProof="1"/>
              <a:t>Đọc hiểu tài liệu tiếng Anh về thiết kế giao diện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sz="2400" noProof="1"/>
              <a:t>Xây dựng bản câu hỏi đánh giá giao diện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sz="2400" noProof="1"/>
              <a:t>Nhận xét và cải tiến giao diện phần mềm dựa trên các nguyên tắc thiết kế lấy người dùng làm trung tâm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sz="2400" noProof="1"/>
              <a:t>Làm prototype giao diện một phần mềm quản lý đơn giản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sz="2400" noProof="1"/>
              <a:t>Tìm hiểu và viết hướng dẫn sử dụng một kĩ thuật thiết kế / lập trình giao diện.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vi-VN" noProof="1"/>
              <a:t>SGU - Khoa CNTT - Thiết kế giao diện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A4D098-D801-4F72-975F-5781F67AE82E}" type="slidenum">
              <a:rPr noProof="1" smtClean="0"/>
              <a:pPr eaLnBrk="1" hangingPunct="1"/>
              <a:t>6</a:t>
            </a:fld>
            <a:endParaRPr lang="vi-VN" noProof="1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noProof="1"/>
              <a:t>Một số quy tắc dạy &amp; học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714375"/>
            <a:ext cx="8858250" cy="5857875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</a:pPr>
            <a:r>
              <a:rPr lang="vi-VN" noProof="1"/>
              <a:t>Không điểm danh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noProof="1"/>
              <a:t>Ngôn ngữ Anh – Việt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noProof="1"/>
              <a:t>Ghi chú bài giảng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noProof="1"/>
              <a:t>Thắc mắc, tranh luận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noProof="1"/>
              <a:t>Chấm điểm bài tập nhóm: cá nhân tối thiểu 20%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noProof="1"/>
              <a:t>Bài tập, bài thi viết tiếng Việt 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vi-VN" noProof="1"/>
              <a:t>Thi </a:t>
            </a:r>
            <a:r>
              <a:rPr lang="en-US" noProof="1"/>
              <a:t>KHÔNG </a:t>
            </a:r>
            <a:r>
              <a:rPr lang="vi-VN" noProof="1"/>
              <a:t>được sử dụng tài liệu giấy</a:t>
            </a:r>
            <a:br>
              <a:rPr lang="vi-VN" noProof="1"/>
            </a:br>
            <a:r>
              <a:rPr lang="vi-VN" sz="2400" noProof="1"/>
              <a:t>(chưa quyết định có cho phép laptop &amp; mobile hay không)</a:t>
            </a:r>
            <a:endParaRPr lang="vi-VN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A1DE-B3AA-5EEA-6EAA-A3E8D6BA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A08C-A389-14C8-2696-D61530AB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50% (</a:t>
            </a:r>
            <a:r>
              <a:rPr lang="en-US" dirty="0" err="1"/>
              <a:t>Nhóm</a:t>
            </a:r>
            <a:r>
              <a:rPr lang="en-US" dirty="0"/>
              <a:t> +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)</a:t>
            </a:r>
          </a:p>
          <a:p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: 50% (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D1C8A-067A-F99C-3F2E-F7C23EC477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SGU - Khoa CNTT - Thiết kế giao diện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4CCAC-7155-4758-8829-08D73587D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DC3E2D-CB94-4B12-8910-0F4CFEFEC43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vi-VN" noProof="1"/>
              <a:t>SGU - Khoa CNTT - Thiết kế giao diện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5247F5-9B3F-470A-80C0-89928A1434C1}" type="slidenum">
              <a:rPr noProof="1" smtClean="0"/>
              <a:pPr eaLnBrk="1" hangingPunct="1"/>
              <a:t>8</a:t>
            </a:fld>
            <a:endParaRPr lang="vi-VN" noProof="1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noProof="1"/>
              <a:t>Một số quy tắc dạy &amp; học</a:t>
            </a:r>
          </a:p>
        </p:txBody>
      </p:sp>
      <p:sp>
        <p:nvSpPr>
          <p:cNvPr id="1229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" name="Picture 6" descr="google_bart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781050"/>
            <a:ext cx="9237663" cy="571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vi-VN" noProof="1"/>
              <a:t>SGU - Khoa CNTT - Thiết kế giao diện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5B1199-E46B-446C-B47F-A4D25D4CD0FE}" type="slidenum">
              <a:rPr noProof="1" smtClean="0"/>
              <a:pPr eaLnBrk="1" hangingPunct="1"/>
              <a:t>9</a:t>
            </a:fld>
            <a:endParaRPr lang="vi-VN" noProof="1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noProof="1"/>
              <a:t>Liên hệ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4375"/>
            <a:ext cx="8893175" cy="5857875"/>
          </a:xfrm>
        </p:spPr>
        <p:txBody>
          <a:bodyPr/>
          <a:lstStyle/>
          <a:p>
            <a:pPr marL="533400" indent="-533400" eaLnBrk="1" hangingPunct="1"/>
            <a:r>
              <a:rPr lang="vi-VN" noProof="1"/>
              <a:t>Web: </a:t>
            </a:r>
            <a:r>
              <a:rPr lang="en-US" noProof="1"/>
              <a:t>eduai.clicl/thongbao</a:t>
            </a:r>
            <a:endParaRPr lang="vi-VN" noProof="1"/>
          </a:p>
          <a:p>
            <a:pPr marL="533400" indent="-533400" eaLnBrk="1" hangingPunct="1"/>
            <a:endParaRPr lang="vi-VN" noProof="1"/>
          </a:p>
          <a:p>
            <a:pPr marL="533400" indent="-533400" eaLnBrk="1" hangingPunct="1"/>
            <a:r>
              <a:rPr lang="vi-VN" noProof="1"/>
              <a:t>Email: </a:t>
            </a:r>
            <a:r>
              <a:rPr lang="en-US" noProof="1"/>
              <a:t>haits@hcmue.edu.vn</a:t>
            </a:r>
            <a:endParaRPr lang="vi-VN" noProof="1"/>
          </a:p>
          <a:p>
            <a:pPr marL="533400" indent="-533400" eaLnBrk="1" hangingPunct="1">
              <a:buFont typeface="Wingdings" pitchFamily="2" charset="2"/>
              <a:buNone/>
            </a:pPr>
            <a:endParaRPr lang="vi-VN" i="1" noProof="1"/>
          </a:p>
          <a:p>
            <a:pPr marL="533400" indent="-533400" eaLnBrk="1" hangingPunct="1"/>
            <a:r>
              <a:rPr lang="vi-VN" noProof="1"/>
              <a:t>Tài nguyên online:</a:t>
            </a:r>
            <a:r>
              <a:rPr lang="en-US" noProof="1"/>
              <a:t> eduai.click/haits/tkgd</a:t>
            </a:r>
            <a:endParaRPr lang="vi-VN" noProof="1"/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vi-VN" noProof="1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11318</TotalTime>
  <Words>661</Words>
  <Application>Microsoft Office PowerPoint</Application>
  <PresentationFormat>On-screen Show (4:3)</PresentationFormat>
  <Paragraphs>98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Times New Roman</vt:lpstr>
      <vt:lpstr>Wingdings</vt:lpstr>
      <vt:lpstr>Pixel</vt:lpstr>
      <vt:lpstr>PowerPoint Presentation</vt:lpstr>
      <vt:lpstr>Nội dung</vt:lpstr>
      <vt:lpstr>Thông tin</vt:lpstr>
      <vt:lpstr>Mục tiêu</vt:lpstr>
      <vt:lpstr>Mục tiêu</vt:lpstr>
      <vt:lpstr>Một số quy tắc dạy &amp; học</vt:lpstr>
      <vt:lpstr>Đánh giá</vt:lpstr>
      <vt:lpstr>Một số quy tắc dạy &amp; học</vt:lpstr>
      <vt:lpstr>Liên hệ</vt:lpstr>
      <vt:lpstr>Thực hành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caoth</dc:creator>
  <cp:lastModifiedBy>Tran Son Hai</cp:lastModifiedBy>
  <cp:revision>1246</cp:revision>
  <dcterms:created xsi:type="dcterms:W3CDTF">2008-09-10T11:50:46Z</dcterms:created>
  <dcterms:modified xsi:type="dcterms:W3CDTF">2024-01-16T00:47:56Z</dcterms:modified>
</cp:coreProperties>
</file>