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67" r:id="rId3"/>
    <p:sldId id="283" r:id="rId4"/>
    <p:sldId id="284" r:id="rId5"/>
    <p:sldId id="285" r:id="rId6"/>
    <p:sldId id="294" r:id="rId7"/>
    <p:sldId id="286" r:id="rId8"/>
    <p:sldId id="287" r:id="rId9"/>
    <p:sldId id="288" r:id="rId10"/>
    <p:sldId id="279" r:id="rId11"/>
    <p:sldId id="290" r:id="rId12"/>
    <p:sldId id="291" r:id="rId13"/>
    <p:sldId id="293" r:id="rId14"/>
    <p:sldId id="292" r:id="rId15"/>
    <p:sldId id="289" r:id="rId16"/>
    <p:sldId id="280" r:id="rId17"/>
    <p:sldId id="259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76" d="100"/>
          <a:sy n="76" d="100"/>
        </p:scale>
        <p:origin x="267" y="4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pPr/>
              <a:t>3/10/2022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pPr/>
              <a:t>3/10/2022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93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6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5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3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06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0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775" y="4800600"/>
            <a:ext cx="7335837" cy="13716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pPr/>
              <a:t>3/10/2022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pPr/>
              <a:t>3/10/2022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pPr/>
              <a:t>3/10/2022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pPr/>
              <a:t>3/10/2022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12"/>
          <p:cNvSpPr/>
          <p:nvPr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pPr/>
              <a:t>3/10/2022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pPr/>
              <a:t>3/10/2022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pPr/>
              <a:t>3/10/2022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pPr/>
              <a:t>3/10/2022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pPr/>
              <a:t>3/10/2022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pPr/>
              <a:t>3/10/2022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b="0" i="0" u="none"/>
          </a:p>
        </p:txBody>
      </p:sp>
      <p:sp>
        <p:nvSpPr>
          <p:cNvPr id="7" name="Rectangle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/>
              <a:pPr/>
              <a:t>3/10/2022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u="none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(LIỆU)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りょう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96678">
            <a:off x="314329" y="1930154"/>
            <a:ext cx="4438650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ctangle 14"/>
          <p:cNvSpPr/>
          <p:nvPr/>
        </p:nvSpPr>
        <p:spPr>
          <a:xfrm>
            <a:off x="172709" y="441960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/>
              <a:t>料金：りょうきん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619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(LÝ)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り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8748">
            <a:off x="305818" y="1901908"/>
            <a:ext cx="4391025" cy="1733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ctangle 14"/>
          <p:cNvSpPr/>
          <p:nvPr/>
        </p:nvSpPr>
        <p:spPr>
          <a:xfrm>
            <a:off x="70429" y="3860966"/>
            <a:ext cx="549862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6600" dirty="0" smtClean="0"/>
              <a:t>料</a:t>
            </a:r>
            <a:r>
              <a:rPr lang="ja-JP" altLang="en-US" sz="6600" dirty="0" smtClean="0"/>
              <a:t>理りょうり </a:t>
            </a: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ja-JP" altLang="en-US" sz="6600" dirty="0" smtClean="0"/>
              <a:t>物</a:t>
            </a:r>
            <a:r>
              <a:rPr lang="ja-JP" altLang="en-US" sz="6600" dirty="0" smtClean="0"/>
              <a:t>理：</a:t>
            </a:r>
            <a:r>
              <a:rPr lang="ja-JP" altLang="en-US" sz="6600" dirty="0"/>
              <a:t>ぶつり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32118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(DÃ)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の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0844">
            <a:off x="219135" y="1801204"/>
            <a:ext cx="4414416" cy="1679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Rectangle 15"/>
          <p:cNvSpPr/>
          <p:nvPr/>
        </p:nvSpPr>
        <p:spPr>
          <a:xfrm>
            <a:off x="1674812" y="4343400"/>
            <a:ext cx="244169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800" dirty="0" smtClean="0"/>
              <a:t>野菜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1448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(BÁN)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はん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なか・ば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5196">
            <a:off x="220569" y="1879318"/>
            <a:ext cx="4381500" cy="1685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Rectangle 15"/>
          <p:cNvSpPr/>
          <p:nvPr/>
        </p:nvSpPr>
        <p:spPr>
          <a:xfrm>
            <a:off x="684212" y="3733800"/>
            <a:ext cx="4267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 smtClean="0"/>
              <a:t>半年：はんねん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4400" dirty="0" smtClean="0"/>
              <a:t>半月：はんつき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4400" dirty="0" smtClean="0"/>
              <a:t>半日：はんにち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4400" dirty="0" smtClean="0"/>
              <a:t>半分：はんぶん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802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(ĐẠI)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26123" y="1612936"/>
            <a:ext cx="2776117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だ</a:t>
            </a:r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い、たい</a:t>
            </a:r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　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おお・きい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0622">
            <a:off x="84434" y="1544835"/>
            <a:ext cx="4750255" cy="18300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7012" y="3505200"/>
            <a:ext cx="50321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5400" smtClean="0">
                <a:latin typeface="MS Gothic" pitchFamily="49" charset="-128"/>
                <a:ea typeface="MS Gothic" pitchFamily="49" charset="-128"/>
              </a:rPr>
              <a:t>大人：おとな</a:t>
            </a:r>
            <a:endParaRPr lang="en-US" altLang="ja-JP" sz="5400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ja-JP" altLang="en-US" sz="5400" smtClean="0">
                <a:latin typeface="MS Gothic" pitchFamily="49" charset="-128"/>
                <a:ea typeface="MS Gothic" pitchFamily="49" charset="-128"/>
              </a:rPr>
              <a:t>大学：だいがく</a:t>
            </a:r>
            <a:endParaRPr lang="en-US" altLang="ja-JP" sz="5400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ja-JP" altLang="en-US" sz="5400" smtClean="0">
                <a:latin typeface="MS Gothic" pitchFamily="49" charset="-128"/>
                <a:ea typeface="MS Gothic" pitchFamily="49" charset="-128"/>
              </a:rPr>
              <a:t>大会：たいかい    大半：たいはん</a:t>
            </a:r>
            <a:endParaRPr lang="en-US" sz="5400" dirty="0">
              <a:latin typeface="MS Gothic" pitchFamily="49" charset="-128"/>
              <a:ea typeface="MS Gothic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851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(TIỂU)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</a:t>
            </a:r>
            <a:r>
              <a:rPr lang="ja-JP" altLang="en-US" sz="360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ょう　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ちい・さい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78817">
            <a:off x="66336" y="1891248"/>
            <a:ext cx="4847879" cy="1382929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3733800"/>
            <a:ext cx="48752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小学校：しょうがっこう</a:t>
            </a:r>
            <a:endParaRPr lang="vi-VN" altLang="ja-JP" sz="40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r>
              <a:rPr lang="ja-JP" altLang="en-US" sz="4000" smtClean="0">
                <a:ea typeface="NtMotoyaKyotai" panose="02020300000000000000" pitchFamily="18" charset="-128"/>
              </a:rPr>
              <a:t>小人：こびと</a:t>
            </a:r>
            <a:endParaRPr lang="en-US" altLang="ja-JP" sz="4000" dirty="0" smtClean="0">
              <a:ea typeface="NtMotoyaKyotai" panose="02020300000000000000" pitchFamily="18" charset="-128"/>
            </a:endParaRPr>
          </a:p>
          <a:p>
            <a:r>
              <a:rPr lang="ja-JP" altLang="en-US" sz="4000" smtClean="0">
                <a:ea typeface="NtMotoyaKyotai" panose="02020300000000000000" pitchFamily="18" charset="-128"/>
              </a:rPr>
              <a:t>小学生：しょうがくせい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6103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27212" y="1219200"/>
            <a:ext cx="8670924" cy="3797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ありがとうございます！</a:t>
            </a:r>
            <a:endParaRPr 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90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(TỰ)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じ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 rot="21140809">
            <a:off x="4448127" y="6057263"/>
            <a:ext cx="273821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てら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19288" y="19314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4836" y="20365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850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547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5612" y="21216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15345" y="17339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27270">
            <a:off x="6559423" y="2498105"/>
            <a:ext cx="4295775" cy="1647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12"/>
          <p:cNvSpPr/>
          <p:nvPr/>
        </p:nvSpPr>
        <p:spPr>
          <a:xfrm>
            <a:off x="7542212" y="4572000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80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お寺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1109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(NGÔN)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げん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 rot="21140809">
            <a:off x="4448127" y="6057263"/>
            <a:ext cx="273821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い・いま</a:t>
            </a:r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す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19288" y="19314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4836" y="20365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850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547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5612" y="21216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15345" y="17339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5523">
            <a:off x="6029658" y="2464848"/>
            <a:ext cx="5008404" cy="19601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0015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貝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(BỐI)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かい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19288" y="19314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4836" y="20365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850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547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5612" y="21216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15345" y="17339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05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2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(ĐIỀN)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でん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 rot="21140809">
            <a:off x="4448127" y="6057263"/>
            <a:ext cx="273821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た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19288" y="19314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4836" y="20365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850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547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5612" y="21216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15345" y="17339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3992">
            <a:off x="6897698" y="3060658"/>
            <a:ext cx="4338522" cy="165970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6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(LỰC)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り</a:t>
            </a:r>
            <a:r>
              <a:rPr lang="ja-JP" altLang="en-US" sz="3599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ょく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 rot="21140809">
            <a:off x="4448127" y="6057263"/>
            <a:ext cx="273821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ちから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19288" y="19314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4836" y="20365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850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547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5612" y="21216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15345" y="17339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9122">
            <a:off x="6893047" y="2819400"/>
            <a:ext cx="4248150" cy="1685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12"/>
          <p:cNvSpPr/>
          <p:nvPr/>
        </p:nvSpPr>
        <p:spPr>
          <a:xfrm>
            <a:off x="6611701" y="4724400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能力：のうりょく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r>
              <a:rPr lang="ja-JP" altLang="en-US" sz="3600" dirty="0" smtClean="0">
                <a:ea typeface="NtMotoyaKyotai" panose="02020300000000000000" pitchFamily="18" charset="-128"/>
              </a:rPr>
              <a:t>協力：きょりょく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21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(MÔN)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もん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19288" y="19314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4836" y="20365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850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547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5612" y="21216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15345" y="17339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57849">
            <a:off x="6529262" y="2803153"/>
            <a:ext cx="4362450" cy="1666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6857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(NHỤC)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にく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41440">
            <a:off x="390856" y="3032262"/>
            <a:ext cx="4457700" cy="165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110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1152&quot;&gt;&lt;/object&gt;&lt;object type=&quot;2&quot; unique_id=&quot;11153&quot;&gt;&lt;object type=&quot;3&quot; unique_id=&quot;11154&quot;&gt;&lt;property id=&quot;20148&quot; value=&quot;5&quot;/&gt;&lt;property id=&quot;20300&quot; value=&quot;Slide 1&quot;/&gt;&lt;property id=&quot;20307&quot; value=&quot;267&quot;/&gt;&lt;/object&gt;&lt;object type=&quot;3&quot; unique_id=&quot;11156&quot;&gt;&lt;property id=&quot;20148&quot; value=&quot;5&quot;/&gt;&lt;property id=&quot;20300&quot; value=&quot;Slide 15&quot;/&gt;&lt;property id=&quot;20307&quot; value=&quot;259&quot;/&gt;&lt;/object&gt;&lt;object type=&quot;3&quot; unique_id=&quot;33834&quot;&gt;&lt;property id=&quot;20148&quot; value=&quot;5&quot;/&gt;&lt;property id=&quot;20300&quot; value=&quot;Slide 8&quot;/&gt;&lt;property id=&quot;20307&quot; value=&quot;279&quot;/&gt;&lt;/object&gt;&lt;object type=&quot;3&quot; unique_id=&quot;33835&quot;&gt;&lt;property id=&quot;20148&quot; value=&quot;5&quot;/&gt;&lt;property id=&quot;20300&quot; value=&quot;Slide 14&quot;/&gt;&lt;property id=&quot;20307&quot; value=&quot;280&quot;/&gt;&lt;/object&gt;&lt;object type=&quot;3&quot; unique_id=&quot;33897&quot;&gt;&lt;property id=&quot;20148&quot; value=&quot;5&quot;/&gt;&lt;property id=&quot;20300&quot; value=&quot;Slide 2&quot;/&gt;&lt;property id=&quot;20307&quot; value=&quot;283&quot;/&gt;&lt;/object&gt;&lt;object type=&quot;3&quot; unique_id=&quot;33898&quot;&gt;&lt;property id=&quot;20148&quot; value=&quot;5&quot;/&gt;&lt;property id=&quot;20300&quot; value=&quot;Slide 3&quot;/&gt;&lt;property id=&quot;20307&quot; value=&quot;284&quot;/&gt;&lt;/object&gt;&lt;object type=&quot;3&quot; unique_id=&quot;33899&quot;&gt;&lt;property id=&quot;20148&quot; value=&quot;5&quot;/&gt;&lt;property id=&quot;20300&quot; value=&quot;Slide 4&quot;/&gt;&lt;property id=&quot;20307&quot; value=&quot;285&quot;/&gt;&lt;/object&gt;&lt;object type=&quot;3&quot; unique_id=&quot;33900&quot;&gt;&lt;property id=&quot;20148&quot; value=&quot;5&quot;/&gt;&lt;property id=&quot;20300&quot; value=&quot;Slide 5&quot;/&gt;&lt;property id=&quot;20307&quot; value=&quot;286&quot;/&gt;&lt;/object&gt;&lt;object type=&quot;3&quot; unique_id=&quot;33901&quot;&gt;&lt;property id=&quot;20148&quot; value=&quot;5&quot;/&gt;&lt;property id=&quot;20300&quot; value=&quot;Slide 6&quot;/&gt;&lt;property id=&quot;20307&quot; value=&quot;287&quot;/&gt;&lt;/object&gt;&lt;object type=&quot;3&quot; unique_id=&quot;33902&quot;&gt;&lt;property id=&quot;20148&quot; value=&quot;5&quot;/&gt;&lt;property id=&quot;20300&quot; value=&quot;Slide 7&quot;/&gt;&lt;property id=&quot;20307&quot; value=&quot;288&quot;/&gt;&lt;/object&gt;&lt;object type=&quot;3&quot; unique_id=&quot;33903&quot;&gt;&lt;property id=&quot;20148&quot; value=&quot;5&quot;/&gt;&lt;property id=&quot;20300&quot; value=&quot;Slide 9&quot;/&gt;&lt;property id=&quot;20307&quot; value=&quot;290&quot;/&gt;&lt;/object&gt;&lt;object type=&quot;3&quot; unique_id=&quot;33904&quot;&gt;&lt;property id=&quot;20148&quot; value=&quot;5&quot;/&gt;&lt;property id=&quot;20300&quot; value=&quot;Slide 10&quot;/&gt;&lt;property id=&quot;20307&quot; value=&quot;291&quot;/&gt;&lt;/object&gt;&lt;object type=&quot;3&quot; unique_id=&quot;33905&quot;&gt;&lt;property id=&quot;20148&quot; value=&quot;5&quot;/&gt;&lt;property id=&quot;20300&quot; value=&quot;Slide 12&quot;/&gt;&lt;property id=&quot;20307&quot; value=&quot;292&quot;/&gt;&lt;/object&gt;&lt;object type=&quot;3&quot; unique_id=&quot;33906&quot;&gt;&lt;property id=&quot;20148&quot; value=&quot;5&quot;/&gt;&lt;property id=&quot;20300&quot; value=&quot;Slide 13&quot;/&gt;&lt;property id=&quot;20307&quot; value=&quot;289&quot;/&gt;&lt;/object&gt;&lt;object type=&quot;3&quot; unique_id=&quot;33955&quot;&gt;&lt;property id=&quot;20148&quot; value=&quot;5&quot;/&gt;&lt;property id=&quot;20300&quot; value=&quot;Slide 11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urves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31E73-3400-43EB-B8BB-CAAED88672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Musical curves presentation (widescreen)</Template>
  <TotalTime>0</TotalTime>
  <Words>306</Words>
  <Application>Microsoft Office PowerPoint</Application>
  <PresentationFormat>Custom</PresentationFormat>
  <Paragraphs>153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Euphemia</vt:lpstr>
      <vt:lpstr>HGPSoeiKakupoptai</vt:lpstr>
      <vt:lpstr>MS Gothic</vt:lpstr>
      <vt:lpstr>NtMotoyaKyotai</vt:lpstr>
      <vt:lpstr>Arial</vt:lpstr>
      <vt:lpstr>Tahoma</vt:lpstr>
      <vt:lpstr>Curves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2014-08-29T03:32:06Z</dcterms:created>
  <dcterms:modified xsi:type="dcterms:W3CDTF">2022-03-10T07:25:20Z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TC028010949991</vt:lpwstr>
  </property>
</Properties>
</file>