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DDEFA-3FE9-4A48-80B6-6D9D93C1EC96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81796-A183-47BF-95AB-B527F175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00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81796-A183-47BF-95AB-B527F17510A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0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39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57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96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94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8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2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62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07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97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8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1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606F-6B54-4EAA-95DA-A4BBC60A91B5}" type="datetimeFigureOut">
              <a:rPr lang="en-CA" smtClean="0"/>
              <a:t>01/10/2014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89AC-43B0-4824-B5CE-6F394F8A8A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0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2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309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Action(): 1000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1001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8026696" y="472514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>
            <a:off x="3997264" y="576926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46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309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1001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980976" y="503488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Arrow 9"/>
          <p:cNvSpPr/>
          <p:nvPr/>
        </p:nvSpPr>
        <p:spPr>
          <a:xfrm>
            <a:off x="3959384" y="5589240"/>
            <a:ext cx="75663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8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1001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2088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Left Arrow 9"/>
          <p:cNvSpPr/>
          <p:nvPr/>
        </p:nvSpPr>
        <p:spPr>
          <a:xfrm>
            <a:off x="8349128" y="418508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>
            <a:off x="3959384" y="4509120"/>
            <a:ext cx="684624" cy="400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01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81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184" y="3022888"/>
            <a:ext cx="1800200" cy="128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Temp = 1001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1001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812632" y="250586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4044672" y="342900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38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81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184" y="3022888"/>
            <a:ext cx="1800200" cy="128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Temp = 1001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1002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452320" y="280686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3959384" y="64658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81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184" y="3022888"/>
            <a:ext cx="1800200" cy="128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Temp = 1001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val:1001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1002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596336" y="3320988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3970704" y="4077072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00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2088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: 1001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1001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1002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8349128" y="418508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72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309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Action(): 1001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1002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8022232" y="4941168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Arrow 9"/>
          <p:cNvSpPr/>
          <p:nvPr/>
        </p:nvSpPr>
        <p:spPr>
          <a:xfrm>
            <a:off x="3959384" y="5517232"/>
            <a:ext cx="68462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48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95736" y="643960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195736" y="2228136"/>
            <a:ext cx="1800200" cy="4032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</p:spTree>
    <p:extLst>
      <p:ext uri="{BB962C8B-B14F-4D97-AF65-F5344CB8AC3E}">
        <p14:creationId xmlns:p14="http://schemas.microsoft.com/office/powerpoint/2010/main" val="113617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309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8028384" y="472514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Arrow 8"/>
          <p:cNvSpPr/>
          <p:nvPr/>
        </p:nvSpPr>
        <p:spPr>
          <a:xfrm>
            <a:off x="4015720" y="5555312"/>
            <a:ext cx="844312" cy="3219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6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2088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Left Arrow 9"/>
          <p:cNvSpPr/>
          <p:nvPr/>
        </p:nvSpPr>
        <p:spPr>
          <a:xfrm>
            <a:off x="8349128" y="418508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>
            <a:off x="8071712" y="1700808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eft Arrow 11"/>
          <p:cNvSpPr/>
          <p:nvPr/>
        </p:nvSpPr>
        <p:spPr>
          <a:xfrm>
            <a:off x="3959384" y="4509120"/>
            <a:ext cx="82864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91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81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184" y="3022888"/>
            <a:ext cx="1800200" cy="128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Temp =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7827872" y="198884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Arrow 13"/>
          <p:cNvSpPr/>
          <p:nvPr/>
        </p:nvSpPr>
        <p:spPr>
          <a:xfrm>
            <a:off x="7827872" y="224600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Arrow 14"/>
          <p:cNvSpPr/>
          <p:nvPr/>
        </p:nvSpPr>
        <p:spPr>
          <a:xfrm>
            <a:off x="3959384" y="3320988"/>
            <a:ext cx="972656" cy="7560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Arrow 15"/>
          <p:cNvSpPr/>
          <p:nvPr/>
        </p:nvSpPr>
        <p:spPr>
          <a:xfrm>
            <a:off x="3959384" y="64658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8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81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184" y="3022888"/>
            <a:ext cx="1800200" cy="128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Temp =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773064" y="250586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3959384" y="342900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7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81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184" y="3022888"/>
            <a:ext cx="1800200" cy="128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Temp =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1001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236296" y="279468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3959384" y="66492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98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818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9184" y="3022888"/>
            <a:ext cx="1800200" cy="128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Temp =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val:1000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1001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773768" y="3320988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>
            <a:off x="3959384" y="407480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0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144" y="620688"/>
            <a:ext cx="2736304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function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</a:t>
            </a:r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1000;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return function(){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temp =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</a:t>
            </a:r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return temp;}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}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var</a:t>
            </a:r>
            <a:r>
              <a:rPr lang="en-CA" dirty="0" smtClean="0">
                <a:solidFill>
                  <a:schemeClr val="tx1"/>
                </a:solidFill>
              </a:rPr>
              <a:t> action = </a:t>
            </a:r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console.log(action());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9184" y="2204864"/>
            <a:ext cx="1800200" cy="2088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21237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tx1"/>
                </a:solidFill>
              </a:rPr>
              <a:t>Heap mem     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1004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1008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1012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	        1016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184" y="5301208"/>
            <a:ext cx="180020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Console.log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Action():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184" y="4293096"/>
            <a:ext cx="1800200" cy="101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chemeClr val="tx1"/>
                </a:solidFill>
              </a:rPr>
              <a:t>createItem</a:t>
            </a:r>
            <a:r>
              <a:rPr lang="en-CA" dirty="0" smtClean="0">
                <a:solidFill>
                  <a:schemeClr val="tx1"/>
                </a:solidFill>
              </a:rPr>
              <a:t>: 1000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addr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Ret </a:t>
            </a:r>
            <a:r>
              <a:rPr lang="en-CA" dirty="0" err="1" smtClean="0">
                <a:solidFill>
                  <a:schemeClr val="tx1"/>
                </a:solidFill>
              </a:rPr>
              <a:t>val</a:t>
            </a:r>
            <a:r>
              <a:rPr lang="en-CA" dirty="0" smtClean="0">
                <a:solidFill>
                  <a:schemeClr val="tx1"/>
                </a:solidFill>
              </a:rPr>
              <a:t>: 1000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9184" y="620688"/>
            <a:ext cx="1800200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 smtClean="0">
                <a:solidFill>
                  <a:schemeClr val="tx1"/>
                </a:solidFill>
              </a:rPr>
              <a:t>itemID</a:t>
            </a:r>
            <a:r>
              <a:rPr lang="en-CA" dirty="0" smtClean="0">
                <a:solidFill>
                  <a:schemeClr val="tx1"/>
                </a:solidFill>
              </a:rPr>
              <a:t> = 1001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959384" y="4401108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57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632</Words>
  <Application>Microsoft Office PowerPoint</Application>
  <PresentationFormat>On-screen Show (4:3)</PresentationFormat>
  <Paragraphs>394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31</cp:revision>
  <dcterms:created xsi:type="dcterms:W3CDTF">2014-10-01T14:07:11Z</dcterms:created>
  <dcterms:modified xsi:type="dcterms:W3CDTF">2014-10-01T14:42:17Z</dcterms:modified>
</cp:coreProperties>
</file>