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65" r:id="rId3"/>
    <p:sldId id="260" r:id="rId4"/>
    <p:sldId id="267" r:id="rId5"/>
    <p:sldId id="266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02" y="-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C0D0C-DC29-499A-B42E-237871BD61E3}" type="datetimeFigureOut">
              <a:rPr lang="en-CA" smtClean="0"/>
              <a:t>28/09/2014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0B62E-6B6B-4F38-8C64-A9755994BA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4599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Global variable</a:t>
            </a:r>
            <a:r>
              <a:rPr lang="en-CA" baseline="0" dirty="0" smtClean="0"/>
              <a:t> is declared, item1.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0B62E-6B6B-4F38-8C64-A9755994BA0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7866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 console</a:t>
            </a:r>
            <a:r>
              <a:rPr lang="en-CA" baseline="0" dirty="0" smtClean="0"/>
              <a:t> log is called (print function)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0B62E-6B6B-4F38-8C64-A9755994BA0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4884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F(7) is called,</a:t>
            </a:r>
            <a:r>
              <a:rPr lang="en-CA" baseline="0" dirty="0" smtClean="0"/>
              <a:t> where 7 is set to x.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0B62E-6B6B-4F38-8C64-A9755994BA0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6031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Item2</a:t>
            </a:r>
            <a:r>
              <a:rPr lang="en-CA" baseline="0" dirty="0" smtClean="0"/>
              <a:t> is set to 20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0B62E-6B6B-4F38-8C64-A9755994BA0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573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G(x) is called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0B62E-6B6B-4F38-8C64-A9755994BA0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7495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 value of tax is set to 1.13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0B62E-6B6B-4F38-8C64-A9755994BA0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4660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</a:t>
            </a:r>
            <a:r>
              <a:rPr lang="en-CA" baseline="0" dirty="0" smtClean="0"/>
              <a:t> value 200 is returned, calculating the tax of the 3 items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0B62E-6B6B-4F38-8C64-A9755994BA0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1844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F(x) returns the value of g(x) to the console.log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0B62E-6B6B-4F38-8C64-A9755994BA03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163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</a:t>
            </a:r>
            <a:r>
              <a:rPr lang="en-CA" baseline="0" dirty="0" smtClean="0"/>
              <a:t> function outputs the value 200.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0B62E-6B6B-4F38-8C64-A9755994BA03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0982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A765-6D68-4CAB-A445-E257A162241F}" type="datetimeFigureOut">
              <a:rPr lang="en-CA" smtClean="0"/>
              <a:t>28/09/2014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6126-6544-4868-A732-C7625FE1D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795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A765-6D68-4CAB-A445-E257A162241F}" type="datetimeFigureOut">
              <a:rPr lang="en-CA" smtClean="0"/>
              <a:t>28/09/2014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6126-6544-4868-A732-C7625FE1D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6724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A765-6D68-4CAB-A445-E257A162241F}" type="datetimeFigureOut">
              <a:rPr lang="en-CA" smtClean="0"/>
              <a:t>28/09/2014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6126-6544-4868-A732-C7625FE1D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298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A765-6D68-4CAB-A445-E257A162241F}" type="datetimeFigureOut">
              <a:rPr lang="en-CA" smtClean="0"/>
              <a:t>28/09/2014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6126-6544-4868-A732-C7625FE1D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4417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A765-6D68-4CAB-A445-E257A162241F}" type="datetimeFigureOut">
              <a:rPr lang="en-CA" smtClean="0"/>
              <a:t>28/09/2014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6126-6544-4868-A732-C7625FE1D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6901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A765-6D68-4CAB-A445-E257A162241F}" type="datetimeFigureOut">
              <a:rPr lang="en-CA" smtClean="0"/>
              <a:t>28/09/2014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6126-6544-4868-A732-C7625FE1D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177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A765-6D68-4CAB-A445-E257A162241F}" type="datetimeFigureOut">
              <a:rPr lang="en-CA" smtClean="0"/>
              <a:t>28/09/2014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6126-6544-4868-A732-C7625FE1D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787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A765-6D68-4CAB-A445-E257A162241F}" type="datetimeFigureOut">
              <a:rPr lang="en-CA" smtClean="0"/>
              <a:t>28/09/2014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6126-6544-4868-A732-C7625FE1D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583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A765-6D68-4CAB-A445-E257A162241F}" type="datetimeFigureOut">
              <a:rPr lang="en-CA" smtClean="0"/>
              <a:t>28/09/2014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6126-6544-4868-A732-C7625FE1D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6198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A765-6D68-4CAB-A445-E257A162241F}" type="datetimeFigureOut">
              <a:rPr lang="en-CA" smtClean="0"/>
              <a:t>28/09/2014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6126-6544-4868-A732-C7625FE1D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395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A765-6D68-4CAB-A445-E257A162241F}" type="datetimeFigureOut">
              <a:rPr lang="en-CA" smtClean="0"/>
              <a:t>28/09/2014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6126-6544-4868-A732-C7625FE1D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926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3A765-6D68-4CAB-A445-E257A162241F}" type="datetimeFigureOut">
              <a:rPr lang="en-CA" smtClean="0"/>
              <a:t>28/09/2014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96126-6544-4868-A732-C7625FE1D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647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36096" y="404664"/>
            <a:ext cx="3456384" cy="6048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item1 =150;   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function f(x) {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</a:t>
            </a:r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item2 = 20;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function g(x) {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</a:t>
            </a:r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tax = 1.13;         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return (item1 + item2 + x) * tax;   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}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  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return g(x);   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console.log(f(7));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568" y="404664"/>
            <a:ext cx="1872208" cy="11521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683568" y="1556792"/>
            <a:ext cx="1872208" cy="34563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83568" y="5020755"/>
            <a:ext cx="1872208" cy="11521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Global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Item1 = 150 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" name="Left Arrow 1"/>
          <p:cNvSpPr/>
          <p:nvPr/>
        </p:nvSpPr>
        <p:spPr>
          <a:xfrm>
            <a:off x="7164288" y="1556792"/>
            <a:ext cx="504056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796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36096" y="404664"/>
            <a:ext cx="3456384" cy="6048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item1 =150;   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function f(x) {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</a:t>
            </a:r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item2 = 20;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function g(x) {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</a:t>
            </a:r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tax = 1.13;         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return (item1 + item2 + x) * tax;   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}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  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return g(x);   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console.log(f(7));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568" y="404664"/>
            <a:ext cx="1872208" cy="11521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683568" y="1556791"/>
            <a:ext cx="1872208" cy="29180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83568" y="5627010"/>
            <a:ext cx="1872208" cy="936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Global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Item1 = 150 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568" y="4474882"/>
            <a:ext cx="1872208" cy="11521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Print</a:t>
            </a:r>
          </a:p>
          <a:p>
            <a:r>
              <a:rPr lang="en-CA" dirty="0" err="1" smtClean="0">
                <a:solidFill>
                  <a:schemeClr val="tx1"/>
                </a:solidFill>
              </a:rPr>
              <a:t>Arg</a:t>
            </a:r>
            <a:r>
              <a:rPr lang="en-CA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addr</a:t>
            </a:r>
            <a:r>
              <a:rPr lang="en-CA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val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7187583" y="5062048"/>
            <a:ext cx="504056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Left Arrow 11"/>
          <p:cNvSpPr/>
          <p:nvPr/>
        </p:nvSpPr>
        <p:spPr>
          <a:xfrm>
            <a:off x="2656892" y="4797152"/>
            <a:ext cx="834988" cy="4920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017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36096" y="404664"/>
            <a:ext cx="3456384" cy="6048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item1 =150;   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function f(x) {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</a:t>
            </a:r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item2 = 20;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function g(x) {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</a:t>
            </a:r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tax = 1.13;         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return (item1 + item2 + x) * tax;   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}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  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return g(x);   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console.log(f(7));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568" y="404664"/>
            <a:ext cx="1872208" cy="11521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683568" y="1556791"/>
            <a:ext cx="1872208" cy="15121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83568" y="5627010"/>
            <a:ext cx="1872208" cy="936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Global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Item1 = 150 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568" y="3068960"/>
            <a:ext cx="1872208" cy="1381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F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X=7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Item2: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 </a:t>
            </a:r>
            <a:r>
              <a:rPr lang="en-CA" dirty="0" err="1" smtClean="0">
                <a:solidFill>
                  <a:schemeClr val="tx1"/>
                </a:solidFill>
              </a:rPr>
              <a:t>addr</a:t>
            </a:r>
            <a:r>
              <a:rPr lang="en-CA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value: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568" y="4474882"/>
            <a:ext cx="1872208" cy="11521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Print</a:t>
            </a:r>
          </a:p>
          <a:p>
            <a:r>
              <a:rPr lang="en-CA" dirty="0" err="1" smtClean="0">
                <a:solidFill>
                  <a:schemeClr val="tx1"/>
                </a:solidFill>
              </a:rPr>
              <a:t>Arg</a:t>
            </a:r>
            <a:r>
              <a:rPr lang="en-CA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addr</a:t>
            </a:r>
            <a:r>
              <a:rPr lang="en-CA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val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7013376" y="2060848"/>
            <a:ext cx="504056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Left Arrow 12"/>
          <p:cNvSpPr/>
          <p:nvPr/>
        </p:nvSpPr>
        <p:spPr>
          <a:xfrm>
            <a:off x="2915816" y="3573016"/>
            <a:ext cx="720080" cy="5287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373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36096" y="404664"/>
            <a:ext cx="3456384" cy="6048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item1 =150;   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function f(x) {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</a:t>
            </a:r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item2 = 20;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function g(x) {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</a:t>
            </a:r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tax = 1.13;         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return (item1 + item2 + x) * tax;   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}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  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return g(x);   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console.log(f(7));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568" y="46873"/>
            <a:ext cx="1872208" cy="11521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83568" y="5661248"/>
            <a:ext cx="1872208" cy="936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Global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Item1 = 150 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568" y="3140968"/>
            <a:ext cx="1872208" cy="13681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F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X=7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Item2 = 20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 </a:t>
            </a:r>
            <a:r>
              <a:rPr lang="en-CA" dirty="0" err="1" smtClean="0">
                <a:solidFill>
                  <a:schemeClr val="tx1"/>
                </a:solidFill>
              </a:rPr>
              <a:t>addr</a:t>
            </a:r>
            <a:r>
              <a:rPr lang="en-CA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value: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3568" y="4509120"/>
            <a:ext cx="1872208" cy="11521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Print</a:t>
            </a:r>
          </a:p>
          <a:p>
            <a:r>
              <a:rPr lang="en-CA" dirty="0" err="1" smtClean="0">
                <a:solidFill>
                  <a:schemeClr val="tx1"/>
                </a:solidFill>
              </a:rPr>
              <a:t>Arg</a:t>
            </a:r>
            <a:r>
              <a:rPr lang="en-CA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addr</a:t>
            </a:r>
            <a:r>
              <a:rPr lang="en-CA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val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3568" y="1199002"/>
            <a:ext cx="1872208" cy="19419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Left Arrow 12"/>
          <p:cNvSpPr/>
          <p:nvPr/>
        </p:nvSpPr>
        <p:spPr>
          <a:xfrm>
            <a:off x="7226493" y="2348880"/>
            <a:ext cx="504056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Left Arrow 13"/>
          <p:cNvSpPr/>
          <p:nvPr/>
        </p:nvSpPr>
        <p:spPr>
          <a:xfrm>
            <a:off x="2598526" y="3717032"/>
            <a:ext cx="504056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0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36096" y="404664"/>
            <a:ext cx="3456384" cy="6048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item1 =150;   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function f(x) {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</a:t>
            </a:r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item2 = 20;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function g(x) {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</a:t>
            </a:r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tax = 1.13;         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return (item1 + item2 + x) * tax;   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}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  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return g(x);   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console.log(f(7));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568" y="46873"/>
            <a:ext cx="1872208" cy="11521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83568" y="5661248"/>
            <a:ext cx="1872208" cy="936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Global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Item1 = 150 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568" y="3140968"/>
            <a:ext cx="1872208" cy="13681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F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X=7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Item2 = 20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 </a:t>
            </a:r>
            <a:r>
              <a:rPr lang="en-CA" dirty="0" err="1" smtClean="0">
                <a:solidFill>
                  <a:schemeClr val="tx1"/>
                </a:solidFill>
              </a:rPr>
              <a:t>addr</a:t>
            </a:r>
            <a:r>
              <a:rPr lang="en-CA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value: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568" y="1761789"/>
            <a:ext cx="1872208" cy="13681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G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X=7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Tax =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addr</a:t>
            </a:r>
            <a:r>
              <a:rPr lang="en-CA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value: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3568" y="4509120"/>
            <a:ext cx="1872208" cy="11521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Print</a:t>
            </a:r>
          </a:p>
          <a:p>
            <a:r>
              <a:rPr lang="en-CA" dirty="0" err="1" smtClean="0">
                <a:solidFill>
                  <a:schemeClr val="tx1"/>
                </a:solidFill>
              </a:rPr>
              <a:t>Arg</a:t>
            </a:r>
            <a:r>
              <a:rPr lang="en-CA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addr</a:t>
            </a:r>
            <a:r>
              <a:rPr lang="en-CA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val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3568" y="1199002"/>
            <a:ext cx="1872208" cy="5627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Left Arrow 12"/>
          <p:cNvSpPr/>
          <p:nvPr/>
        </p:nvSpPr>
        <p:spPr>
          <a:xfrm>
            <a:off x="6818823" y="4323653"/>
            <a:ext cx="504056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Left Arrow 13"/>
          <p:cNvSpPr/>
          <p:nvPr/>
        </p:nvSpPr>
        <p:spPr>
          <a:xfrm>
            <a:off x="2771800" y="2204864"/>
            <a:ext cx="1008112" cy="6480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942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36096" y="404664"/>
            <a:ext cx="3456384" cy="6048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item1 =150;   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function f(x) {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</a:t>
            </a:r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item2 = 20;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function g(x) {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</a:t>
            </a:r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tax = 1.13;         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return (item1 + item2 + x) * tax;   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}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  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return g(x);   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console.log(f(7));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568" y="46873"/>
            <a:ext cx="1872208" cy="11521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83568" y="5661248"/>
            <a:ext cx="1872208" cy="936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Global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Item1 = 150 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568" y="3140968"/>
            <a:ext cx="1872208" cy="13681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F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X=7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Item2 = 20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 </a:t>
            </a:r>
            <a:r>
              <a:rPr lang="en-CA" dirty="0" err="1" smtClean="0">
                <a:solidFill>
                  <a:schemeClr val="tx1"/>
                </a:solidFill>
              </a:rPr>
              <a:t>addr</a:t>
            </a:r>
            <a:r>
              <a:rPr lang="en-CA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value: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568" y="1761789"/>
            <a:ext cx="1872208" cy="13681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G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X=7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Tax = 1.13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addr</a:t>
            </a:r>
            <a:r>
              <a:rPr lang="en-CA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value: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3568" y="4509120"/>
            <a:ext cx="1872208" cy="11521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Print</a:t>
            </a:r>
          </a:p>
          <a:p>
            <a:r>
              <a:rPr lang="en-CA" dirty="0" err="1" smtClean="0">
                <a:solidFill>
                  <a:schemeClr val="tx1"/>
                </a:solidFill>
              </a:rPr>
              <a:t>Arg</a:t>
            </a:r>
            <a:r>
              <a:rPr lang="en-CA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addr</a:t>
            </a:r>
            <a:r>
              <a:rPr lang="en-CA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val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3568" y="1199002"/>
            <a:ext cx="1872208" cy="5627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Left Arrow 12"/>
          <p:cNvSpPr/>
          <p:nvPr/>
        </p:nvSpPr>
        <p:spPr>
          <a:xfrm>
            <a:off x="7164288" y="3212976"/>
            <a:ext cx="504056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Left Arrow 13"/>
          <p:cNvSpPr/>
          <p:nvPr/>
        </p:nvSpPr>
        <p:spPr>
          <a:xfrm>
            <a:off x="2656892" y="2337853"/>
            <a:ext cx="504056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067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36096" y="404664"/>
            <a:ext cx="3456384" cy="6048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item1 =150;   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function f(x) {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</a:t>
            </a:r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item2 = 20;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function g(x) {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</a:t>
            </a:r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tax = 1.13;         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return (item1 + item2 + x) * tax;   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}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  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return g(x);   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console.log(f(7));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568" y="470992"/>
            <a:ext cx="1872208" cy="11521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83568" y="5517232"/>
            <a:ext cx="1872208" cy="936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Global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Item1 = 150 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568" y="2996952"/>
            <a:ext cx="1872208" cy="13681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F: 200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X=7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Item2 = 20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 </a:t>
            </a:r>
            <a:r>
              <a:rPr lang="en-CA" dirty="0" err="1" smtClean="0">
                <a:solidFill>
                  <a:schemeClr val="tx1"/>
                </a:solidFill>
              </a:rPr>
              <a:t>addr</a:t>
            </a:r>
            <a:r>
              <a:rPr lang="en-CA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value: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568" y="1628800"/>
            <a:ext cx="1872208" cy="13681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G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X=7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Tax = 1.13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addr</a:t>
            </a:r>
            <a:r>
              <a:rPr lang="en-CA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value: 200 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3568" y="4365104"/>
            <a:ext cx="1872208" cy="11521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Print</a:t>
            </a:r>
          </a:p>
          <a:p>
            <a:r>
              <a:rPr lang="en-CA" dirty="0" err="1" smtClean="0">
                <a:solidFill>
                  <a:schemeClr val="tx1"/>
                </a:solidFill>
              </a:rPr>
              <a:t>Arg</a:t>
            </a:r>
            <a:r>
              <a:rPr lang="en-CA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addr</a:t>
            </a:r>
            <a:r>
              <a:rPr lang="en-CA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val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8892480" y="3465004"/>
            <a:ext cx="504056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Left Arrow 12"/>
          <p:cNvSpPr/>
          <p:nvPr/>
        </p:nvSpPr>
        <p:spPr>
          <a:xfrm>
            <a:off x="2555776" y="2772575"/>
            <a:ext cx="504056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Left Arrow 13"/>
          <p:cNvSpPr/>
          <p:nvPr/>
        </p:nvSpPr>
        <p:spPr>
          <a:xfrm>
            <a:off x="2555776" y="3008054"/>
            <a:ext cx="504056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378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36096" y="404664"/>
            <a:ext cx="3456384" cy="6048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item1 =150;   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function f(x) {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</a:t>
            </a:r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item2 = 20;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function g(x) {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</a:t>
            </a:r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tax = 1.13;         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return (item1 + item2 + x) * tax;   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}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  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return g(x);   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console.log(f(7));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568" y="470992"/>
            <a:ext cx="1872208" cy="11521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83568" y="5517232"/>
            <a:ext cx="1872208" cy="936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Global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Item1 = 150 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568" y="2996952"/>
            <a:ext cx="1872208" cy="13681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F: 200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X=7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Item2 = 20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 </a:t>
            </a:r>
            <a:r>
              <a:rPr lang="en-CA" dirty="0" err="1" smtClean="0">
                <a:solidFill>
                  <a:schemeClr val="tx1"/>
                </a:solidFill>
              </a:rPr>
              <a:t>addr</a:t>
            </a:r>
            <a:r>
              <a:rPr lang="en-CA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value: 200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568" y="1628800"/>
            <a:ext cx="1872208" cy="13681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3568" y="4365104"/>
            <a:ext cx="1872208" cy="11521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Print: 200</a:t>
            </a:r>
          </a:p>
          <a:p>
            <a:r>
              <a:rPr lang="en-CA" dirty="0" err="1" smtClean="0">
                <a:solidFill>
                  <a:schemeClr val="tx1"/>
                </a:solidFill>
              </a:rPr>
              <a:t>Arg</a:t>
            </a:r>
            <a:r>
              <a:rPr lang="en-CA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addr</a:t>
            </a:r>
            <a:r>
              <a:rPr lang="en-CA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val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6877189" y="4365104"/>
            <a:ext cx="504056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Left Arrow 12"/>
          <p:cNvSpPr/>
          <p:nvPr/>
        </p:nvSpPr>
        <p:spPr>
          <a:xfrm>
            <a:off x="2555776" y="4473116"/>
            <a:ext cx="504056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421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36096" y="404664"/>
            <a:ext cx="3456384" cy="6048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item1 =150;   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function f(x) {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</a:t>
            </a:r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item2 = 20;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function g(x) {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</a:t>
            </a:r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tax = 1.13;         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return (item1 + item2 + x) * tax;   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}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  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return g(x);   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console.log(f(7));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568" y="470992"/>
            <a:ext cx="1872208" cy="11521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83568" y="5517232"/>
            <a:ext cx="1872208" cy="936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Global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Item1 = 150 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568" y="1628800"/>
            <a:ext cx="1872208" cy="27363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3568" y="4365104"/>
            <a:ext cx="1872208" cy="11521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Print: 200</a:t>
            </a:r>
          </a:p>
          <a:p>
            <a:r>
              <a:rPr lang="en-CA" dirty="0" err="1" smtClean="0">
                <a:solidFill>
                  <a:schemeClr val="tx1"/>
                </a:solidFill>
              </a:rPr>
              <a:t>Arg</a:t>
            </a:r>
            <a:r>
              <a:rPr lang="en-CA" dirty="0" smtClean="0">
                <a:solidFill>
                  <a:schemeClr val="tx1"/>
                </a:solidFill>
              </a:rPr>
              <a:t>: 200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addr</a:t>
            </a:r>
            <a:r>
              <a:rPr lang="en-CA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val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2555776" y="4653136"/>
            <a:ext cx="504056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Left Arrow 12"/>
          <p:cNvSpPr/>
          <p:nvPr/>
        </p:nvSpPr>
        <p:spPr>
          <a:xfrm>
            <a:off x="7342334" y="5085184"/>
            <a:ext cx="504056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18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743</Words>
  <Application>Microsoft Office PowerPoint</Application>
  <PresentationFormat>On-screen Show (4:3)</PresentationFormat>
  <Paragraphs>239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</dc:creator>
  <cp:lastModifiedBy>Ryan</cp:lastModifiedBy>
  <cp:revision>34</cp:revision>
  <dcterms:created xsi:type="dcterms:W3CDTF">2014-09-28T17:00:07Z</dcterms:created>
  <dcterms:modified xsi:type="dcterms:W3CDTF">2014-09-28T19:15:17Z</dcterms:modified>
</cp:coreProperties>
</file>