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3C108D-BC1F-4164-ADF6-3B3D218F826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6" autoAdjust="0"/>
    <p:restoredTop sz="72493" autoAdjust="0"/>
  </p:normalViewPr>
  <p:slideViewPr>
    <p:cSldViewPr>
      <p:cViewPr varScale="1">
        <p:scale>
          <a:sx n="48" d="100"/>
          <a:sy n="48" d="100"/>
        </p:scale>
        <p:origin x="1248" y="24"/>
      </p:cViewPr>
      <p:guideLst>
        <p:guide orient="horz" pos="290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78A53-D693-4ADB-9044-98584FBE985B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20494-4CC7-4A97-BE54-62E3770DE5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B20494-4CC7-4A97-BE54-62E3770DE5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28815"/>
            <a:ext cx="12192000" cy="329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528815"/>
            <a:ext cx="12192000" cy="329565"/>
          </a:xfrm>
          <a:custGeom>
            <a:avLst/>
            <a:gdLst/>
            <a:ahLst/>
            <a:cxnLst/>
            <a:rect l="l" t="t" r="r" b="b"/>
            <a:pathLst>
              <a:path w="12192000" h="329565">
                <a:moveTo>
                  <a:pt x="12192000" y="329182"/>
                </a:moveTo>
                <a:lnTo>
                  <a:pt x="12192000" y="0"/>
                </a:lnTo>
                <a:lnTo>
                  <a:pt x="0" y="0"/>
                </a:lnTo>
                <a:lnTo>
                  <a:pt x="0" y="329182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59511"/>
            <a:ext cx="10357510" cy="55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010" y="1355496"/>
            <a:ext cx="10453979" cy="410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01307"/>
            <a:ext cx="5920105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70943" y="6592544"/>
            <a:ext cx="245745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7.png"/><Relationship Id="rId18" Type="http://schemas.openxmlformats.org/officeDocument/2006/relationships/image" Target="../media/image51.png"/><Relationship Id="rId3" Type="http://schemas.openxmlformats.org/officeDocument/2006/relationships/image" Target="../media/image40.jpeg"/><Relationship Id="rId21" Type="http://schemas.openxmlformats.org/officeDocument/2006/relationships/image" Target="../media/image54.png"/><Relationship Id="rId7" Type="http://schemas.openxmlformats.org/officeDocument/2006/relationships/image" Target="../media/image43.png"/><Relationship Id="rId12" Type="http://schemas.openxmlformats.org/officeDocument/2006/relationships/image" Target="../media/image56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48.png"/><Relationship Id="rId10" Type="http://schemas.openxmlformats.org/officeDocument/2006/relationships/image" Target="../media/image46.png"/><Relationship Id="rId19" Type="http://schemas.openxmlformats.org/officeDocument/2006/relationships/image" Target="../media/image52.png"/><Relationship Id="rId4" Type="http://schemas.openxmlformats.org/officeDocument/2006/relationships/image" Target="../media/image16.jpeg"/><Relationship Id="rId9" Type="http://schemas.openxmlformats.org/officeDocument/2006/relationships/image" Target="../media/image45.png"/><Relationship Id="rId14" Type="http://schemas.openxmlformats.org/officeDocument/2006/relationships/image" Target="../media/image58.png"/><Relationship Id="rId22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6.png"/><Relationship Id="rId18" Type="http://schemas.openxmlformats.org/officeDocument/2006/relationships/image" Target="../media/image49.png"/><Relationship Id="rId3" Type="http://schemas.openxmlformats.org/officeDocument/2006/relationships/image" Target="../media/image40.jpeg"/><Relationship Id="rId21" Type="http://schemas.openxmlformats.org/officeDocument/2006/relationships/image" Target="../media/image52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5.png"/><Relationship Id="rId5" Type="http://schemas.openxmlformats.org/officeDocument/2006/relationships/image" Target="../media/image59.png"/><Relationship Id="rId15" Type="http://schemas.openxmlformats.org/officeDocument/2006/relationships/image" Target="../media/image58.png"/><Relationship Id="rId23" Type="http://schemas.openxmlformats.org/officeDocument/2006/relationships/image" Target="../media/image54.png"/><Relationship Id="rId10" Type="http://schemas.openxmlformats.org/officeDocument/2006/relationships/image" Target="../media/image45.png"/><Relationship Id="rId19" Type="http://schemas.openxmlformats.org/officeDocument/2006/relationships/image" Target="../media/image50.png"/><Relationship Id="rId4" Type="http://schemas.openxmlformats.org/officeDocument/2006/relationships/image" Target="../media/image16.jpeg"/><Relationship Id="rId9" Type="http://schemas.openxmlformats.org/officeDocument/2006/relationships/image" Target="../media/image44.png"/><Relationship Id="rId14" Type="http://schemas.openxmlformats.org/officeDocument/2006/relationships/image" Target="../media/image57.png"/><Relationship Id="rId22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png"/><Relationship Id="rId18" Type="http://schemas.openxmlformats.org/officeDocument/2006/relationships/image" Target="../media/image64.jpeg"/><Relationship Id="rId26" Type="http://schemas.openxmlformats.org/officeDocument/2006/relationships/image" Target="../media/image55.png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5.png"/><Relationship Id="rId12" Type="http://schemas.openxmlformats.org/officeDocument/2006/relationships/image" Target="../media/image58.png"/><Relationship Id="rId17" Type="http://schemas.openxmlformats.org/officeDocument/2006/relationships/image" Target="../media/image16.jpe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jpe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6.png"/><Relationship Id="rId19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61.jpe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0.png"/><Relationship Id="rId18" Type="http://schemas.openxmlformats.org/officeDocument/2006/relationships/image" Target="../media/image16.jpeg"/><Relationship Id="rId26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image" Target="../media/image48.png"/><Relationship Id="rId7" Type="http://schemas.openxmlformats.org/officeDocument/2006/relationships/image" Target="../media/image45.png"/><Relationship Id="rId12" Type="http://schemas.openxmlformats.org/officeDocument/2006/relationships/image" Target="../media/image58.png"/><Relationship Id="rId17" Type="http://schemas.openxmlformats.org/officeDocument/2006/relationships/image" Target="../media/image65.jpe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3.jpeg"/><Relationship Id="rId20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7.png"/><Relationship Id="rId24" Type="http://schemas.openxmlformats.org/officeDocument/2006/relationships/image" Target="../media/image51.png"/><Relationship Id="rId5" Type="http://schemas.openxmlformats.org/officeDocument/2006/relationships/image" Target="../media/image43.png"/><Relationship Id="rId15" Type="http://schemas.openxmlformats.org/officeDocument/2006/relationships/image" Target="../media/image6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56.png"/><Relationship Id="rId19" Type="http://schemas.openxmlformats.org/officeDocument/2006/relationships/image" Target="../media/image17.jpe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61.jpe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3.png"/><Relationship Id="rId18" Type="http://schemas.openxmlformats.org/officeDocument/2006/relationships/image" Target="../media/image56.png"/><Relationship Id="rId3" Type="http://schemas.openxmlformats.org/officeDocument/2006/relationships/image" Target="../media/image66.png"/><Relationship Id="rId21" Type="http://schemas.openxmlformats.org/officeDocument/2006/relationships/image" Target="../media/image60.png"/><Relationship Id="rId7" Type="http://schemas.openxmlformats.org/officeDocument/2006/relationships/image" Target="../media/image51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45.png"/><Relationship Id="rId23" Type="http://schemas.openxmlformats.org/officeDocument/2006/relationships/image" Target="../media/image62.png"/><Relationship Id="rId10" Type="http://schemas.openxmlformats.org/officeDocument/2006/relationships/image" Target="../media/image54.png"/><Relationship Id="rId19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44.png"/><Relationship Id="rId22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3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4.png"/><Relationship Id="rId3" Type="http://schemas.openxmlformats.org/officeDocument/2006/relationships/image" Target="../media/image76.png"/><Relationship Id="rId7" Type="http://schemas.openxmlformats.org/officeDocument/2006/relationships/image" Target="../media/image73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11" Type="http://schemas.openxmlformats.org/officeDocument/2006/relationships/image" Target="../media/image89.png"/><Relationship Id="rId5" Type="http://schemas.openxmlformats.org/officeDocument/2006/relationships/image" Target="../media/image78.png"/><Relationship Id="rId10" Type="http://schemas.openxmlformats.org/officeDocument/2006/relationships/image" Target="../media/image88.png"/><Relationship Id="rId4" Type="http://schemas.openxmlformats.org/officeDocument/2006/relationships/image" Target="../media/image77.png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jpe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7292" y="1524000"/>
            <a:ext cx="9797415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635"/>
              </a:lnSpc>
            </a:pPr>
            <a:r>
              <a:rPr sz="400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00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00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400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4000" spc="-114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00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00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360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endParaRPr sz="3600">
              <a:latin typeface="Calibri Light" panose="020F0302020204030204"/>
              <a:cs typeface="Calibri Light" panose="020F0302020204030204"/>
            </a:endParaRPr>
          </a:p>
          <a:p>
            <a:pPr marL="12700" algn="ctr">
              <a:lnSpc>
                <a:spcPts val="3675"/>
              </a:lnSpc>
            </a:pPr>
            <a:r>
              <a:rPr sz="3200" i="1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ra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De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ra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3200" i="1" spc="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twork</a:t>
            </a:r>
            <a:r>
              <a:rPr sz="3200" i="1" spc="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Com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3200" i="1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3200" i="1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10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Lar</a:t>
            </a:r>
            <a:r>
              <a:rPr sz="3200" i="1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ge</a:t>
            </a:r>
            <a:r>
              <a:rPr sz="3200" i="1" spc="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i="1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Gr</a:t>
            </a:r>
            <a:r>
              <a:rPr sz="3200" i="1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200" i="1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r>
              <a:rPr sz="3200" i="1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32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56" y="2884136"/>
            <a:ext cx="10941685" cy="138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Lingxiao</a:t>
            </a:r>
            <a:r>
              <a:rPr sz="2400" b="0" spc="-4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6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†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hi </a:t>
            </a:r>
            <a:r>
              <a:rPr sz="2400" b="0" spc="-14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ang</a:t>
            </a:r>
            <a:r>
              <a:rPr sz="2400" b="0" spc="-2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†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ousha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iao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J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il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ue</a:t>
            </a:r>
            <a:r>
              <a:rPr sz="2400" b="0" spc="-17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r>
              <a:rPr sz="2400" b="0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spc="-18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Lido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1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hou</a:t>
            </a:r>
            <a:r>
              <a:rPr sz="2400" b="0" spc="-16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5" baseline="24000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-14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b="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7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Dai</a:t>
            </a:r>
            <a:r>
              <a:rPr sz="2400" b="0" spc="-21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baseline="24000">
                <a:latin typeface="Calibri Light" panose="020F0302020204030204"/>
                <a:cs typeface="Calibri Light" panose="020F0302020204030204"/>
              </a:rPr>
              <a:t>†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</a:pPr>
            <a:r>
              <a:rPr sz="2000" b="0" spc="-5" dirty="0">
                <a:latin typeface="Calibri Light" panose="020F0302020204030204"/>
                <a:cs typeface="Calibri Light" panose="020F0302020204030204"/>
              </a:rPr>
              <a:t>† </a:t>
            </a:r>
            <a:r>
              <a:rPr sz="2000" b="0" i="1" spc="-6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i="1" dirty="0"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i="1" spc="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Univer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sit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y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12700" algn="ctr">
              <a:lnSpc>
                <a:spcPct val="100000"/>
              </a:lnSpc>
              <a:spcBef>
                <a:spcPts val="765"/>
              </a:spcBef>
            </a:pPr>
            <a:r>
              <a:rPr sz="2000" b="0" spc="-5" dirty="0">
                <a:latin typeface="Calibri Light" panose="020F0302020204030204"/>
                <a:cs typeface="Calibri Light" panose="020F0302020204030204"/>
              </a:rPr>
              <a:t>‡</a:t>
            </a:r>
            <a:r>
              <a:rPr sz="2000" b="0" spc="-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1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i="1" spc="-20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cro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oft</a:t>
            </a:r>
            <a:r>
              <a:rPr sz="2000" b="0" i="1" spc="3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i="1" spc="-6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es</a:t>
            </a:r>
            <a:r>
              <a:rPr sz="2000" b="0" i="1" spc="-1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i="1" spc="-5" dirty="0">
                <a:latin typeface="Calibri Light" panose="020F0302020204030204"/>
                <a:cs typeface="Calibri Light" panose="020F0302020204030204"/>
              </a:rPr>
              <a:t>arch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36712" y="26054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00110" y="4999360"/>
            <a:ext cx="2362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国光硕</a:t>
            </a:r>
            <a:r>
              <a:rPr lang="en-US" altLang="zh-CN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1905</a:t>
            </a:r>
          </a:p>
          <a:p>
            <a:r>
              <a:rPr lang="zh-CN" altLang="en-US" sz="2400" spc="-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何雨迪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883643" y="6592544"/>
            <a:ext cx="23304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</a:t>
            </a:r>
            <a:r>
              <a:rPr lang="en-US" altLang="zh-CN" sz="2000">
                <a:solidFill>
                  <a:srgbClr val="FF0000"/>
                </a:solidFill>
              </a:rPr>
              <a:t>ApplyEdge</a:t>
            </a:r>
            <a:r>
              <a:rPr lang="en-US" altLang="zh-CN" sz="2000"/>
              <a:t>-Gather-ApplyVertex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087" y="4087409"/>
            <a:ext cx="2051260" cy="899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Scatter-ApplyEdge-</a:t>
            </a:r>
            <a:r>
              <a:rPr lang="en-US" altLang="zh-CN" sz="2000">
                <a:solidFill>
                  <a:srgbClr val="FF0000"/>
                </a:solidFill>
              </a:rPr>
              <a:t>Gather</a:t>
            </a:r>
            <a:r>
              <a:rPr lang="en-US" altLang="zh-CN" sz="2000"/>
              <a:t>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39823" y="3078479"/>
            <a:ext cx="2100072" cy="1865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982946" y="3445090"/>
            <a:ext cx="699397" cy="8075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888994" y="4387215"/>
            <a:ext cx="14357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605277" y="3435096"/>
            <a:ext cx="2183130" cy="856615"/>
          </a:xfrm>
          <a:custGeom>
            <a:avLst/>
            <a:gdLst/>
            <a:ahLst/>
            <a:cxnLst/>
            <a:rect l="l" t="t" r="r" b="b"/>
            <a:pathLst>
              <a:path w="2183129" h="856614">
                <a:moveTo>
                  <a:pt x="1268730" y="0"/>
                </a:moveTo>
                <a:lnTo>
                  <a:pt x="1421130" y="0"/>
                </a:lnTo>
                <a:lnTo>
                  <a:pt x="1649730" y="0"/>
                </a:lnTo>
                <a:lnTo>
                  <a:pt x="2183130" y="0"/>
                </a:lnTo>
                <a:lnTo>
                  <a:pt x="2183130" y="499617"/>
                </a:lnTo>
                <a:lnTo>
                  <a:pt x="2183130" y="713739"/>
                </a:lnTo>
                <a:lnTo>
                  <a:pt x="2183130" y="856487"/>
                </a:lnTo>
                <a:lnTo>
                  <a:pt x="1649730" y="856487"/>
                </a:lnTo>
                <a:lnTo>
                  <a:pt x="1421130" y="856487"/>
                </a:lnTo>
                <a:lnTo>
                  <a:pt x="1268730" y="856487"/>
                </a:lnTo>
                <a:lnTo>
                  <a:pt x="1268730" y="713739"/>
                </a:lnTo>
                <a:lnTo>
                  <a:pt x="0" y="744601"/>
                </a:lnTo>
                <a:lnTo>
                  <a:pt x="1268730" y="499617"/>
                </a:lnTo>
                <a:lnTo>
                  <a:pt x="1268730" y="0"/>
                </a:lnTo>
                <a:close/>
              </a:path>
            </a:pathLst>
          </a:custGeom>
          <a:ln w="24384">
            <a:solidFill>
              <a:srgbClr val="F4B08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472" y="3355847"/>
            <a:ext cx="926591" cy="15941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Scatter-ApplyEdge-Gather-</a:t>
            </a:r>
            <a:r>
              <a:rPr lang="en-US" altLang="zh-CN" sz="2000">
                <a:solidFill>
                  <a:srgbClr val="FF0000"/>
                </a:solidFill>
              </a:rPr>
              <a:t>ApplyVertex </a:t>
            </a:r>
            <a:r>
              <a:rPr lang="en-US" altLang="zh-CN" sz="2000"/>
              <a:t>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639823" y="3078479"/>
            <a:ext cx="2100072" cy="18653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39823" y="2264664"/>
            <a:ext cx="2142744" cy="27035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62783" y="4761103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667385"/>
                </a:moveTo>
                <a:lnTo>
                  <a:pt x="152400" y="667385"/>
                </a:lnTo>
                <a:lnTo>
                  <a:pt x="286639" y="0"/>
                </a:lnTo>
                <a:lnTo>
                  <a:pt x="381000" y="667385"/>
                </a:lnTo>
                <a:lnTo>
                  <a:pt x="914400" y="667385"/>
                </a:lnTo>
                <a:lnTo>
                  <a:pt x="914400" y="810133"/>
                </a:lnTo>
                <a:lnTo>
                  <a:pt x="914400" y="1024255"/>
                </a:lnTo>
                <a:lnTo>
                  <a:pt x="914400" y="1523873"/>
                </a:lnTo>
                <a:lnTo>
                  <a:pt x="381000" y="1523873"/>
                </a:lnTo>
                <a:lnTo>
                  <a:pt x="152400" y="1523873"/>
                </a:lnTo>
                <a:lnTo>
                  <a:pt x="0" y="1523873"/>
                </a:lnTo>
                <a:lnTo>
                  <a:pt x="0" y="1024255"/>
                </a:lnTo>
                <a:lnTo>
                  <a:pt x="0" y="810133"/>
                </a:lnTo>
                <a:lnTo>
                  <a:pt x="0" y="667385"/>
                </a:lnTo>
                <a:close/>
              </a:path>
            </a:pathLst>
          </a:custGeom>
          <a:ln w="24384">
            <a:solidFill>
              <a:srgbClr val="538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74706" y="5438482"/>
            <a:ext cx="696449" cy="807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487292" y="5597296"/>
            <a:ext cx="14351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82946" y="3445090"/>
            <a:ext cx="699397" cy="807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888994" y="4387215"/>
            <a:ext cx="143573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605277" y="3435096"/>
            <a:ext cx="2183130" cy="856615"/>
          </a:xfrm>
          <a:custGeom>
            <a:avLst/>
            <a:gdLst/>
            <a:ahLst/>
            <a:cxnLst/>
            <a:rect l="l" t="t" r="r" b="b"/>
            <a:pathLst>
              <a:path w="2183129" h="856614">
                <a:moveTo>
                  <a:pt x="1268730" y="0"/>
                </a:moveTo>
                <a:lnTo>
                  <a:pt x="1421130" y="0"/>
                </a:lnTo>
                <a:lnTo>
                  <a:pt x="1649730" y="0"/>
                </a:lnTo>
                <a:lnTo>
                  <a:pt x="2183130" y="0"/>
                </a:lnTo>
                <a:lnTo>
                  <a:pt x="2183130" y="499617"/>
                </a:lnTo>
                <a:lnTo>
                  <a:pt x="2183130" y="713739"/>
                </a:lnTo>
                <a:lnTo>
                  <a:pt x="2183130" y="856487"/>
                </a:lnTo>
                <a:lnTo>
                  <a:pt x="1649730" y="856487"/>
                </a:lnTo>
                <a:lnTo>
                  <a:pt x="1421130" y="856487"/>
                </a:lnTo>
                <a:lnTo>
                  <a:pt x="1268730" y="856487"/>
                </a:lnTo>
                <a:lnTo>
                  <a:pt x="1268730" y="713739"/>
                </a:lnTo>
                <a:lnTo>
                  <a:pt x="0" y="744601"/>
                </a:lnTo>
                <a:lnTo>
                  <a:pt x="1268730" y="499617"/>
                </a:lnTo>
                <a:lnTo>
                  <a:pt x="1268730" y="0"/>
                </a:lnTo>
                <a:close/>
              </a:path>
            </a:pathLst>
          </a:custGeom>
          <a:ln w="24384">
            <a:solidFill>
              <a:srgbClr val="F4B08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2376" y="2368295"/>
            <a:ext cx="926592" cy="24963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8472" y="3355847"/>
            <a:ext cx="926591" cy="159410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Scatter-ApplyEdge-Gather-ApplyVertex with Neural Networks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76870" y="1245724"/>
            <a:ext cx="344805" cy="182245"/>
          </a:xfrm>
          <a:custGeom>
            <a:avLst/>
            <a:gdLst/>
            <a:ahLst/>
            <a:cxnLst/>
            <a:rect l="l" t="t" r="r" b="b"/>
            <a:pathLst>
              <a:path w="344804" h="182244">
                <a:moveTo>
                  <a:pt x="335871" y="0"/>
                </a:moveTo>
                <a:lnTo>
                  <a:pt x="0" y="164891"/>
                </a:lnTo>
                <a:lnTo>
                  <a:pt x="8691" y="181982"/>
                </a:lnTo>
                <a:lnTo>
                  <a:pt x="344563" y="17095"/>
                </a:lnTo>
                <a:lnTo>
                  <a:pt x="33587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52978" y="1367636"/>
            <a:ext cx="163195" cy="114935"/>
          </a:xfrm>
          <a:custGeom>
            <a:avLst/>
            <a:gdLst/>
            <a:ahLst/>
            <a:cxnLst/>
            <a:rect l="l" t="t" r="r" b="b"/>
            <a:pathLst>
              <a:path w="163195" h="114934">
                <a:moveTo>
                  <a:pt x="116497" y="0"/>
                </a:moveTo>
                <a:lnTo>
                  <a:pt x="0" y="114506"/>
                </a:lnTo>
                <a:lnTo>
                  <a:pt x="163200" y="91604"/>
                </a:lnTo>
                <a:lnTo>
                  <a:pt x="116497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0986" y="1267227"/>
            <a:ext cx="347980" cy="183515"/>
          </a:xfrm>
          <a:custGeom>
            <a:avLst/>
            <a:gdLst/>
            <a:ahLst/>
            <a:cxnLst/>
            <a:rect l="l" t="t" r="r" b="b"/>
            <a:pathLst>
              <a:path w="347979" h="183515">
                <a:moveTo>
                  <a:pt x="8702" y="0"/>
                </a:moveTo>
                <a:lnTo>
                  <a:pt x="0" y="17095"/>
                </a:lnTo>
                <a:lnTo>
                  <a:pt x="338751" y="183409"/>
                </a:lnTo>
                <a:lnTo>
                  <a:pt x="347456" y="166317"/>
                </a:lnTo>
                <a:lnTo>
                  <a:pt x="870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69109" y="1390562"/>
            <a:ext cx="163830" cy="114935"/>
          </a:xfrm>
          <a:custGeom>
            <a:avLst/>
            <a:gdLst/>
            <a:ahLst/>
            <a:cxnLst/>
            <a:rect l="l" t="t" r="r" b="b"/>
            <a:pathLst>
              <a:path w="163829" h="114934">
                <a:moveTo>
                  <a:pt x="46638" y="0"/>
                </a:moveTo>
                <a:lnTo>
                  <a:pt x="0" y="91608"/>
                </a:lnTo>
                <a:lnTo>
                  <a:pt x="163252" y="114510"/>
                </a:lnTo>
                <a:lnTo>
                  <a:pt x="466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74319" y="1708928"/>
            <a:ext cx="347980" cy="184785"/>
          </a:xfrm>
          <a:custGeom>
            <a:avLst/>
            <a:gdLst/>
            <a:ahLst/>
            <a:cxnLst/>
            <a:rect l="l" t="t" r="r" b="b"/>
            <a:pathLst>
              <a:path w="347979" h="184785">
                <a:moveTo>
                  <a:pt x="8703" y="0"/>
                </a:moveTo>
                <a:lnTo>
                  <a:pt x="0" y="17164"/>
                </a:lnTo>
                <a:lnTo>
                  <a:pt x="338723" y="184281"/>
                </a:lnTo>
                <a:lnTo>
                  <a:pt x="347413" y="167109"/>
                </a:lnTo>
                <a:lnTo>
                  <a:pt x="870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50416" y="1654222"/>
            <a:ext cx="163830" cy="115570"/>
          </a:xfrm>
          <a:custGeom>
            <a:avLst/>
            <a:gdLst/>
            <a:ahLst/>
            <a:cxnLst/>
            <a:rect l="l" t="t" r="r" b="b"/>
            <a:pathLst>
              <a:path w="163829" h="115569">
                <a:moveTo>
                  <a:pt x="0" y="0"/>
                </a:moveTo>
                <a:lnTo>
                  <a:pt x="116600" y="115057"/>
                </a:lnTo>
                <a:lnTo>
                  <a:pt x="163245" y="23014"/>
                </a:lnTo>
                <a:lnTo>
                  <a:pt x="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84313" y="1708916"/>
            <a:ext cx="344805" cy="182880"/>
          </a:xfrm>
          <a:custGeom>
            <a:avLst/>
            <a:gdLst/>
            <a:ahLst/>
            <a:cxnLst/>
            <a:rect l="l" t="t" r="r" b="b"/>
            <a:pathLst>
              <a:path w="344804" h="182880">
                <a:moveTo>
                  <a:pt x="335829" y="0"/>
                </a:moveTo>
                <a:lnTo>
                  <a:pt x="0" y="165681"/>
                </a:lnTo>
                <a:lnTo>
                  <a:pt x="8690" y="182854"/>
                </a:lnTo>
                <a:lnTo>
                  <a:pt x="344520" y="17177"/>
                </a:lnTo>
                <a:lnTo>
                  <a:pt x="33582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89530" y="1654222"/>
            <a:ext cx="163195" cy="115570"/>
          </a:xfrm>
          <a:custGeom>
            <a:avLst/>
            <a:gdLst/>
            <a:ahLst/>
            <a:cxnLst/>
            <a:rect l="l" t="t" r="r" b="b"/>
            <a:pathLst>
              <a:path w="163195" h="115569">
                <a:moveTo>
                  <a:pt x="163180" y="0"/>
                </a:moveTo>
                <a:lnTo>
                  <a:pt x="0" y="23014"/>
                </a:lnTo>
                <a:lnTo>
                  <a:pt x="46567" y="115057"/>
                </a:lnTo>
                <a:lnTo>
                  <a:pt x="1631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7623" y="3341752"/>
            <a:ext cx="175260" cy="238125"/>
          </a:xfrm>
          <a:custGeom>
            <a:avLst/>
            <a:gdLst/>
            <a:ahLst/>
            <a:cxnLst/>
            <a:rect l="l" t="t" r="r" b="b"/>
            <a:pathLst>
              <a:path w="175259" h="238125">
                <a:moveTo>
                  <a:pt x="175164" y="69403"/>
                </a:moveTo>
                <a:lnTo>
                  <a:pt x="0" y="69403"/>
                </a:lnTo>
                <a:lnTo>
                  <a:pt x="87582" y="238036"/>
                </a:lnTo>
                <a:lnTo>
                  <a:pt x="175164" y="69403"/>
                </a:lnTo>
                <a:close/>
              </a:path>
              <a:path w="175259" h="238125">
                <a:moveTo>
                  <a:pt x="51134" y="0"/>
                </a:moveTo>
                <a:lnTo>
                  <a:pt x="51134" y="69403"/>
                </a:lnTo>
                <a:lnTo>
                  <a:pt x="124029" y="69403"/>
                </a:lnTo>
                <a:lnTo>
                  <a:pt x="124029" y="18431"/>
                </a:lnTo>
                <a:lnTo>
                  <a:pt x="51134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4389" y="3072111"/>
            <a:ext cx="984885" cy="523875"/>
          </a:xfrm>
          <a:custGeom>
            <a:avLst/>
            <a:gdLst/>
            <a:ahLst/>
            <a:cxnLst/>
            <a:rect l="l" t="t" r="r" b="b"/>
            <a:pathLst>
              <a:path w="984884" h="523875">
                <a:moveTo>
                  <a:pt x="56337" y="331046"/>
                </a:moveTo>
                <a:lnTo>
                  <a:pt x="0" y="331046"/>
                </a:lnTo>
                <a:lnTo>
                  <a:pt x="100025" y="523752"/>
                </a:lnTo>
                <a:lnTo>
                  <a:pt x="101673" y="523752"/>
                </a:lnTo>
                <a:lnTo>
                  <a:pt x="111856" y="504133"/>
                </a:lnTo>
                <a:lnTo>
                  <a:pt x="93628" y="504133"/>
                </a:lnTo>
                <a:lnTo>
                  <a:pt x="100849" y="490222"/>
                </a:lnTo>
                <a:lnTo>
                  <a:pt x="26532" y="347043"/>
                </a:lnTo>
                <a:lnTo>
                  <a:pt x="13260" y="347043"/>
                </a:lnTo>
                <a:lnTo>
                  <a:pt x="20487" y="335397"/>
                </a:lnTo>
                <a:lnTo>
                  <a:pt x="56337" y="335397"/>
                </a:lnTo>
                <a:lnTo>
                  <a:pt x="56337" y="331046"/>
                </a:lnTo>
                <a:close/>
              </a:path>
              <a:path w="984884" h="523875">
                <a:moveTo>
                  <a:pt x="100849" y="490222"/>
                </a:moveTo>
                <a:lnTo>
                  <a:pt x="93628" y="504133"/>
                </a:lnTo>
                <a:lnTo>
                  <a:pt x="108069" y="504133"/>
                </a:lnTo>
                <a:lnTo>
                  <a:pt x="100849" y="490222"/>
                </a:lnTo>
                <a:close/>
              </a:path>
              <a:path w="984884" h="523875">
                <a:moveTo>
                  <a:pt x="181210" y="335397"/>
                </a:moveTo>
                <a:lnTo>
                  <a:pt x="100849" y="490222"/>
                </a:lnTo>
                <a:lnTo>
                  <a:pt x="108069" y="504133"/>
                </a:lnTo>
                <a:lnTo>
                  <a:pt x="111856" y="504133"/>
                </a:lnTo>
                <a:lnTo>
                  <a:pt x="193394" y="347043"/>
                </a:lnTo>
                <a:lnTo>
                  <a:pt x="188424" y="347043"/>
                </a:lnTo>
                <a:lnTo>
                  <a:pt x="181210" y="335397"/>
                </a:lnTo>
                <a:close/>
              </a:path>
              <a:path w="984884" h="523875">
                <a:moveTo>
                  <a:pt x="20487" y="335397"/>
                </a:moveTo>
                <a:lnTo>
                  <a:pt x="13260" y="347043"/>
                </a:lnTo>
                <a:lnTo>
                  <a:pt x="26532" y="347043"/>
                </a:lnTo>
                <a:lnTo>
                  <a:pt x="20487" y="335397"/>
                </a:lnTo>
                <a:close/>
              </a:path>
              <a:path w="984884" h="523875">
                <a:moveTo>
                  <a:pt x="56337" y="335397"/>
                </a:moveTo>
                <a:lnTo>
                  <a:pt x="20487" y="335397"/>
                </a:lnTo>
                <a:lnTo>
                  <a:pt x="26532" y="347043"/>
                </a:lnTo>
                <a:lnTo>
                  <a:pt x="72556" y="347043"/>
                </a:lnTo>
                <a:lnTo>
                  <a:pt x="72556" y="339045"/>
                </a:lnTo>
                <a:lnTo>
                  <a:pt x="56337" y="339045"/>
                </a:lnTo>
                <a:lnTo>
                  <a:pt x="56337" y="335397"/>
                </a:lnTo>
                <a:close/>
              </a:path>
              <a:path w="984884" h="523875">
                <a:moveTo>
                  <a:pt x="129232" y="286042"/>
                </a:moveTo>
                <a:lnTo>
                  <a:pt x="129232" y="347043"/>
                </a:lnTo>
                <a:lnTo>
                  <a:pt x="175165" y="347043"/>
                </a:lnTo>
                <a:lnTo>
                  <a:pt x="179317" y="339045"/>
                </a:lnTo>
                <a:lnTo>
                  <a:pt x="145451" y="339045"/>
                </a:lnTo>
                <a:lnTo>
                  <a:pt x="137341" y="331046"/>
                </a:lnTo>
                <a:lnTo>
                  <a:pt x="145450" y="331046"/>
                </a:lnTo>
                <a:lnTo>
                  <a:pt x="145446" y="290142"/>
                </a:lnTo>
                <a:lnTo>
                  <a:pt x="129232" y="286042"/>
                </a:lnTo>
                <a:close/>
              </a:path>
              <a:path w="984884" h="523875">
                <a:moveTo>
                  <a:pt x="199439" y="335397"/>
                </a:moveTo>
                <a:lnTo>
                  <a:pt x="181210" y="335397"/>
                </a:lnTo>
                <a:lnTo>
                  <a:pt x="188424" y="347043"/>
                </a:lnTo>
                <a:lnTo>
                  <a:pt x="193394" y="347043"/>
                </a:lnTo>
                <a:lnTo>
                  <a:pt x="199439" y="335397"/>
                </a:lnTo>
                <a:close/>
              </a:path>
              <a:path w="984884" h="523875">
                <a:moveTo>
                  <a:pt x="56337" y="267610"/>
                </a:moveTo>
                <a:lnTo>
                  <a:pt x="56337" y="339045"/>
                </a:lnTo>
                <a:lnTo>
                  <a:pt x="64447" y="331046"/>
                </a:lnTo>
                <a:lnTo>
                  <a:pt x="72556" y="331046"/>
                </a:lnTo>
                <a:lnTo>
                  <a:pt x="72556" y="271711"/>
                </a:lnTo>
                <a:lnTo>
                  <a:pt x="56337" y="267610"/>
                </a:lnTo>
                <a:close/>
              </a:path>
              <a:path w="984884" h="523875">
                <a:moveTo>
                  <a:pt x="72556" y="331046"/>
                </a:moveTo>
                <a:lnTo>
                  <a:pt x="64447" y="331046"/>
                </a:lnTo>
                <a:lnTo>
                  <a:pt x="56337" y="339045"/>
                </a:lnTo>
                <a:lnTo>
                  <a:pt x="72556" y="339045"/>
                </a:lnTo>
                <a:lnTo>
                  <a:pt x="72556" y="331046"/>
                </a:lnTo>
                <a:close/>
              </a:path>
              <a:path w="984884" h="523875">
                <a:moveTo>
                  <a:pt x="145450" y="331046"/>
                </a:moveTo>
                <a:lnTo>
                  <a:pt x="137341" y="331046"/>
                </a:lnTo>
                <a:lnTo>
                  <a:pt x="145451" y="339045"/>
                </a:lnTo>
                <a:lnTo>
                  <a:pt x="145450" y="331046"/>
                </a:lnTo>
                <a:close/>
              </a:path>
              <a:path w="984884" h="523875">
                <a:moveTo>
                  <a:pt x="201698" y="331046"/>
                </a:moveTo>
                <a:lnTo>
                  <a:pt x="145450" y="331046"/>
                </a:lnTo>
                <a:lnTo>
                  <a:pt x="145451" y="339045"/>
                </a:lnTo>
                <a:lnTo>
                  <a:pt x="179317" y="339045"/>
                </a:lnTo>
                <a:lnTo>
                  <a:pt x="181210" y="335397"/>
                </a:lnTo>
                <a:lnTo>
                  <a:pt x="199439" y="335397"/>
                </a:lnTo>
                <a:lnTo>
                  <a:pt x="201698" y="331046"/>
                </a:lnTo>
                <a:close/>
              </a:path>
              <a:path w="984884" h="523875">
                <a:moveTo>
                  <a:pt x="968566" y="71896"/>
                </a:moveTo>
                <a:lnTo>
                  <a:pt x="259177" y="71896"/>
                </a:lnTo>
                <a:lnTo>
                  <a:pt x="220667" y="77617"/>
                </a:lnTo>
                <a:lnTo>
                  <a:pt x="176495" y="101202"/>
                </a:lnTo>
                <a:lnTo>
                  <a:pt x="144906" y="139019"/>
                </a:lnTo>
                <a:lnTo>
                  <a:pt x="129842" y="187176"/>
                </a:lnTo>
                <a:lnTo>
                  <a:pt x="129232" y="286042"/>
                </a:lnTo>
                <a:lnTo>
                  <a:pt x="145446" y="290142"/>
                </a:lnTo>
                <a:lnTo>
                  <a:pt x="145465" y="200051"/>
                </a:lnTo>
                <a:lnTo>
                  <a:pt x="145983" y="189160"/>
                </a:lnTo>
                <a:lnTo>
                  <a:pt x="147664" y="177962"/>
                </a:lnTo>
                <a:lnTo>
                  <a:pt x="147786" y="177169"/>
                </a:lnTo>
                <a:lnTo>
                  <a:pt x="150447" y="167187"/>
                </a:lnTo>
                <a:lnTo>
                  <a:pt x="150641" y="166444"/>
                </a:lnTo>
                <a:lnTo>
                  <a:pt x="154224" y="156885"/>
                </a:lnTo>
                <a:lnTo>
                  <a:pt x="154494" y="156155"/>
                </a:lnTo>
                <a:lnTo>
                  <a:pt x="159003" y="147030"/>
                </a:lnTo>
                <a:lnTo>
                  <a:pt x="159347" y="146327"/>
                </a:lnTo>
                <a:lnTo>
                  <a:pt x="164710" y="137739"/>
                </a:lnTo>
                <a:lnTo>
                  <a:pt x="165082" y="137138"/>
                </a:lnTo>
                <a:lnTo>
                  <a:pt x="171224" y="129037"/>
                </a:lnTo>
                <a:lnTo>
                  <a:pt x="171686" y="128423"/>
                </a:lnTo>
                <a:lnTo>
                  <a:pt x="178571" y="121026"/>
                </a:lnTo>
                <a:lnTo>
                  <a:pt x="179056" y="120501"/>
                </a:lnTo>
                <a:lnTo>
                  <a:pt x="186622" y="113757"/>
                </a:lnTo>
                <a:lnTo>
                  <a:pt x="187179" y="113258"/>
                </a:lnTo>
                <a:lnTo>
                  <a:pt x="195429" y="107256"/>
                </a:lnTo>
                <a:lnTo>
                  <a:pt x="195989" y="106846"/>
                </a:lnTo>
                <a:lnTo>
                  <a:pt x="204773" y="101586"/>
                </a:lnTo>
                <a:lnTo>
                  <a:pt x="205409" y="101202"/>
                </a:lnTo>
                <a:lnTo>
                  <a:pt x="214752" y="96813"/>
                </a:lnTo>
                <a:lnTo>
                  <a:pt x="215399" y="96506"/>
                </a:lnTo>
                <a:lnTo>
                  <a:pt x="225218" y="93012"/>
                </a:lnTo>
                <a:lnTo>
                  <a:pt x="225857" y="92782"/>
                </a:lnTo>
                <a:lnTo>
                  <a:pt x="226007" y="92782"/>
                </a:lnTo>
                <a:lnTo>
                  <a:pt x="236131" y="90197"/>
                </a:lnTo>
                <a:lnTo>
                  <a:pt x="235965" y="90197"/>
                </a:lnTo>
                <a:lnTo>
                  <a:pt x="236782" y="90030"/>
                </a:lnTo>
                <a:lnTo>
                  <a:pt x="237071" y="90030"/>
                </a:lnTo>
                <a:lnTo>
                  <a:pt x="247540" y="88456"/>
                </a:lnTo>
                <a:lnTo>
                  <a:pt x="247292" y="88456"/>
                </a:lnTo>
                <a:lnTo>
                  <a:pt x="248136" y="88367"/>
                </a:lnTo>
                <a:lnTo>
                  <a:pt x="249214" y="88367"/>
                </a:lnTo>
                <a:lnTo>
                  <a:pt x="259372" y="87893"/>
                </a:lnTo>
                <a:lnTo>
                  <a:pt x="984785" y="87893"/>
                </a:lnTo>
                <a:lnTo>
                  <a:pt x="984785" y="79895"/>
                </a:lnTo>
                <a:lnTo>
                  <a:pt x="968566" y="79895"/>
                </a:lnTo>
                <a:lnTo>
                  <a:pt x="968566" y="71896"/>
                </a:lnTo>
                <a:close/>
              </a:path>
              <a:path w="984884" h="523875">
                <a:moveTo>
                  <a:pt x="984785" y="0"/>
                </a:moveTo>
                <a:lnTo>
                  <a:pt x="258957" y="0"/>
                </a:lnTo>
                <a:lnTo>
                  <a:pt x="218228" y="4082"/>
                </a:lnTo>
                <a:lnTo>
                  <a:pt x="180224" y="15779"/>
                </a:lnTo>
                <a:lnTo>
                  <a:pt x="145736" y="34284"/>
                </a:lnTo>
                <a:lnTo>
                  <a:pt x="115634" y="58779"/>
                </a:lnTo>
                <a:lnTo>
                  <a:pt x="90848" y="88456"/>
                </a:lnTo>
                <a:lnTo>
                  <a:pt x="72245" y="122370"/>
                </a:lnTo>
                <a:lnTo>
                  <a:pt x="60386" y="159956"/>
                </a:lnTo>
                <a:lnTo>
                  <a:pt x="56337" y="200051"/>
                </a:lnTo>
                <a:lnTo>
                  <a:pt x="56337" y="267610"/>
                </a:lnTo>
                <a:lnTo>
                  <a:pt x="72556" y="271711"/>
                </a:lnTo>
                <a:lnTo>
                  <a:pt x="72567" y="200051"/>
                </a:lnTo>
                <a:lnTo>
                  <a:pt x="73488" y="181776"/>
                </a:lnTo>
                <a:lnTo>
                  <a:pt x="76232" y="163590"/>
                </a:lnTo>
                <a:lnTo>
                  <a:pt x="76358" y="162771"/>
                </a:lnTo>
                <a:lnTo>
                  <a:pt x="80748" y="146327"/>
                </a:lnTo>
                <a:lnTo>
                  <a:pt x="80834" y="145879"/>
                </a:lnTo>
                <a:lnTo>
                  <a:pt x="81055" y="145162"/>
                </a:lnTo>
                <a:lnTo>
                  <a:pt x="87046" y="129037"/>
                </a:lnTo>
                <a:lnTo>
                  <a:pt x="87259" y="128423"/>
                </a:lnTo>
                <a:lnTo>
                  <a:pt x="87385" y="128218"/>
                </a:lnTo>
                <a:lnTo>
                  <a:pt x="94881" y="112823"/>
                </a:lnTo>
                <a:lnTo>
                  <a:pt x="95211" y="112144"/>
                </a:lnTo>
                <a:lnTo>
                  <a:pt x="104173" y="97632"/>
                </a:lnTo>
                <a:lnTo>
                  <a:pt x="104566" y="96992"/>
                </a:lnTo>
                <a:lnTo>
                  <a:pt x="114877" y="83439"/>
                </a:lnTo>
                <a:lnTo>
                  <a:pt x="115322" y="82851"/>
                </a:lnTo>
                <a:lnTo>
                  <a:pt x="126906" y="70335"/>
                </a:lnTo>
                <a:lnTo>
                  <a:pt x="127389" y="69810"/>
                </a:lnTo>
                <a:lnTo>
                  <a:pt x="140095" y="58382"/>
                </a:lnTo>
                <a:lnTo>
                  <a:pt x="140676" y="57857"/>
                </a:lnTo>
                <a:lnTo>
                  <a:pt x="154557" y="47747"/>
                </a:lnTo>
                <a:lnTo>
                  <a:pt x="155117" y="47338"/>
                </a:lnTo>
                <a:lnTo>
                  <a:pt x="169935" y="38431"/>
                </a:lnTo>
                <a:lnTo>
                  <a:pt x="170570" y="38047"/>
                </a:lnTo>
                <a:lnTo>
                  <a:pt x="186231" y="30675"/>
                </a:lnTo>
                <a:lnTo>
                  <a:pt x="186880" y="30368"/>
                </a:lnTo>
                <a:lnTo>
                  <a:pt x="203440" y="24468"/>
                </a:lnTo>
                <a:lnTo>
                  <a:pt x="204046" y="24251"/>
                </a:lnTo>
                <a:lnTo>
                  <a:pt x="204175" y="24251"/>
                </a:lnTo>
                <a:lnTo>
                  <a:pt x="221219" y="19848"/>
                </a:lnTo>
                <a:lnTo>
                  <a:pt x="221070" y="19848"/>
                </a:lnTo>
                <a:lnTo>
                  <a:pt x="221913" y="19669"/>
                </a:lnTo>
                <a:lnTo>
                  <a:pt x="222275" y="19669"/>
                </a:lnTo>
                <a:lnTo>
                  <a:pt x="239925" y="17046"/>
                </a:lnTo>
                <a:lnTo>
                  <a:pt x="239663" y="17046"/>
                </a:lnTo>
                <a:lnTo>
                  <a:pt x="240441" y="16969"/>
                </a:lnTo>
                <a:lnTo>
                  <a:pt x="241105" y="16969"/>
                </a:lnTo>
                <a:lnTo>
                  <a:pt x="259606" y="15984"/>
                </a:lnTo>
                <a:lnTo>
                  <a:pt x="968566" y="15984"/>
                </a:lnTo>
                <a:lnTo>
                  <a:pt x="968566" y="7998"/>
                </a:lnTo>
                <a:lnTo>
                  <a:pt x="984785" y="7998"/>
                </a:lnTo>
                <a:lnTo>
                  <a:pt x="984785" y="0"/>
                </a:lnTo>
                <a:close/>
              </a:path>
              <a:path w="984884" h="523875">
                <a:moveTo>
                  <a:pt x="146000" y="188793"/>
                </a:moveTo>
                <a:lnTo>
                  <a:pt x="145944" y="189160"/>
                </a:lnTo>
                <a:lnTo>
                  <a:pt x="146000" y="188793"/>
                </a:lnTo>
                <a:close/>
              </a:path>
              <a:path w="984884" h="523875">
                <a:moveTo>
                  <a:pt x="146069" y="188341"/>
                </a:moveTo>
                <a:lnTo>
                  <a:pt x="146000" y="188793"/>
                </a:lnTo>
                <a:lnTo>
                  <a:pt x="146069" y="188341"/>
                </a:lnTo>
                <a:close/>
              </a:path>
              <a:path w="984884" h="523875">
                <a:moveTo>
                  <a:pt x="73512" y="181296"/>
                </a:moveTo>
                <a:lnTo>
                  <a:pt x="73439" y="181776"/>
                </a:lnTo>
                <a:lnTo>
                  <a:pt x="73512" y="181296"/>
                </a:lnTo>
                <a:close/>
              </a:path>
              <a:path w="984884" h="523875">
                <a:moveTo>
                  <a:pt x="73564" y="180957"/>
                </a:moveTo>
                <a:lnTo>
                  <a:pt x="73512" y="181296"/>
                </a:lnTo>
                <a:lnTo>
                  <a:pt x="73564" y="180957"/>
                </a:lnTo>
                <a:close/>
              </a:path>
              <a:path w="984884" h="523875">
                <a:moveTo>
                  <a:pt x="147786" y="177169"/>
                </a:moveTo>
                <a:lnTo>
                  <a:pt x="147630" y="177962"/>
                </a:lnTo>
                <a:lnTo>
                  <a:pt x="147712" y="177648"/>
                </a:lnTo>
                <a:lnTo>
                  <a:pt x="147786" y="177169"/>
                </a:lnTo>
                <a:close/>
              </a:path>
              <a:path w="984884" h="523875">
                <a:moveTo>
                  <a:pt x="147712" y="177648"/>
                </a:moveTo>
                <a:lnTo>
                  <a:pt x="147630" y="177962"/>
                </a:lnTo>
                <a:lnTo>
                  <a:pt x="147712" y="177648"/>
                </a:lnTo>
                <a:close/>
              </a:path>
              <a:path w="984884" h="523875">
                <a:moveTo>
                  <a:pt x="147838" y="177169"/>
                </a:moveTo>
                <a:lnTo>
                  <a:pt x="147712" y="177648"/>
                </a:lnTo>
                <a:lnTo>
                  <a:pt x="147838" y="177169"/>
                </a:lnTo>
                <a:close/>
              </a:path>
              <a:path w="984884" h="523875">
                <a:moveTo>
                  <a:pt x="150641" y="166444"/>
                </a:moveTo>
                <a:lnTo>
                  <a:pt x="150407" y="167187"/>
                </a:lnTo>
                <a:lnTo>
                  <a:pt x="150541" y="166824"/>
                </a:lnTo>
                <a:lnTo>
                  <a:pt x="150641" y="166444"/>
                </a:lnTo>
                <a:close/>
              </a:path>
              <a:path w="984884" h="523875">
                <a:moveTo>
                  <a:pt x="150541" y="166824"/>
                </a:moveTo>
                <a:lnTo>
                  <a:pt x="150407" y="167187"/>
                </a:lnTo>
                <a:lnTo>
                  <a:pt x="150541" y="166824"/>
                </a:lnTo>
                <a:close/>
              </a:path>
              <a:path w="984884" h="523875">
                <a:moveTo>
                  <a:pt x="150682" y="166444"/>
                </a:moveTo>
                <a:lnTo>
                  <a:pt x="150541" y="166824"/>
                </a:lnTo>
                <a:lnTo>
                  <a:pt x="150682" y="166444"/>
                </a:lnTo>
                <a:close/>
              </a:path>
              <a:path w="984884" h="523875">
                <a:moveTo>
                  <a:pt x="76358" y="162771"/>
                </a:moveTo>
                <a:lnTo>
                  <a:pt x="76189" y="163590"/>
                </a:lnTo>
                <a:lnTo>
                  <a:pt x="76292" y="163202"/>
                </a:lnTo>
                <a:lnTo>
                  <a:pt x="76358" y="162771"/>
                </a:lnTo>
                <a:close/>
              </a:path>
              <a:path w="984884" h="523875">
                <a:moveTo>
                  <a:pt x="76292" y="163202"/>
                </a:moveTo>
                <a:lnTo>
                  <a:pt x="76189" y="163590"/>
                </a:lnTo>
                <a:lnTo>
                  <a:pt x="76292" y="163202"/>
                </a:lnTo>
                <a:close/>
              </a:path>
              <a:path w="984884" h="523875">
                <a:moveTo>
                  <a:pt x="76406" y="162771"/>
                </a:moveTo>
                <a:lnTo>
                  <a:pt x="76292" y="163202"/>
                </a:lnTo>
                <a:lnTo>
                  <a:pt x="76406" y="162771"/>
                </a:lnTo>
                <a:close/>
              </a:path>
              <a:path w="984884" h="523875">
                <a:moveTo>
                  <a:pt x="154494" y="156155"/>
                </a:moveTo>
                <a:lnTo>
                  <a:pt x="154183" y="156885"/>
                </a:lnTo>
                <a:lnTo>
                  <a:pt x="154352" y="156538"/>
                </a:lnTo>
                <a:lnTo>
                  <a:pt x="154494" y="156155"/>
                </a:lnTo>
                <a:close/>
              </a:path>
              <a:path w="984884" h="523875">
                <a:moveTo>
                  <a:pt x="154352" y="156538"/>
                </a:moveTo>
                <a:lnTo>
                  <a:pt x="154183" y="156885"/>
                </a:lnTo>
                <a:lnTo>
                  <a:pt x="154352" y="156538"/>
                </a:lnTo>
                <a:close/>
              </a:path>
              <a:path w="984884" h="523875">
                <a:moveTo>
                  <a:pt x="154540" y="156155"/>
                </a:moveTo>
                <a:lnTo>
                  <a:pt x="154352" y="156538"/>
                </a:lnTo>
                <a:lnTo>
                  <a:pt x="154540" y="156155"/>
                </a:lnTo>
                <a:close/>
              </a:path>
              <a:path w="984884" h="523875">
                <a:moveTo>
                  <a:pt x="159347" y="146327"/>
                </a:moveTo>
                <a:lnTo>
                  <a:pt x="158958" y="147030"/>
                </a:lnTo>
                <a:lnTo>
                  <a:pt x="159172" y="146684"/>
                </a:lnTo>
                <a:lnTo>
                  <a:pt x="159347" y="146327"/>
                </a:lnTo>
                <a:close/>
              </a:path>
              <a:path w="984884" h="523875">
                <a:moveTo>
                  <a:pt x="159172" y="146684"/>
                </a:moveTo>
                <a:lnTo>
                  <a:pt x="158958" y="147030"/>
                </a:lnTo>
                <a:lnTo>
                  <a:pt x="159172" y="146684"/>
                </a:lnTo>
                <a:close/>
              </a:path>
              <a:path w="984884" h="523875">
                <a:moveTo>
                  <a:pt x="159393" y="146327"/>
                </a:moveTo>
                <a:lnTo>
                  <a:pt x="159172" y="146684"/>
                </a:lnTo>
                <a:lnTo>
                  <a:pt x="159393" y="146327"/>
                </a:lnTo>
                <a:close/>
              </a:path>
              <a:path w="984884" h="523875">
                <a:moveTo>
                  <a:pt x="81055" y="145162"/>
                </a:moveTo>
                <a:lnTo>
                  <a:pt x="80834" y="145879"/>
                </a:lnTo>
                <a:lnTo>
                  <a:pt x="80945" y="145579"/>
                </a:lnTo>
                <a:lnTo>
                  <a:pt x="81055" y="145162"/>
                </a:lnTo>
                <a:close/>
              </a:path>
              <a:path w="984884" h="523875">
                <a:moveTo>
                  <a:pt x="80945" y="145579"/>
                </a:moveTo>
                <a:lnTo>
                  <a:pt x="80834" y="145879"/>
                </a:lnTo>
                <a:lnTo>
                  <a:pt x="80945" y="145579"/>
                </a:lnTo>
                <a:close/>
              </a:path>
              <a:path w="984884" h="523875">
                <a:moveTo>
                  <a:pt x="81099" y="145162"/>
                </a:moveTo>
                <a:lnTo>
                  <a:pt x="80945" y="145579"/>
                </a:lnTo>
                <a:lnTo>
                  <a:pt x="81099" y="145162"/>
                </a:lnTo>
                <a:close/>
              </a:path>
              <a:path w="984884" h="523875">
                <a:moveTo>
                  <a:pt x="165082" y="137138"/>
                </a:moveTo>
                <a:lnTo>
                  <a:pt x="164680" y="137739"/>
                </a:lnTo>
                <a:lnTo>
                  <a:pt x="164849" y="137515"/>
                </a:lnTo>
                <a:lnTo>
                  <a:pt x="165082" y="137138"/>
                </a:lnTo>
                <a:close/>
              </a:path>
              <a:path w="984884" h="523875">
                <a:moveTo>
                  <a:pt x="164849" y="137515"/>
                </a:moveTo>
                <a:lnTo>
                  <a:pt x="164680" y="137739"/>
                </a:lnTo>
                <a:lnTo>
                  <a:pt x="164849" y="137515"/>
                </a:lnTo>
                <a:close/>
              </a:path>
              <a:path w="984884" h="523875">
                <a:moveTo>
                  <a:pt x="165132" y="137138"/>
                </a:moveTo>
                <a:lnTo>
                  <a:pt x="164849" y="137515"/>
                </a:lnTo>
                <a:lnTo>
                  <a:pt x="165132" y="137138"/>
                </a:lnTo>
                <a:close/>
              </a:path>
              <a:path w="984884" h="523875">
                <a:moveTo>
                  <a:pt x="171686" y="128423"/>
                </a:moveTo>
                <a:lnTo>
                  <a:pt x="171167" y="129037"/>
                </a:lnTo>
                <a:lnTo>
                  <a:pt x="171473" y="128706"/>
                </a:lnTo>
                <a:lnTo>
                  <a:pt x="171686" y="128423"/>
                </a:lnTo>
                <a:close/>
              </a:path>
              <a:path w="984884" h="523875">
                <a:moveTo>
                  <a:pt x="171473" y="128706"/>
                </a:moveTo>
                <a:lnTo>
                  <a:pt x="171167" y="129037"/>
                </a:lnTo>
                <a:lnTo>
                  <a:pt x="171473" y="128706"/>
                </a:lnTo>
                <a:close/>
              </a:path>
              <a:path w="984884" h="523875">
                <a:moveTo>
                  <a:pt x="87231" y="128536"/>
                </a:moveTo>
                <a:lnTo>
                  <a:pt x="87037" y="128935"/>
                </a:lnTo>
                <a:lnTo>
                  <a:pt x="87231" y="128536"/>
                </a:lnTo>
                <a:close/>
              </a:path>
              <a:path w="984884" h="523875">
                <a:moveTo>
                  <a:pt x="171735" y="128423"/>
                </a:moveTo>
                <a:lnTo>
                  <a:pt x="171473" y="128706"/>
                </a:lnTo>
                <a:lnTo>
                  <a:pt x="171735" y="128423"/>
                </a:lnTo>
                <a:close/>
              </a:path>
              <a:path w="984884" h="523875">
                <a:moveTo>
                  <a:pt x="87385" y="128218"/>
                </a:moveTo>
                <a:lnTo>
                  <a:pt x="87231" y="128536"/>
                </a:lnTo>
                <a:lnTo>
                  <a:pt x="87385" y="128218"/>
                </a:lnTo>
                <a:close/>
              </a:path>
              <a:path w="984884" h="523875">
                <a:moveTo>
                  <a:pt x="179056" y="120501"/>
                </a:moveTo>
                <a:lnTo>
                  <a:pt x="178511" y="121026"/>
                </a:lnTo>
                <a:lnTo>
                  <a:pt x="178861" y="120712"/>
                </a:lnTo>
                <a:lnTo>
                  <a:pt x="179056" y="120501"/>
                </a:lnTo>
                <a:close/>
              </a:path>
              <a:path w="984884" h="523875">
                <a:moveTo>
                  <a:pt x="178861" y="120712"/>
                </a:moveTo>
                <a:lnTo>
                  <a:pt x="178511" y="121026"/>
                </a:lnTo>
                <a:lnTo>
                  <a:pt x="178861" y="120712"/>
                </a:lnTo>
                <a:close/>
              </a:path>
              <a:path w="984884" h="523875">
                <a:moveTo>
                  <a:pt x="179097" y="120501"/>
                </a:moveTo>
                <a:lnTo>
                  <a:pt x="178861" y="120712"/>
                </a:lnTo>
                <a:lnTo>
                  <a:pt x="179097" y="120501"/>
                </a:lnTo>
                <a:close/>
              </a:path>
              <a:path w="984884" h="523875">
                <a:moveTo>
                  <a:pt x="187179" y="113258"/>
                </a:moveTo>
                <a:lnTo>
                  <a:pt x="186543" y="113757"/>
                </a:lnTo>
                <a:lnTo>
                  <a:pt x="186972" y="113443"/>
                </a:lnTo>
                <a:lnTo>
                  <a:pt x="187179" y="113258"/>
                </a:lnTo>
                <a:close/>
              </a:path>
              <a:path w="984884" h="523875">
                <a:moveTo>
                  <a:pt x="186972" y="113443"/>
                </a:moveTo>
                <a:lnTo>
                  <a:pt x="186543" y="113757"/>
                </a:lnTo>
                <a:lnTo>
                  <a:pt x="186972" y="113443"/>
                </a:lnTo>
                <a:close/>
              </a:path>
              <a:path w="984884" h="523875">
                <a:moveTo>
                  <a:pt x="187225" y="113258"/>
                </a:moveTo>
                <a:lnTo>
                  <a:pt x="186972" y="113443"/>
                </a:lnTo>
                <a:lnTo>
                  <a:pt x="187225" y="113258"/>
                </a:lnTo>
                <a:close/>
              </a:path>
              <a:path w="984884" h="523875">
                <a:moveTo>
                  <a:pt x="95211" y="112144"/>
                </a:moveTo>
                <a:lnTo>
                  <a:pt x="94835" y="112823"/>
                </a:lnTo>
                <a:lnTo>
                  <a:pt x="95056" y="112462"/>
                </a:lnTo>
                <a:lnTo>
                  <a:pt x="95211" y="112144"/>
                </a:lnTo>
                <a:close/>
              </a:path>
              <a:path w="984884" h="523875">
                <a:moveTo>
                  <a:pt x="95056" y="112462"/>
                </a:moveTo>
                <a:lnTo>
                  <a:pt x="94835" y="112823"/>
                </a:lnTo>
                <a:lnTo>
                  <a:pt x="95056" y="112462"/>
                </a:lnTo>
                <a:close/>
              </a:path>
              <a:path w="984884" h="523875">
                <a:moveTo>
                  <a:pt x="95252" y="112144"/>
                </a:moveTo>
                <a:lnTo>
                  <a:pt x="95056" y="112462"/>
                </a:lnTo>
                <a:lnTo>
                  <a:pt x="95252" y="112144"/>
                </a:lnTo>
                <a:close/>
              </a:path>
              <a:path w="984884" h="523875">
                <a:moveTo>
                  <a:pt x="195989" y="106846"/>
                </a:moveTo>
                <a:lnTo>
                  <a:pt x="195392" y="107256"/>
                </a:lnTo>
                <a:lnTo>
                  <a:pt x="195605" y="107127"/>
                </a:lnTo>
                <a:lnTo>
                  <a:pt x="195989" y="106846"/>
                </a:lnTo>
                <a:close/>
              </a:path>
              <a:path w="984884" h="523875">
                <a:moveTo>
                  <a:pt x="195605" y="107127"/>
                </a:moveTo>
                <a:lnTo>
                  <a:pt x="195392" y="107256"/>
                </a:lnTo>
                <a:lnTo>
                  <a:pt x="195605" y="107127"/>
                </a:lnTo>
                <a:close/>
              </a:path>
              <a:path w="984884" h="523875">
                <a:moveTo>
                  <a:pt x="196069" y="106846"/>
                </a:moveTo>
                <a:lnTo>
                  <a:pt x="195605" y="107127"/>
                </a:lnTo>
                <a:lnTo>
                  <a:pt x="196069" y="106846"/>
                </a:lnTo>
                <a:close/>
              </a:path>
              <a:path w="984884" h="523875">
                <a:moveTo>
                  <a:pt x="205409" y="101202"/>
                </a:moveTo>
                <a:lnTo>
                  <a:pt x="204695" y="101586"/>
                </a:lnTo>
                <a:lnTo>
                  <a:pt x="205060" y="101413"/>
                </a:lnTo>
                <a:lnTo>
                  <a:pt x="205409" y="101202"/>
                </a:lnTo>
                <a:close/>
              </a:path>
              <a:path w="984884" h="523875">
                <a:moveTo>
                  <a:pt x="205060" y="101413"/>
                </a:moveTo>
                <a:lnTo>
                  <a:pt x="204695" y="101586"/>
                </a:lnTo>
                <a:lnTo>
                  <a:pt x="205060" y="101413"/>
                </a:lnTo>
                <a:close/>
              </a:path>
              <a:path w="984884" h="523875">
                <a:moveTo>
                  <a:pt x="205504" y="101202"/>
                </a:moveTo>
                <a:lnTo>
                  <a:pt x="205060" y="101413"/>
                </a:lnTo>
                <a:lnTo>
                  <a:pt x="205504" y="101202"/>
                </a:lnTo>
                <a:close/>
              </a:path>
              <a:path w="984884" h="523875">
                <a:moveTo>
                  <a:pt x="104566" y="96992"/>
                </a:moveTo>
                <a:lnTo>
                  <a:pt x="104138" y="97632"/>
                </a:lnTo>
                <a:lnTo>
                  <a:pt x="104323" y="97387"/>
                </a:lnTo>
                <a:lnTo>
                  <a:pt x="104566" y="96992"/>
                </a:lnTo>
                <a:close/>
              </a:path>
              <a:path w="984884" h="523875">
                <a:moveTo>
                  <a:pt x="104323" y="97387"/>
                </a:moveTo>
                <a:lnTo>
                  <a:pt x="104138" y="97632"/>
                </a:lnTo>
                <a:lnTo>
                  <a:pt x="104323" y="97387"/>
                </a:lnTo>
                <a:close/>
              </a:path>
              <a:path w="984884" h="523875">
                <a:moveTo>
                  <a:pt x="104622" y="96992"/>
                </a:moveTo>
                <a:lnTo>
                  <a:pt x="104323" y="97387"/>
                </a:lnTo>
                <a:lnTo>
                  <a:pt x="104622" y="96992"/>
                </a:lnTo>
                <a:close/>
              </a:path>
              <a:path w="984884" h="523875">
                <a:moveTo>
                  <a:pt x="215399" y="96506"/>
                </a:moveTo>
                <a:lnTo>
                  <a:pt x="214660" y="96813"/>
                </a:lnTo>
                <a:lnTo>
                  <a:pt x="215043" y="96675"/>
                </a:lnTo>
                <a:lnTo>
                  <a:pt x="215399" y="96506"/>
                </a:lnTo>
                <a:close/>
              </a:path>
              <a:path w="984884" h="523875">
                <a:moveTo>
                  <a:pt x="215043" y="96675"/>
                </a:moveTo>
                <a:lnTo>
                  <a:pt x="214660" y="96813"/>
                </a:lnTo>
                <a:lnTo>
                  <a:pt x="215043" y="96675"/>
                </a:lnTo>
                <a:close/>
              </a:path>
              <a:path w="984884" h="523875">
                <a:moveTo>
                  <a:pt x="215513" y="96506"/>
                </a:moveTo>
                <a:lnTo>
                  <a:pt x="215043" y="96675"/>
                </a:lnTo>
                <a:lnTo>
                  <a:pt x="215513" y="96506"/>
                </a:lnTo>
                <a:close/>
              </a:path>
              <a:path w="984884" h="523875">
                <a:moveTo>
                  <a:pt x="225857" y="92782"/>
                </a:moveTo>
                <a:lnTo>
                  <a:pt x="225105" y="93012"/>
                </a:lnTo>
                <a:lnTo>
                  <a:pt x="225492" y="92913"/>
                </a:lnTo>
                <a:lnTo>
                  <a:pt x="225857" y="92782"/>
                </a:lnTo>
                <a:close/>
              </a:path>
              <a:path w="984884" h="523875">
                <a:moveTo>
                  <a:pt x="225492" y="92913"/>
                </a:moveTo>
                <a:lnTo>
                  <a:pt x="225105" y="93012"/>
                </a:lnTo>
                <a:lnTo>
                  <a:pt x="225492" y="92913"/>
                </a:lnTo>
                <a:close/>
              </a:path>
              <a:path w="984884" h="523875">
                <a:moveTo>
                  <a:pt x="226007" y="92782"/>
                </a:moveTo>
                <a:lnTo>
                  <a:pt x="225857" y="92782"/>
                </a:lnTo>
                <a:lnTo>
                  <a:pt x="225492" y="92913"/>
                </a:lnTo>
                <a:lnTo>
                  <a:pt x="226007" y="92782"/>
                </a:lnTo>
                <a:close/>
              </a:path>
              <a:path w="984884" h="523875">
                <a:moveTo>
                  <a:pt x="236782" y="90030"/>
                </a:moveTo>
                <a:lnTo>
                  <a:pt x="235965" y="90197"/>
                </a:lnTo>
                <a:lnTo>
                  <a:pt x="236368" y="90136"/>
                </a:lnTo>
                <a:lnTo>
                  <a:pt x="236782" y="90030"/>
                </a:lnTo>
                <a:close/>
              </a:path>
              <a:path w="984884" h="523875">
                <a:moveTo>
                  <a:pt x="236368" y="90136"/>
                </a:moveTo>
                <a:lnTo>
                  <a:pt x="235965" y="90197"/>
                </a:lnTo>
                <a:lnTo>
                  <a:pt x="236131" y="90197"/>
                </a:lnTo>
                <a:lnTo>
                  <a:pt x="236368" y="90136"/>
                </a:lnTo>
                <a:close/>
              </a:path>
              <a:path w="984884" h="523875">
                <a:moveTo>
                  <a:pt x="237071" y="90030"/>
                </a:moveTo>
                <a:lnTo>
                  <a:pt x="236782" y="90030"/>
                </a:lnTo>
                <a:lnTo>
                  <a:pt x="236368" y="90136"/>
                </a:lnTo>
                <a:lnTo>
                  <a:pt x="237071" y="90030"/>
                </a:lnTo>
                <a:close/>
              </a:path>
              <a:path w="984884" h="523875">
                <a:moveTo>
                  <a:pt x="248136" y="88367"/>
                </a:moveTo>
                <a:lnTo>
                  <a:pt x="247292" y="88456"/>
                </a:lnTo>
                <a:lnTo>
                  <a:pt x="247651" y="88439"/>
                </a:lnTo>
                <a:lnTo>
                  <a:pt x="248136" y="88367"/>
                </a:lnTo>
                <a:close/>
              </a:path>
              <a:path w="984884" h="523875">
                <a:moveTo>
                  <a:pt x="249214" y="88367"/>
                </a:moveTo>
                <a:lnTo>
                  <a:pt x="248136" y="88367"/>
                </a:lnTo>
                <a:lnTo>
                  <a:pt x="247651" y="88439"/>
                </a:lnTo>
                <a:lnTo>
                  <a:pt x="249214" y="88367"/>
                </a:lnTo>
                <a:close/>
              </a:path>
              <a:path w="984884" h="523875">
                <a:moveTo>
                  <a:pt x="115322" y="82851"/>
                </a:moveTo>
                <a:lnTo>
                  <a:pt x="114829" y="83439"/>
                </a:lnTo>
                <a:lnTo>
                  <a:pt x="115095" y="83151"/>
                </a:lnTo>
                <a:lnTo>
                  <a:pt x="115322" y="82851"/>
                </a:lnTo>
                <a:close/>
              </a:path>
              <a:path w="984884" h="523875">
                <a:moveTo>
                  <a:pt x="115095" y="83151"/>
                </a:moveTo>
                <a:lnTo>
                  <a:pt x="114829" y="83439"/>
                </a:lnTo>
                <a:lnTo>
                  <a:pt x="115095" y="83151"/>
                </a:lnTo>
                <a:close/>
              </a:path>
              <a:path w="984884" h="523875">
                <a:moveTo>
                  <a:pt x="115372" y="82851"/>
                </a:moveTo>
                <a:lnTo>
                  <a:pt x="115095" y="83151"/>
                </a:lnTo>
                <a:lnTo>
                  <a:pt x="115372" y="82851"/>
                </a:lnTo>
                <a:close/>
              </a:path>
              <a:path w="984884" h="523875">
                <a:moveTo>
                  <a:pt x="968566" y="7998"/>
                </a:moveTo>
                <a:lnTo>
                  <a:pt x="968566" y="79895"/>
                </a:lnTo>
                <a:lnTo>
                  <a:pt x="976676" y="71896"/>
                </a:lnTo>
                <a:lnTo>
                  <a:pt x="984785" y="71896"/>
                </a:lnTo>
                <a:lnTo>
                  <a:pt x="984785" y="15997"/>
                </a:lnTo>
                <a:lnTo>
                  <a:pt x="976663" y="15984"/>
                </a:lnTo>
                <a:lnTo>
                  <a:pt x="968566" y="7998"/>
                </a:lnTo>
                <a:close/>
              </a:path>
              <a:path w="984884" h="523875">
                <a:moveTo>
                  <a:pt x="984785" y="71896"/>
                </a:moveTo>
                <a:lnTo>
                  <a:pt x="976676" y="71896"/>
                </a:lnTo>
                <a:lnTo>
                  <a:pt x="968566" y="79895"/>
                </a:lnTo>
                <a:lnTo>
                  <a:pt x="984785" y="79895"/>
                </a:lnTo>
                <a:lnTo>
                  <a:pt x="984785" y="71896"/>
                </a:lnTo>
                <a:close/>
              </a:path>
              <a:path w="984884" h="523875">
                <a:moveTo>
                  <a:pt x="127389" y="69810"/>
                </a:moveTo>
                <a:lnTo>
                  <a:pt x="126857" y="70335"/>
                </a:lnTo>
                <a:lnTo>
                  <a:pt x="127146" y="70074"/>
                </a:lnTo>
                <a:lnTo>
                  <a:pt x="127389" y="69810"/>
                </a:lnTo>
                <a:close/>
              </a:path>
              <a:path w="984884" h="523875">
                <a:moveTo>
                  <a:pt x="127146" y="70074"/>
                </a:moveTo>
                <a:lnTo>
                  <a:pt x="126857" y="70335"/>
                </a:lnTo>
                <a:lnTo>
                  <a:pt x="127146" y="70074"/>
                </a:lnTo>
                <a:close/>
              </a:path>
              <a:path w="984884" h="523875">
                <a:moveTo>
                  <a:pt x="127438" y="69810"/>
                </a:moveTo>
                <a:lnTo>
                  <a:pt x="127146" y="70074"/>
                </a:lnTo>
                <a:lnTo>
                  <a:pt x="127438" y="69810"/>
                </a:lnTo>
                <a:close/>
              </a:path>
              <a:path w="984884" h="523875">
                <a:moveTo>
                  <a:pt x="140676" y="57857"/>
                </a:moveTo>
                <a:lnTo>
                  <a:pt x="140027" y="58382"/>
                </a:lnTo>
                <a:lnTo>
                  <a:pt x="140384" y="58120"/>
                </a:lnTo>
                <a:lnTo>
                  <a:pt x="140676" y="57857"/>
                </a:lnTo>
                <a:close/>
              </a:path>
              <a:path w="984884" h="523875">
                <a:moveTo>
                  <a:pt x="140384" y="58120"/>
                </a:moveTo>
                <a:lnTo>
                  <a:pt x="140027" y="58382"/>
                </a:lnTo>
                <a:lnTo>
                  <a:pt x="140384" y="58120"/>
                </a:lnTo>
                <a:close/>
              </a:path>
              <a:path w="984884" h="523875">
                <a:moveTo>
                  <a:pt x="140744" y="57857"/>
                </a:moveTo>
                <a:lnTo>
                  <a:pt x="140384" y="58120"/>
                </a:lnTo>
                <a:lnTo>
                  <a:pt x="140744" y="57857"/>
                </a:lnTo>
                <a:close/>
              </a:path>
              <a:path w="984884" h="523875">
                <a:moveTo>
                  <a:pt x="155117" y="47338"/>
                </a:moveTo>
                <a:lnTo>
                  <a:pt x="154520" y="47747"/>
                </a:lnTo>
                <a:lnTo>
                  <a:pt x="154734" y="47618"/>
                </a:lnTo>
                <a:lnTo>
                  <a:pt x="155117" y="47338"/>
                </a:lnTo>
                <a:close/>
              </a:path>
              <a:path w="984884" h="523875">
                <a:moveTo>
                  <a:pt x="154734" y="47618"/>
                </a:moveTo>
                <a:lnTo>
                  <a:pt x="154520" y="47747"/>
                </a:lnTo>
                <a:lnTo>
                  <a:pt x="154734" y="47618"/>
                </a:lnTo>
                <a:close/>
              </a:path>
              <a:path w="984884" h="523875">
                <a:moveTo>
                  <a:pt x="155198" y="47338"/>
                </a:moveTo>
                <a:lnTo>
                  <a:pt x="154734" y="47618"/>
                </a:lnTo>
                <a:lnTo>
                  <a:pt x="155198" y="47338"/>
                </a:lnTo>
                <a:close/>
              </a:path>
              <a:path w="984884" h="523875">
                <a:moveTo>
                  <a:pt x="170570" y="38047"/>
                </a:moveTo>
                <a:lnTo>
                  <a:pt x="169844" y="38431"/>
                </a:lnTo>
                <a:lnTo>
                  <a:pt x="170265" y="38231"/>
                </a:lnTo>
                <a:lnTo>
                  <a:pt x="170570" y="38047"/>
                </a:lnTo>
                <a:close/>
              </a:path>
              <a:path w="984884" h="523875">
                <a:moveTo>
                  <a:pt x="170265" y="38231"/>
                </a:moveTo>
                <a:lnTo>
                  <a:pt x="169844" y="38431"/>
                </a:lnTo>
                <a:lnTo>
                  <a:pt x="170265" y="38231"/>
                </a:lnTo>
                <a:close/>
              </a:path>
              <a:path w="984884" h="523875">
                <a:moveTo>
                  <a:pt x="170655" y="38047"/>
                </a:moveTo>
                <a:lnTo>
                  <a:pt x="170265" y="38231"/>
                </a:lnTo>
                <a:lnTo>
                  <a:pt x="170655" y="38047"/>
                </a:lnTo>
                <a:close/>
              </a:path>
              <a:path w="984884" h="523875">
                <a:moveTo>
                  <a:pt x="186880" y="30368"/>
                </a:moveTo>
                <a:lnTo>
                  <a:pt x="186141" y="30675"/>
                </a:lnTo>
                <a:lnTo>
                  <a:pt x="186515" y="30541"/>
                </a:lnTo>
                <a:lnTo>
                  <a:pt x="186880" y="30368"/>
                </a:lnTo>
                <a:close/>
              </a:path>
              <a:path w="984884" h="523875">
                <a:moveTo>
                  <a:pt x="186515" y="30541"/>
                </a:moveTo>
                <a:lnTo>
                  <a:pt x="186141" y="30675"/>
                </a:lnTo>
                <a:lnTo>
                  <a:pt x="186515" y="30541"/>
                </a:lnTo>
                <a:close/>
              </a:path>
              <a:path w="984884" h="523875">
                <a:moveTo>
                  <a:pt x="186997" y="30368"/>
                </a:moveTo>
                <a:lnTo>
                  <a:pt x="186515" y="30541"/>
                </a:lnTo>
                <a:lnTo>
                  <a:pt x="186997" y="30368"/>
                </a:lnTo>
                <a:close/>
              </a:path>
              <a:path w="984884" h="523875">
                <a:moveTo>
                  <a:pt x="204046" y="24251"/>
                </a:moveTo>
                <a:lnTo>
                  <a:pt x="203333" y="24468"/>
                </a:lnTo>
                <a:lnTo>
                  <a:pt x="203715" y="24369"/>
                </a:lnTo>
                <a:lnTo>
                  <a:pt x="204046" y="24251"/>
                </a:lnTo>
                <a:close/>
              </a:path>
              <a:path w="984884" h="523875">
                <a:moveTo>
                  <a:pt x="203715" y="24369"/>
                </a:moveTo>
                <a:lnTo>
                  <a:pt x="203333" y="24468"/>
                </a:lnTo>
                <a:lnTo>
                  <a:pt x="203715" y="24369"/>
                </a:lnTo>
                <a:close/>
              </a:path>
              <a:path w="984884" h="523875">
                <a:moveTo>
                  <a:pt x="204175" y="24251"/>
                </a:moveTo>
                <a:lnTo>
                  <a:pt x="204046" y="24251"/>
                </a:lnTo>
                <a:lnTo>
                  <a:pt x="203715" y="24369"/>
                </a:lnTo>
                <a:lnTo>
                  <a:pt x="204175" y="24251"/>
                </a:lnTo>
                <a:close/>
              </a:path>
              <a:path w="984884" h="523875">
                <a:moveTo>
                  <a:pt x="221913" y="19669"/>
                </a:moveTo>
                <a:lnTo>
                  <a:pt x="221070" y="19848"/>
                </a:lnTo>
                <a:lnTo>
                  <a:pt x="221422" y="19796"/>
                </a:lnTo>
                <a:lnTo>
                  <a:pt x="221913" y="19669"/>
                </a:lnTo>
                <a:close/>
              </a:path>
              <a:path w="984884" h="523875">
                <a:moveTo>
                  <a:pt x="221422" y="19796"/>
                </a:moveTo>
                <a:lnTo>
                  <a:pt x="221070" y="19848"/>
                </a:lnTo>
                <a:lnTo>
                  <a:pt x="221219" y="19848"/>
                </a:lnTo>
                <a:lnTo>
                  <a:pt x="221422" y="19796"/>
                </a:lnTo>
                <a:close/>
              </a:path>
              <a:path w="984884" h="523875">
                <a:moveTo>
                  <a:pt x="222275" y="19669"/>
                </a:moveTo>
                <a:lnTo>
                  <a:pt x="221913" y="19669"/>
                </a:lnTo>
                <a:lnTo>
                  <a:pt x="221422" y="19796"/>
                </a:lnTo>
                <a:lnTo>
                  <a:pt x="222275" y="19669"/>
                </a:lnTo>
                <a:close/>
              </a:path>
              <a:path w="984884" h="523875">
                <a:moveTo>
                  <a:pt x="240441" y="16969"/>
                </a:moveTo>
                <a:lnTo>
                  <a:pt x="239663" y="17046"/>
                </a:lnTo>
                <a:lnTo>
                  <a:pt x="240071" y="17024"/>
                </a:lnTo>
                <a:lnTo>
                  <a:pt x="240441" y="16969"/>
                </a:lnTo>
                <a:close/>
              </a:path>
              <a:path w="984884" h="523875">
                <a:moveTo>
                  <a:pt x="240071" y="17024"/>
                </a:moveTo>
                <a:lnTo>
                  <a:pt x="239663" y="17046"/>
                </a:lnTo>
                <a:lnTo>
                  <a:pt x="239925" y="17046"/>
                </a:lnTo>
                <a:lnTo>
                  <a:pt x="240071" y="17024"/>
                </a:lnTo>
                <a:close/>
              </a:path>
              <a:path w="984884" h="523875">
                <a:moveTo>
                  <a:pt x="241105" y="16969"/>
                </a:moveTo>
                <a:lnTo>
                  <a:pt x="240441" y="16969"/>
                </a:lnTo>
                <a:lnTo>
                  <a:pt x="240071" y="17024"/>
                </a:lnTo>
                <a:lnTo>
                  <a:pt x="241105" y="16969"/>
                </a:lnTo>
                <a:close/>
              </a:path>
              <a:path w="984884" h="523875">
                <a:moveTo>
                  <a:pt x="968566" y="15984"/>
                </a:moveTo>
                <a:lnTo>
                  <a:pt x="259372" y="15996"/>
                </a:lnTo>
                <a:lnTo>
                  <a:pt x="968566" y="15997"/>
                </a:lnTo>
                <a:close/>
              </a:path>
              <a:path w="984884" h="523875">
                <a:moveTo>
                  <a:pt x="984785" y="7998"/>
                </a:moveTo>
                <a:lnTo>
                  <a:pt x="968566" y="7998"/>
                </a:lnTo>
                <a:lnTo>
                  <a:pt x="976676" y="15997"/>
                </a:lnTo>
                <a:lnTo>
                  <a:pt x="984785" y="15997"/>
                </a:lnTo>
                <a:lnTo>
                  <a:pt x="984785" y="7998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00523" y="3075080"/>
            <a:ext cx="636905" cy="499745"/>
          </a:xfrm>
          <a:custGeom>
            <a:avLst/>
            <a:gdLst/>
            <a:ahLst/>
            <a:cxnLst/>
            <a:rect l="l" t="t" r="r" b="b"/>
            <a:pathLst>
              <a:path w="636904" h="499745">
                <a:moveTo>
                  <a:pt x="636559" y="331046"/>
                </a:moveTo>
                <a:lnTo>
                  <a:pt x="461395" y="331046"/>
                </a:lnTo>
                <a:lnTo>
                  <a:pt x="548977" y="499692"/>
                </a:lnTo>
                <a:lnTo>
                  <a:pt x="636559" y="331046"/>
                </a:lnTo>
                <a:close/>
              </a:path>
              <a:path w="636904" h="499745">
                <a:moveTo>
                  <a:pt x="385490" y="0"/>
                </a:moveTo>
                <a:lnTo>
                  <a:pt x="0" y="0"/>
                </a:lnTo>
                <a:lnTo>
                  <a:pt x="0" y="71896"/>
                </a:lnTo>
                <a:lnTo>
                  <a:pt x="385361" y="71896"/>
                </a:lnTo>
                <a:lnTo>
                  <a:pt x="400121" y="72727"/>
                </a:lnTo>
                <a:lnTo>
                  <a:pt x="441031" y="84514"/>
                </a:lnTo>
                <a:lnTo>
                  <a:pt x="474921" y="108292"/>
                </a:lnTo>
                <a:lnTo>
                  <a:pt x="499267" y="141553"/>
                </a:lnTo>
                <a:lnTo>
                  <a:pt x="511540" y="181790"/>
                </a:lnTo>
                <a:lnTo>
                  <a:pt x="512517" y="331046"/>
                </a:lnTo>
                <a:lnTo>
                  <a:pt x="585307" y="331046"/>
                </a:lnTo>
                <a:lnTo>
                  <a:pt x="585269" y="196320"/>
                </a:lnTo>
                <a:lnTo>
                  <a:pt x="579546" y="149878"/>
                </a:lnTo>
                <a:lnTo>
                  <a:pt x="563073" y="106634"/>
                </a:lnTo>
                <a:lnTo>
                  <a:pt x="537282" y="68911"/>
                </a:lnTo>
                <a:lnTo>
                  <a:pt x="503564" y="38082"/>
                </a:lnTo>
                <a:lnTo>
                  <a:pt x="463313" y="15518"/>
                </a:lnTo>
                <a:lnTo>
                  <a:pt x="417920" y="2589"/>
                </a:lnTo>
                <a:lnTo>
                  <a:pt x="401888" y="657"/>
                </a:lnTo>
                <a:lnTo>
                  <a:pt x="385490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992478" y="3067120"/>
            <a:ext cx="657860" cy="523875"/>
          </a:xfrm>
          <a:custGeom>
            <a:avLst/>
            <a:gdLst/>
            <a:ahLst/>
            <a:cxnLst/>
            <a:rect l="l" t="t" r="r" b="b"/>
            <a:pathLst>
              <a:path w="657859" h="523875">
                <a:moveTo>
                  <a:pt x="512517" y="331046"/>
                </a:moveTo>
                <a:lnTo>
                  <a:pt x="456075" y="331046"/>
                </a:lnTo>
                <a:lnTo>
                  <a:pt x="556113" y="523649"/>
                </a:lnTo>
                <a:lnTo>
                  <a:pt x="557800" y="523649"/>
                </a:lnTo>
                <a:lnTo>
                  <a:pt x="567990" y="504031"/>
                </a:lnTo>
                <a:lnTo>
                  <a:pt x="549756" y="504031"/>
                </a:lnTo>
                <a:lnTo>
                  <a:pt x="556957" y="490165"/>
                </a:lnTo>
                <a:lnTo>
                  <a:pt x="482624" y="347043"/>
                </a:lnTo>
                <a:lnTo>
                  <a:pt x="469440" y="347043"/>
                </a:lnTo>
                <a:lnTo>
                  <a:pt x="476576" y="335397"/>
                </a:lnTo>
                <a:lnTo>
                  <a:pt x="512517" y="335397"/>
                </a:lnTo>
                <a:lnTo>
                  <a:pt x="512517" y="331046"/>
                </a:lnTo>
                <a:close/>
              </a:path>
              <a:path w="657859" h="523875">
                <a:moveTo>
                  <a:pt x="556957" y="490165"/>
                </a:moveTo>
                <a:lnTo>
                  <a:pt x="549756" y="504031"/>
                </a:lnTo>
                <a:lnTo>
                  <a:pt x="564158" y="504031"/>
                </a:lnTo>
                <a:lnTo>
                  <a:pt x="556957" y="490165"/>
                </a:lnTo>
                <a:close/>
              </a:path>
              <a:path w="657859" h="523875">
                <a:moveTo>
                  <a:pt x="637338" y="335398"/>
                </a:moveTo>
                <a:lnTo>
                  <a:pt x="556957" y="490165"/>
                </a:lnTo>
                <a:lnTo>
                  <a:pt x="564158" y="504031"/>
                </a:lnTo>
                <a:lnTo>
                  <a:pt x="567990" y="504031"/>
                </a:lnTo>
                <a:lnTo>
                  <a:pt x="649530" y="347043"/>
                </a:lnTo>
                <a:lnTo>
                  <a:pt x="644604" y="347043"/>
                </a:lnTo>
                <a:lnTo>
                  <a:pt x="637338" y="335398"/>
                </a:lnTo>
                <a:close/>
              </a:path>
              <a:path w="657859" h="523875">
                <a:moveTo>
                  <a:pt x="476576" y="335397"/>
                </a:moveTo>
                <a:lnTo>
                  <a:pt x="469440" y="347043"/>
                </a:lnTo>
                <a:lnTo>
                  <a:pt x="482624" y="347043"/>
                </a:lnTo>
                <a:lnTo>
                  <a:pt x="476576" y="335397"/>
                </a:lnTo>
                <a:close/>
              </a:path>
              <a:path w="657859" h="523875">
                <a:moveTo>
                  <a:pt x="512517" y="335397"/>
                </a:moveTo>
                <a:lnTo>
                  <a:pt x="476576" y="335397"/>
                </a:lnTo>
                <a:lnTo>
                  <a:pt x="482624" y="347043"/>
                </a:lnTo>
                <a:lnTo>
                  <a:pt x="528736" y="347043"/>
                </a:lnTo>
                <a:lnTo>
                  <a:pt x="528736" y="339045"/>
                </a:lnTo>
                <a:lnTo>
                  <a:pt x="512517" y="339045"/>
                </a:lnTo>
                <a:lnTo>
                  <a:pt x="512517" y="335397"/>
                </a:lnTo>
                <a:close/>
              </a:path>
              <a:path w="657859" h="523875">
                <a:moveTo>
                  <a:pt x="593429" y="148566"/>
                </a:moveTo>
                <a:lnTo>
                  <a:pt x="576614" y="148566"/>
                </a:lnTo>
                <a:lnTo>
                  <a:pt x="576873" y="149347"/>
                </a:lnTo>
                <a:lnTo>
                  <a:pt x="576874" y="149564"/>
                </a:lnTo>
                <a:lnTo>
                  <a:pt x="581545" y="167468"/>
                </a:lnTo>
                <a:lnTo>
                  <a:pt x="581407" y="167468"/>
                </a:lnTo>
                <a:lnTo>
                  <a:pt x="584399" y="186281"/>
                </a:lnTo>
                <a:lnTo>
                  <a:pt x="585296" y="205029"/>
                </a:lnTo>
                <a:lnTo>
                  <a:pt x="585307" y="347043"/>
                </a:lnTo>
                <a:lnTo>
                  <a:pt x="631289" y="347043"/>
                </a:lnTo>
                <a:lnTo>
                  <a:pt x="635443" y="339045"/>
                </a:lnTo>
                <a:lnTo>
                  <a:pt x="601526" y="339045"/>
                </a:lnTo>
                <a:lnTo>
                  <a:pt x="593482" y="331046"/>
                </a:lnTo>
                <a:lnTo>
                  <a:pt x="601526" y="331046"/>
                </a:lnTo>
                <a:lnTo>
                  <a:pt x="601526" y="205029"/>
                </a:lnTo>
                <a:lnTo>
                  <a:pt x="600488" y="184271"/>
                </a:lnTo>
                <a:lnTo>
                  <a:pt x="597918" y="167468"/>
                </a:lnTo>
                <a:lnTo>
                  <a:pt x="581545" y="167468"/>
                </a:lnTo>
                <a:lnTo>
                  <a:pt x="581285" y="166700"/>
                </a:lnTo>
                <a:lnTo>
                  <a:pt x="597801" y="166700"/>
                </a:lnTo>
                <a:lnTo>
                  <a:pt x="597374" y="163910"/>
                </a:lnTo>
                <a:lnTo>
                  <a:pt x="593429" y="148566"/>
                </a:lnTo>
                <a:close/>
              </a:path>
              <a:path w="657859" h="523875">
                <a:moveTo>
                  <a:pt x="655578" y="335398"/>
                </a:moveTo>
                <a:lnTo>
                  <a:pt x="637338" y="335398"/>
                </a:lnTo>
                <a:lnTo>
                  <a:pt x="644604" y="347043"/>
                </a:lnTo>
                <a:lnTo>
                  <a:pt x="649530" y="347043"/>
                </a:lnTo>
                <a:lnTo>
                  <a:pt x="655578" y="335398"/>
                </a:lnTo>
                <a:close/>
              </a:path>
              <a:path w="657859" h="523875">
                <a:moveTo>
                  <a:pt x="526328" y="181226"/>
                </a:moveTo>
                <a:lnTo>
                  <a:pt x="509922" y="181226"/>
                </a:lnTo>
                <a:lnTo>
                  <a:pt x="510052" y="181968"/>
                </a:lnTo>
                <a:lnTo>
                  <a:pt x="511868" y="193601"/>
                </a:lnTo>
                <a:lnTo>
                  <a:pt x="512479" y="205029"/>
                </a:lnTo>
                <a:lnTo>
                  <a:pt x="512517" y="339045"/>
                </a:lnTo>
                <a:lnTo>
                  <a:pt x="520562" y="331046"/>
                </a:lnTo>
                <a:lnTo>
                  <a:pt x="528736" y="331046"/>
                </a:lnTo>
                <a:lnTo>
                  <a:pt x="528736" y="205029"/>
                </a:lnTo>
                <a:lnTo>
                  <a:pt x="527957" y="191553"/>
                </a:lnTo>
                <a:lnTo>
                  <a:pt x="526328" y="181226"/>
                </a:lnTo>
                <a:close/>
              </a:path>
              <a:path w="657859" h="523875">
                <a:moveTo>
                  <a:pt x="528736" y="331046"/>
                </a:moveTo>
                <a:lnTo>
                  <a:pt x="520562" y="331046"/>
                </a:lnTo>
                <a:lnTo>
                  <a:pt x="512517" y="339045"/>
                </a:lnTo>
                <a:lnTo>
                  <a:pt x="528736" y="339045"/>
                </a:lnTo>
                <a:lnTo>
                  <a:pt x="528736" y="331046"/>
                </a:lnTo>
                <a:close/>
              </a:path>
              <a:path w="657859" h="523875">
                <a:moveTo>
                  <a:pt x="601526" y="331046"/>
                </a:moveTo>
                <a:lnTo>
                  <a:pt x="593482" y="331046"/>
                </a:lnTo>
                <a:lnTo>
                  <a:pt x="601526" y="339045"/>
                </a:lnTo>
                <a:lnTo>
                  <a:pt x="601526" y="331046"/>
                </a:lnTo>
                <a:close/>
              </a:path>
              <a:path w="657859" h="523875">
                <a:moveTo>
                  <a:pt x="657838" y="331046"/>
                </a:moveTo>
                <a:lnTo>
                  <a:pt x="601526" y="331046"/>
                </a:lnTo>
                <a:lnTo>
                  <a:pt x="601526" y="339045"/>
                </a:lnTo>
                <a:lnTo>
                  <a:pt x="635443" y="339045"/>
                </a:lnTo>
                <a:lnTo>
                  <a:pt x="637338" y="335398"/>
                </a:lnTo>
                <a:lnTo>
                  <a:pt x="655578" y="335398"/>
                </a:lnTo>
                <a:lnTo>
                  <a:pt x="657838" y="331046"/>
                </a:lnTo>
                <a:close/>
              </a:path>
              <a:path w="657859" h="523875">
                <a:moveTo>
                  <a:pt x="511738" y="192795"/>
                </a:moveTo>
                <a:lnTo>
                  <a:pt x="511787" y="193601"/>
                </a:lnTo>
                <a:lnTo>
                  <a:pt x="511738" y="192795"/>
                </a:lnTo>
                <a:close/>
              </a:path>
              <a:path w="657859" h="523875">
                <a:moveTo>
                  <a:pt x="584269" y="185500"/>
                </a:moveTo>
                <a:lnTo>
                  <a:pt x="584310" y="186281"/>
                </a:lnTo>
                <a:lnTo>
                  <a:pt x="584269" y="185500"/>
                </a:lnTo>
                <a:close/>
              </a:path>
              <a:path w="657859" h="523875">
                <a:moveTo>
                  <a:pt x="510018" y="181838"/>
                </a:moveTo>
                <a:lnTo>
                  <a:pt x="510039" y="181968"/>
                </a:lnTo>
                <a:lnTo>
                  <a:pt x="510018" y="181838"/>
                </a:lnTo>
                <a:close/>
              </a:path>
              <a:path w="657859" h="523875">
                <a:moveTo>
                  <a:pt x="523732" y="169874"/>
                </a:moveTo>
                <a:lnTo>
                  <a:pt x="506938" y="169874"/>
                </a:lnTo>
                <a:lnTo>
                  <a:pt x="507197" y="170655"/>
                </a:lnTo>
                <a:lnTo>
                  <a:pt x="510018" y="181838"/>
                </a:lnTo>
                <a:lnTo>
                  <a:pt x="509922" y="181226"/>
                </a:lnTo>
                <a:lnTo>
                  <a:pt x="526328" y="181226"/>
                </a:lnTo>
                <a:lnTo>
                  <a:pt x="525881" y="178397"/>
                </a:lnTo>
                <a:lnTo>
                  <a:pt x="523732" y="169874"/>
                </a:lnTo>
                <a:close/>
              </a:path>
              <a:path w="657859" h="523875">
                <a:moveTo>
                  <a:pt x="507007" y="170143"/>
                </a:moveTo>
                <a:lnTo>
                  <a:pt x="507139" y="170655"/>
                </a:lnTo>
                <a:lnTo>
                  <a:pt x="507007" y="170143"/>
                </a:lnTo>
                <a:close/>
              </a:path>
              <a:path w="657859" h="523875">
                <a:moveTo>
                  <a:pt x="506938" y="169874"/>
                </a:moveTo>
                <a:lnTo>
                  <a:pt x="507007" y="170143"/>
                </a:lnTo>
                <a:lnTo>
                  <a:pt x="507197" y="170655"/>
                </a:lnTo>
                <a:lnTo>
                  <a:pt x="506938" y="169874"/>
                </a:lnTo>
                <a:close/>
              </a:path>
              <a:path w="657859" h="523875">
                <a:moveTo>
                  <a:pt x="520202" y="159137"/>
                </a:moveTo>
                <a:lnTo>
                  <a:pt x="502915" y="159137"/>
                </a:lnTo>
                <a:lnTo>
                  <a:pt x="507007" y="170143"/>
                </a:lnTo>
                <a:lnTo>
                  <a:pt x="506938" y="169874"/>
                </a:lnTo>
                <a:lnTo>
                  <a:pt x="523732" y="169874"/>
                </a:lnTo>
                <a:lnTo>
                  <a:pt x="522637" y="165536"/>
                </a:lnTo>
                <a:lnTo>
                  <a:pt x="520202" y="159137"/>
                </a:lnTo>
                <a:close/>
              </a:path>
              <a:path w="657859" h="523875">
                <a:moveTo>
                  <a:pt x="515886" y="148925"/>
                </a:moveTo>
                <a:lnTo>
                  <a:pt x="497855" y="148925"/>
                </a:lnTo>
                <a:lnTo>
                  <a:pt x="498244" y="149564"/>
                </a:lnTo>
                <a:lnTo>
                  <a:pt x="503175" y="159866"/>
                </a:lnTo>
                <a:lnTo>
                  <a:pt x="502915" y="159137"/>
                </a:lnTo>
                <a:lnTo>
                  <a:pt x="520202" y="159137"/>
                </a:lnTo>
                <a:lnTo>
                  <a:pt x="517966" y="153263"/>
                </a:lnTo>
                <a:lnTo>
                  <a:pt x="515886" y="148925"/>
                </a:lnTo>
                <a:close/>
              </a:path>
              <a:path w="657859" h="523875">
                <a:moveTo>
                  <a:pt x="497867" y="148950"/>
                </a:moveTo>
                <a:lnTo>
                  <a:pt x="498166" y="149564"/>
                </a:lnTo>
                <a:lnTo>
                  <a:pt x="497867" y="148950"/>
                </a:lnTo>
                <a:close/>
              </a:path>
              <a:path w="657859" h="523875">
                <a:moveTo>
                  <a:pt x="576689" y="148853"/>
                </a:moveTo>
                <a:lnTo>
                  <a:pt x="576818" y="149347"/>
                </a:lnTo>
                <a:lnTo>
                  <a:pt x="576689" y="148853"/>
                </a:lnTo>
                <a:close/>
              </a:path>
              <a:path w="657859" h="523875">
                <a:moveTo>
                  <a:pt x="576614" y="148566"/>
                </a:moveTo>
                <a:lnTo>
                  <a:pt x="576725" y="148950"/>
                </a:lnTo>
                <a:lnTo>
                  <a:pt x="576873" y="149347"/>
                </a:lnTo>
                <a:lnTo>
                  <a:pt x="576614" y="148566"/>
                </a:lnTo>
                <a:close/>
              </a:path>
              <a:path w="657859" h="523875">
                <a:moveTo>
                  <a:pt x="505396" y="130279"/>
                </a:moveTo>
                <a:lnTo>
                  <a:pt x="485139" y="130279"/>
                </a:lnTo>
                <a:lnTo>
                  <a:pt x="492405" y="139877"/>
                </a:lnTo>
                <a:lnTo>
                  <a:pt x="497867" y="148950"/>
                </a:lnTo>
                <a:lnTo>
                  <a:pt x="515886" y="148925"/>
                </a:lnTo>
                <a:lnTo>
                  <a:pt x="512387" y="141630"/>
                </a:lnTo>
                <a:lnTo>
                  <a:pt x="505640" y="130598"/>
                </a:lnTo>
                <a:lnTo>
                  <a:pt x="505396" y="130279"/>
                </a:lnTo>
                <a:close/>
              </a:path>
              <a:path w="657859" h="523875">
                <a:moveTo>
                  <a:pt x="580070" y="114755"/>
                </a:moveTo>
                <a:lnTo>
                  <a:pt x="561952" y="114755"/>
                </a:lnTo>
                <a:lnTo>
                  <a:pt x="562341" y="115421"/>
                </a:lnTo>
                <a:lnTo>
                  <a:pt x="570516" y="132032"/>
                </a:lnTo>
                <a:lnTo>
                  <a:pt x="576689" y="148853"/>
                </a:lnTo>
                <a:lnTo>
                  <a:pt x="576614" y="148566"/>
                </a:lnTo>
                <a:lnTo>
                  <a:pt x="593429" y="148566"/>
                </a:lnTo>
                <a:lnTo>
                  <a:pt x="592314" y="144228"/>
                </a:lnTo>
                <a:lnTo>
                  <a:pt x="585307" y="125428"/>
                </a:lnTo>
                <a:lnTo>
                  <a:pt x="580070" y="114755"/>
                </a:lnTo>
                <a:close/>
              </a:path>
              <a:path w="657859" h="523875">
                <a:moveTo>
                  <a:pt x="491886" y="139198"/>
                </a:moveTo>
                <a:lnTo>
                  <a:pt x="492302" y="139877"/>
                </a:lnTo>
                <a:lnTo>
                  <a:pt x="491886" y="139198"/>
                </a:lnTo>
                <a:close/>
              </a:path>
              <a:path w="657859" h="523875">
                <a:moveTo>
                  <a:pt x="570126" y="131302"/>
                </a:moveTo>
                <a:lnTo>
                  <a:pt x="570399" y="132032"/>
                </a:lnTo>
                <a:lnTo>
                  <a:pt x="570126" y="131302"/>
                </a:lnTo>
                <a:close/>
              </a:path>
              <a:path w="657859" h="523875">
                <a:moveTo>
                  <a:pt x="499053" y="121947"/>
                </a:moveTo>
                <a:lnTo>
                  <a:pt x="477354" y="121947"/>
                </a:lnTo>
                <a:lnTo>
                  <a:pt x="477873" y="122459"/>
                </a:lnTo>
                <a:lnTo>
                  <a:pt x="485529" y="130880"/>
                </a:lnTo>
                <a:lnTo>
                  <a:pt x="485139" y="130279"/>
                </a:lnTo>
                <a:lnTo>
                  <a:pt x="505396" y="130279"/>
                </a:lnTo>
                <a:lnTo>
                  <a:pt x="499053" y="121947"/>
                </a:lnTo>
                <a:close/>
              </a:path>
              <a:path w="657859" h="523875">
                <a:moveTo>
                  <a:pt x="477586" y="122200"/>
                </a:moveTo>
                <a:lnTo>
                  <a:pt x="477823" y="122459"/>
                </a:lnTo>
                <a:lnTo>
                  <a:pt x="477586" y="122200"/>
                </a:lnTo>
                <a:close/>
              </a:path>
              <a:path w="657859" h="523875">
                <a:moveTo>
                  <a:pt x="477354" y="121947"/>
                </a:moveTo>
                <a:lnTo>
                  <a:pt x="477586" y="122200"/>
                </a:lnTo>
                <a:lnTo>
                  <a:pt x="477873" y="122459"/>
                </a:lnTo>
                <a:lnTo>
                  <a:pt x="477354" y="121947"/>
                </a:lnTo>
                <a:close/>
              </a:path>
              <a:path w="657859" h="523875">
                <a:moveTo>
                  <a:pt x="492294" y="114397"/>
                </a:moveTo>
                <a:lnTo>
                  <a:pt x="468920" y="114397"/>
                </a:lnTo>
                <a:lnTo>
                  <a:pt x="477586" y="122200"/>
                </a:lnTo>
                <a:lnTo>
                  <a:pt x="477354" y="121947"/>
                </a:lnTo>
                <a:lnTo>
                  <a:pt x="499053" y="121947"/>
                </a:lnTo>
                <a:lnTo>
                  <a:pt x="497855" y="120373"/>
                </a:lnTo>
                <a:lnTo>
                  <a:pt x="492294" y="114397"/>
                </a:lnTo>
                <a:close/>
              </a:path>
              <a:path w="657859" h="523875">
                <a:moveTo>
                  <a:pt x="562030" y="114911"/>
                </a:moveTo>
                <a:lnTo>
                  <a:pt x="562282" y="115421"/>
                </a:lnTo>
                <a:lnTo>
                  <a:pt x="562030" y="114911"/>
                </a:lnTo>
                <a:close/>
              </a:path>
              <a:path w="657859" h="523875">
                <a:moveTo>
                  <a:pt x="571316" y="99104"/>
                </a:moveTo>
                <a:lnTo>
                  <a:pt x="552350" y="99104"/>
                </a:lnTo>
                <a:lnTo>
                  <a:pt x="562030" y="114911"/>
                </a:lnTo>
                <a:lnTo>
                  <a:pt x="561952" y="114755"/>
                </a:lnTo>
                <a:lnTo>
                  <a:pt x="580070" y="114755"/>
                </a:lnTo>
                <a:lnTo>
                  <a:pt x="576484" y="107448"/>
                </a:lnTo>
                <a:lnTo>
                  <a:pt x="571316" y="99104"/>
                </a:lnTo>
                <a:close/>
              </a:path>
              <a:path w="657859" h="523875">
                <a:moveTo>
                  <a:pt x="485526" y="107716"/>
                </a:moveTo>
                <a:lnTo>
                  <a:pt x="459708" y="107716"/>
                </a:lnTo>
                <a:lnTo>
                  <a:pt x="469439" y="114909"/>
                </a:lnTo>
                <a:lnTo>
                  <a:pt x="468920" y="114397"/>
                </a:lnTo>
                <a:lnTo>
                  <a:pt x="492294" y="114397"/>
                </a:lnTo>
                <a:lnTo>
                  <a:pt x="489032" y="110890"/>
                </a:lnTo>
                <a:lnTo>
                  <a:pt x="485526" y="107716"/>
                </a:lnTo>
                <a:close/>
              </a:path>
              <a:path w="657859" h="523875">
                <a:moveTo>
                  <a:pt x="478823" y="101778"/>
                </a:moveTo>
                <a:lnTo>
                  <a:pt x="449717" y="101778"/>
                </a:lnTo>
                <a:lnTo>
                  <a:pt x="450496" y="102188"/>
                </a:lnTo>
                <a:lnTo>
                  <a:pt x="460227" y="108113"/>
                </a:lnTo>
                <a:lnTo>
                  <a:pt x="459708" y="107716"/>
                </a:lnTo>
                <a:lnTo>
                  <a:pt x="485526" y="107716"/>
                </a:lnTo>
                <a:lnTo>
                  <a:pt x="479560" y="102316"/>
                </a:lnTo>
                <a:lnTo>
                  <a:pt x="478823" y="101778"/>
                </a:lnTo>
                <a:close/>
              </a:path>
              <a:path w="657859" h="523875">
                <a:moveTo>
                  <a:pt x="450046" y="101977"/>
                </a:moveTo>
                <a:lnTo>
                  <a:pt x="450397" y="102188"/>
                </a:lnTo>
                <a:lnTo>
                  <a:pt x="450046" y="101977"/>
                </a:lnTo>
                <a:close/>
              </a:path>
              <a:path w="657859" h="523875">
                <a:moveTo>
                  <a:pt x="449717" y="101778"/>
                </a:moveTo>
                <a:lnTo>
                  <a:pt x="450046" y="101977"/>
                </a:lnTo>
                <a:lnTo>
                  <a:pt x="450496" y="102188"/>
                </a:lnTo>
                <a:lnTo>
                  <a:pt x="449717" y="101778"/>
                </a:lnTo>
                <a:close/>
              </a:path>
              <a:path w="657859" h="523875">
                <a:moveTo>
                  <a:pt x="472279" y="97005"/>
                </a:moveTo>
                <a:lnTo>
                  <a:pt x="439467" y="97005"/>
                </a:lnTo>
                <a:lnTo>
                  <a:pt x="440116" y="97286"/>
                </a:lnTo>
                <a:lnTo>
                  <a:pt x="450046" y="101977"/>
                </a:lnTo>
                <a:lnTo>
                  <a:pt x="449717" y="101778"/>
                </a:lnTo>
                <a:lnTo>
                  <a:pt x="478823" y="101778"/>
                </a:lnTo>
                <a:lnTo>
                  <a:pt x="472279" y="97005"/>
                </a:lnTo>
                <a:close/>
              </a:path>
              <a:path w="657859" h="523875">
                <a:moveTo>
                  <a:pt x="561508" y="84579"/>
                </a:moveTo>
                <a:lnTo>
                  <a:pt x="541322" y="84579"/>
                </a:lnTo>
                <a:lnTo>
                  <a:pt x="541841" y="85154"/>
                </a:lnTo>
                <a:lnTo>
                  <a:pt x="552740" y="99744"/>
                </a:lnTo>
                <a:lnTo>
                  <a:pt x="552350" y="99104"/>
                </a:lnTo>
                <a:lnTo>
                  <a:pt x="571316" y="99104"/>
                </a:lnTo>
                <a:lnTo>
                  <a:pt x="565974" y="90478"/>
                </a:lnTo>
                <a:lnTo>
                  <a:pt x="561508" y="84579"/>
                </a:lnTo>
                <a:close/>
              </a:path>
              <a:path w="657859" h="523875">
                <a:moveTo>
                  <a:pt x="439900" y="97209"/>
                </a:moveTo>
                <a:lnTo>
                  <a:pt x="440066" y="97286"/>
                </a:lnTo>
                <a:lnTo>
                  <a:pt x="439900" y="97209"/>
                </a:lnTo>
                <a:close/>
              </a:path>
              <a:path w="657859" h="523875">
                <a:moveTo>
                  <a:pt x="439467" y="97005"/>
                </a:moveTo>
                <a:lnTo>
                  <a:pt x="439900" y="97209"/>
                </a:lnTo>
                <a:lnTo>
                  <a:pt x="440116" y="97286"/>
                </a:lnTo>
                <a:lnTo>
                  <a:pt x="439467" y="97005"/>
                </a:lnTo>
                <a:close/>
              </a:path>
              <a:path w="657859" h="523875">
                <a:moveTo>
                  <a:pt x="428750" y="93176"/>
                </a:moveTo>
                <a:lnTo>
                  <a:pt x="439900" y="97209"/>
                </a:lnTo>
                <a:lnTo>
                  <a:pt x="439467" y="97005"/>
                </a:lnTo>
                <a:lnTo>
                  <a:pt x="472279" y="97005"/>
                </a:lnTo>
                <a:lnTo>
                  <a:pt x="469050" y="94650"/>
                </a:lnTo>
                <a:lnTo>
                  <a:pt x="466806" y="93294"/>
                </a:lnTo>
                <a:lnTo>
                  <a:pt x="429217" y="93294"/>
                </a:lnTo>
                <a:lnTo>
                  <a:pt x="428750" y="93176"/>
                </a:lnTo>
                <a:close/>
              </a:path>
              <a:path w="657859" h="523875">
                <a:moveTo>
                  <a:pt x="428438" y="93063"/>
                </a:moveTo>
                <a:lnTo>
                  <a:pt x="428750" y="93176"/>
                </a:lnTo>
                <a:lnTo>
                  <a:pt x="429217" y="93294"/>
                </a:lnTo>
                <a:lnTo>
                  <a:pt x="428438" y="93063"/>
                </a:lnTo>
                <a:close/>
              </a:path>
              <a:path w="657859" h="523875">
                <a:moveTo>
                  <a:pt x="466425" y="93063"/>
                </a:moveTo>
                <a:lnTo>
                  <a:pt x="428438" y="93063"/>
                </a:lnTo>
                <a:lnTo>
                  <a:pt x="429217" y="93294"/>
                </a:lnTo>
                <a:lnTo>
                  <a:pt x="466806" y="93294"/>
                </a:lnTo>
                <a:lnTo>
                  <a:pt x="466425" y="93063"/>
                </a:lnTo>
                <a:close/>
              </a:path>
              <a:path w="657859" h="523875">
                <a:moveTo>
                  <a:pt x="461724" y="90222"/>
                </a:moveTo>
                <a:lnTo>
                  <a:pt x="417020" y="90222"/>
                </a:lnTo>
                <a:lnTo>
                  <a:pt x="417798" y="90389"/>
                </a:lnTo>
                <a:lnTo>
                  <a:pt x="428750" y="93176"/>
                </a:lnTo>
                <a:lnTo>
                  <a:pt x="428438" y="93063"/>
                </a:lnTo>
                <a:lnTo>
                  <a:pt x="466425" y="93063"/>
                </a:lnTo>
                <a:lnTo>
                  <a:pt x="461724" y="90222"/>
                </a:lnTo>
                <a:close/>
              </a:path>
              <a:path w="657859" h="523875">
                <a:moveTo>
                  <a:pt x="417500" y="90343"/>
                </a:moveTo>
                <a:lnTo>
                  <a:pt x="417681" y="90389"/>
                </a:lnTo>
                <a:lnTo>
                  <a:pt x="417500" y="90343"/>
                </a:lnTo>
                <a:close/>
              </a:path>
              <a:path w="657859" h="523875">
                <a:moveTo>
                  <a:pt x="417020" y="90222"/>
                </a:moveTo>
                <a:lnTo>
                  <a:pt x="417500" y="90343"/>
                </a:lnTo>
                <a:lnTo>
                  <a:pt x="417798" y="90389"/>
                </a:lnTo>
                <a:lnTo>
                  <a:pt x="417020" y="90222"/>
                </a:lnTo>
                <a:close/>
              </a:path>
              <a:path w="657859" h="523875">
                <a:moveTo>
                  <a:pt x="405572" y="88524"/>
                </a:moveTo>
                <a:lnTo>
                  <a:pt x="417500" y="90343"/>
                </a:lnTo>
                <a:lnTo>
                  <a:pt x="417020" y="90222"/>
                </a:lnTo>
                <a:lnTo>
                  <a:pt x="461724" y="90222"/>
                </a:lnTo>
                <a:lnTo>
                  <a:pt x="458950" y="88546"/>
                </a:lnTo>
                <a:lnTo>
                  <a:pt x="405991" y="88546"/>
                </a:lnTo>
                <a:lnTo>
                  <a:pt x="405572" y="88524"/>
                </a:lnTo>
                <a:close/>
              </a:path>
              <a:path w="657859" h="523875">
                <a:moveTo>
                  <a:pt x="405213" y="88469"/>
                </a:moveTo>
                <a:lnTo>
                  <a:pt x="405572" y="88524"/>
                </a:lnTo>
                <a:lnTo>
                  <a:pt x="405991" y="88546"/>
                </a:lnTo>
                <a:lnTo>
                  <a:pt x="405213" y="88469"/>
                </a:lnTo>
                <a:close/>
              </a:path>
              <a:path w="657859" h="523875">
                <a:moveTo>
                  <a:pt x="458823" y="88469"/>
                </a:moveTo>
                <a:lnTo>
                  <a:pt x="405213" y="88469"/>
                </a:lnTo>
                <a:lnTo>
                  <a:pt x="405991" y="88546"/>
                </a:lnTo>
                <a:lnTo>
                  <a:pt x="458950" y="88546"/>
                </a:lnTo>
                <a:lnTo>
                  <a:pt x="458823" y="88469"/>
                </a:lnTo>
                <a:close/>
              </a:path>
              <a:path w="657859" h="523875">
                <a:moveTo>
                  <a:pt x="393794" y="0"/>
                </a:moveTo>
                <a:lnTo>
                  <a:pt x="0" y="0"/>
                </a:lnTo>
                <a:lnTo>
                  <a:pt x="0" y="87893"/>
                </a:lnTo>
                <a:lnTo>
                  <a:pt x="393535" y="87893"/>
                </a:lnTo>
                <a:lnTo>
                  <a:pt x="405572" y="88524"/>
                </a:lnTo>
                <a:lnTo>
                  <a:pt x="405213" y="88469"/>
                </a:lnTo>
                <a:lnTo>
                  <a:pt x="458823" y="88469"/>
                </a:lnTo>
                <a:lnTo>
                  <a:pt x="457864" y="87893"/>
                </a:lnTo>
                <a:lnTo>
                  <a:pt x="446084" y="82390"/>
                </a:lnTo>
                <a:lnTo>
                  <a:pt x="439164" y="79895"/>
                </a:lnTo>
                <a:lnTo>
                  <a:pt x="16218" y="79895"/>
                </a:lnTo>
                <a:lnTo>
                  <a:pt x="8174" y="71896"/>
                </a:lnTo>
                <a:lnTo>
                  <a:pt x="16218" y="71896"/>
                </a:lnTo>
                <a:lnTo>
                  <a:pt x="16218" y="15996"/>
                </a:lnTo>
                <a:lnTo>
                  <a:pt x="8174" y="15996"/>
                </a:lnTo>
                <a:lnTo>
                  <a:pt x="16218" y="7998"/>
                </a:lnTo>
                <a:lnTo>
                  <a:pt x="450713" y="7998"/>
                </a:lnTo>
                <a:lnTo>
                  <a:pt x="435445" y="4184"/>
                </a:lnTo>
                <a:lnTo>
                  <a:pt x="414814" y="1087"/>
                </a:lnTo>
                <a:lnTo>
                  <a:pt x="393794" y="0"/>
                </a:lnTo>
                <a:close/>
              </a:path>
              <a:path w="657859" h="523875">
                <a:moveTo>
                  <a:pt x="541363" y="84633"/>
                </a:moveTo>
                <a:lnTo>
                  <a:pt x="541755" y="85154"/>
                </a:lnTo>
                <a:lnTo>
                  <a:pt x="541363" y="84633"/>
                </a:lnTo>
                <a:close/>
              </a:path>
              <a:path w="657859" h="523875">
                <a:moveTo>
                  <a:pt x="550767" y="71141"/>
                </a:moveTo>
                <a:lnTo>
                  <a:pt x="528995" y="71141"/>
                </a:lnTo>
                <a:lnTo>
                  <a:pt x="541363" y="84633"/>
                </a:lnTo>
                <a:lnTo>
                  <a:pt x="561508" y="84579"/>
                </a:lnTo>
                <a:lnTo>
                  <a:pt x="553967" y="74635"/>
                </a:lnTo>
                <a:lnTo>
                  <a:pt x="550767" y="71141"/>
                </a:lnTo>
                <a:close/>
              </a:path>
              <a:path w="657859" h="523875">
                <a:moveTo>
                  <a:pt x="16218" y="71896"/>
                </a:moveTo>
                <a:lnTo>
                  <a:pt x="8174" y="71896"/>
                </a:lnTo>
                <a:lnTo>
                  <a:pt x="16218" y="79895"/>
                </a:lnTo>
                <a:lnTo>
                  <a:pt x="16218" y="71896"/>
                </a:lnTo>
                <a:close/>
              </a:path>
              <a:path w="657859" h="523875">
                <a:moveTo>
                  <a:pt x="393665" y="71896"/>
                </a:moveTo>
                <a:lnTo>
                  <a:pt x="16218" y="71896"/>
                </a:lnTo>
                <a:lnTo>
                  <a:pt x="16218" y="79895"/>
                </a:lnTo>
                <a:lnTo>
                  <a:pt x="439164" y="79895"/>
                </a:lnTo>
                <a:lnTo>
                  <a:pt x="433628" y="77898"/>
                </a:lnTo>
                <a:lnTo>
                  <a:pt x="420653" y="74635"/>
                </a:lnTo>
                <a:lnTo>
                  <a:pt x="407289" y="72600"/>
                </a:lnTo>
                <a:lnTo>
                  <a:pt x="393665" y="71896"/>
                </a:lnTo>
                <a:close/>
              </a:path>
              <a:path w="657859" h="523875">
                <a:moveTo>
                  <a:pt x="539467" y="59047"/>
                </a:moveTo>
                <a:lnTo>
                  <a:pt x="515371" y="59047"/>
                </a:lnTo>
                <a:lnTo>
                  <a:pt x="515890" y="59495"/>
                </a:lnTo>
                <a:lnTo>
                  <a:pt x="529514" y="71717"/>
                </a:lnTo>
                <a:lnTo>
                  <a:pt x="528995" y="71141"/>
                </a:lnTo>
                <a:lnTo>
                  <a:pt x="550767" y="71141"/>
                </a:lnTo>
                <a:lnTo>
                  <a:pt x="540673" y="60122"/>
                </a:lnTo>
                <a:lnTo>
                  <a:pt x="539467" y="59047"/>
                </a:lnTo>
                <a:close/>
              </a:path>
              <a:path w="657859" h="523875">
                <a:moveTo>
                  <a:pt x="515782" y="59415"/>
                </a:moveTo>
                <a:close/>
              </a:path>
              <a:path w="657859" h="523875">
                <a:moveTo>
                  <a:pt x="500450" y="48080"/>
                </a:moveTo>
                <a:lnTo>
                  <a:pt x="515782" y="59415"/>
                </a:lnTo>
                <a:lnTo>
                  <a:pt x="515371" y="59047"/>
                </a:lnTo>
                <a:lnTo>
                  <a:pt x="539467" y="59047"/>
                </a:lnTo>
                <a:lnTo>
                  <a:pt x="527662" y="48528"/>
                </a:lnTo>
                <a:lnTo>
                  <a:pt x="501228" y="48528"/>
                </a:lnTo>
                <a:lnTo>
                  <a:pt x="500450" y="48080"/>
                </a:lnTo>
                <a:close/>
              </a:path>
              <a:path w="657859" h="523875">
                <a:moveTo>
                  <a:pt x="514749" y="38648"/>
                </a:moveTo>
                <a:lnTo>
                  <a:pt x="484620" y="38648"/>
                </a:lnTo>
                <a:lnTo>
                  <a:pt x="485269" y="39006"/>
                </a:lnTo>
                <a:lnTo>
                  <a:pt x="501228" y="48528"/>
                </a:lnTo>
                <a:lnTo>
                  <a:pt x="527662" y="48528"/>
                </a:lnTo>
                <a:lnTo>
                  <a:pt x="525881" y="46941"/>
                </a:lnTo>
                <a:lnTo>
                  <a:pt x="514749" y="38648"/>
                </a:lnTo>
                <a:close/>
              </a:path>
              <a:path w="657859" h="523875">
                <a:moveTo>
                  <a:pt x="485039" y="38897"/>
                </a:moveTo>
                <a:lnTo>
                  <a:pt x="485223" y="39006"/>
                </a:lnTo>
                <a:lnTo>
                  <a:pt x="485039" y="38897"/>
                </a:lnTo>
                <a:close/>
              </a:path>
              <a:path w="657859" h="523875">
                <a:moveTo>
                  <a:pt x="484620" y="38648"/>
                </a:moveTo>
                <a:lnTo>
                  <a:pt x="485039" y="38897"/>
                </a:lnTo>
                <a:lnTo>
                  <a:pt x="485269" y="39006"/>
                </a:lnTo>
                <a:lnTo>
                  <a:pt x="484620" y="38648"/>
                </a:lnTo>
                <a:close/>
              </a:path>
              <a:path w="657859" h="523875">
                <a:moveTo>
                  <a:pt x="467977" y="30797"/>
                </a:moveTo>
                <a:lnTo>
                  <a:pt x="485039" y="38897"/>
                </a:lnTo>
                <a:lnTo>
                  <a:pt x="484620" y="38648"/>
                </a:lnTo>
                <a:lnTo>
                  <a:pt x="514749" y="38648"/>
                </a:lnTo>
                <a:lnTo>
                  <a:pt x="509922" y="35052"/>
                </a:lnTo>
                <a:lnTo>
                  <a:pt x="503204" y="31046"/>
                </a:lnTo>
                <a:lnTo>
                  <a:pt x="468661" y="31046"/>
                </a:lnTo>
                <a:lnTo>
                  <a:pt x="467977" y="30797"/>
                </a:lnTo>
                <a:close/>
              </a:path>
              <a:path w="657859" h="523875">
                <a:moveTo>
                  <a:pt x="502710" y="30752"/>
                </a:moveTo>
                <a:lnTo>
                  <a:pt x="467882" y="30752"/>
                </a:lnTo>
                <a:lnTo>
                  <a:pt x="468661" y="31046"/>
                </a:lnTo>
                <a:lnTo>
                  <a:pt x="503204" y="31046"/>
                </a:lnTo>
                <a:lnTo>
                  <a:pt x="502710" y="30752"/>
                </a:lnTo>
                <a:close/>
              </a:path>
              <a:path w="657859" h="523875">
                <a:moveTo>
                  <a:pt x="491751" y="24328"/>
                </a:moveTo>
                <a:lnTo>
                  <a:pt x="450236" y="24328"/>
                </a:lnTo>
                <a:lnTo>
                  <a:pt x="451015" y="24584"/>
                </a:lnTo>
                <a:lnTo>
                  <a:pt x="467977" y="30797"/>
                </a:lnTo>
                <a:lnTo>
                  <a:pt x="502710" y="30752"/>
                </a:lnTo>
                <a:lnTo>
                  <a:pt x="492665" y="24763"/>
                </a:lnTo>
                <a:lnTo>
                  <a:pt x="491751" y="24328"/>
                </a:lnTo>
                <a:close/>
              </a:path>
              <a:path w="657859" h="523875">
                <a:moveTo>
                  <a:pt x="450771" y="24523"/>
                </a:moveTo>
                <a:lnTo>
                  <a:pt x="450938" y="24584"/>
                </a:lnTo>
                <a:lnTo>
                  <a:pt x="450771" y="24523"/>
                </a:lnTo>
                <a:close/>
              </a:path>
              <a:path w="657859" h="523875">
                <a:moveTo>
                  <a:pt x="450236" y="24328"/>
                </a:moveTo>
                <a:lnTo>
                  <a:pt x="450771" y="24523"/>
                </a:lnTo>
                <a:lnTo>
                  <a:pt x="451015" y="24584"/>
                </a:lnTo>
                <a:lnTo>
                  <a:pt x="450236" y="24328"/>
                </a:lnTo>
                <a:close/>
              </a:path>
              <a:path w="657859" h="523875">
                <a:moveTo>
                  <a:pt x="432179" y="19876"/>
                </a:moveTo>
                <a:lnTo>
                  <a:pt x="450771" y="24523"/>
                </a:lnTo>
                <a:lnTo>
                  <a:pt x="450236" y="24328"/>
                </a:lnTo>
                <a:lnTo>
                  <a:pt x="491751" y="24328"/>
                </a:lnTo>
                <a:lnTo>
                  <a:pt x="482532" y="19938"/>
                </a:lnTo>
                <a:lnTo>
                  <a:pt x="432590" y="19938"/>
                </a:lnTo>
                <a:lnTo>
                  <a:pt x="432179" y="19876"/>
                </a:lnTo>
                <a:close/>
              </a:path>
              <a:path w="657859" h="523875">
                <a:moveTo>
                  <a:pt x="431812" y="19785"/>
                </a:moveTo>
                <a:lnTo>
                  <a:pt x="432179" y="19876"/>
                </a:lnTo>
                <a:lnTo>
                  <a:pt x="432590" y="19938"/>
                </a:lnTo>
                <a:lnTo>
                  <a:pt x="431812" y="19785"/>
                </a:lnTo>
                <a:close/>
              </a:path>
              <a:path w="657859" h="523875">
                <a:moveTo>
                  <a:pt x="482209" y="19785"/>
                </a:moveTo>
                <a:lnTo>
                  <a:pt x="431812" y="19785"/>
                </a:lnTo>
                <a:lnTo>
                  <a:pt x="432590" y="19938"/>
                </a:lnTo>
                <a:lnTo>
                  <a:pt x="482532" y="19938"/>
                </a:lnTo>
                <a:lnTo>
                  <a:pt x="482209" y="19785"/>
                </a:lnTo>
                <a:close/>
              </a:path>
              <a:path w="657859" h="523875">
                <a:moveTo>
                  <a:pt x="476269" y="16956"/>
                </a:moveTo>
                <a:lnTo>
                  <a:pt x="412738" y="16956"/>
                </a:lnTo>
                <a:lnTo>
                  <a:pt x="413517" y="17046"/>
                </a:lnTo>
                <a:lnTo>
                  <a:pt x="413335" y="17046"/>
                </a:lnTo>
                <a:lnTo>
                  <a:pt x="432179" y="19876"/>
                </a:lnTo>
                <a:lnTo>
                  <a:pt x="431812" y="19785"/>
                </a:lnTo>
                <a:lnTo>
                  <a:pt x="482209" y="19785"/>
                </a:lnTo>
                <a:lnTo>
                  <a:pt x="476457" y="17046"/>
                </a:lnTo>
                <a:lnTo>
                  <a:pt x="413517" y="17046"/>
                </a:lnTo>
                <a:lnTo>
                  <a:pt x="413238" y="17031"/>
                </a:lnTo>
                <a:lnTo>
                  <a:pt x="476427" y="17031"/>
                </a:lnTo>
                <a:lnTo>
                  <a:pt x="476269" y="16956"/>
                </a:lnTo>
                <a:close/>
              </a:path>
              <a:path w="657859" h="523875">
                <a:moveTo>
                  <a:pt x="412738" y="16956"/>
                </a:moveTo>
                <a:lnTo>
                  <a:pt x="413238" y="17031"/>
                </a:lnTo>
                <a:lnTo>
                  <a:pt x="413517" y="17046"/>
                </a:lnTo>
                <a:lnTo>
                  <a:pt x="412738" y="16956"/>
                </a:lnTo>
                <a:close/>
              </a:path>
              <a:path w="657859" h="523875">
                <a:moveTo>
                  <a:pt x="393146" y="15984"/>
                </a:moveTo>
                <a:lnTo>
                  <a:pt x="413238" y="17031"/>
                </a:lnTo>
                <a:lnTo>
                  <a:pt x="412738" y="16956"/>
                </a:lnTo>
                <a:lnTo>
                  <a:pt x="476269" y="16956"/>
                </a:lnTo>
                <a:lnTo>
                  <a:pt x="474629" y="16176"/>
                </a:lnTo>
                <a:lnTo>
                  <a:pt x="474138" y="15996"/>
                </a:lnTo>
                <a:lnTo>
                  <a:pt x="393146" y="15984"/>
                </a:lnTo>
                <a:close/>
              </a:path>
              <a:path w="657859" h="523875">
                <a:moveTo>
                  <a:pt x="16218" y="7998"/>
                </a:moveTo>
                <a:lnTo>
                  <a:pt x="8174" y="15996"/>
                </a:lnTo>
                <a:lnTo>
                  <a:pt x="16218" y="15996"/>
                </a:lnTo>
                <a:lnTo>
                  <a:pt x="16218" y="7998"/>
                </a:lnTo>
                <a:close/>
              </a:path>
              <a:path w="657859" h="523875">
                <a:moveTo>
                  <a:pt x="450713" y="7998"/>
                </a:moveTo>
                <a:lnTo>
                  <a:pt x="16218" y="7998"/>
                </a:lnTo>
                <a:lnTo>
                  <a:pt x="16218" y="15996"/>
                </a:lnTo>
                <a:lnTo>
                  <a:pt x="393391" y="15996"/>
                </a:lnTo>
                <a:lnTo>
                  <a:pt x="393146" y="15984"/>
                </a:lnTo>
                <a:lnTo>
                  <a:pt x="474103" y="15984"/>
                </a:lnTo>
                <a:lnTo>
                  <a:pt x="455426" y="9175"/>
                </a:lnTo>
                <a:lnTo>
                  <a:pt x="450713" y="7998"/>
                </a:lnTo>
                <a:close/>
              </a:path>
              <a:path w="657859" h="523875">
                <a:moveTo>
                  <a:pt x="474103" y="15984"/>
                </a:moveTo>
                <a:lnTo>
                  <a:pt x="393146" y="15984"/>
                </a:lnTo>
                <a:lnTo>
                  <a:pt x="393535" y="15996"/>
                </a:lnTo>
                <a:lnTo>
                  <a:pt x="474138" y="15996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28091" y="20759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5">
                <a:moveTo>
                  <a:pt x="0" y="0"/>
                </a:moveTo>
                <a:lnTo>
                  <a:pt x="0" y="173150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82418" y="2237839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20359" y="2257931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0" y="0"/>
                </a:moveTo>
                <a:lnTo>
                  <a:pt x="34513" y="3416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314520" y="2252300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616" y="0"/>
                </a:moveTo>
                <a:lnTo>
                  <a:pt x="0" y="63603"/>
                </a:lnTo>
                <a:lnTo>
                  <a:pt x="129102" y="127463"/>
                </a:lnTo>
                <a:lnTo>
                  <a:pt x="6461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693654" y="1996606"/>
            <a:ext cx="202565" cy="269875"/>
          </a:xfrm>
          <a:custGeom>
            <a:avLst/>
            <a:gdLst/>
            <a:ahLst/>
            <a:cxnLst/>
            <a:rect l="l" t="t" r="r" b="b"/>
            <a:pathLst>
              <a:path w="202565" h="269875">
                <a:moveTo>
                  <a:pt x="202541" y="0"/>
                </a:moveTo>
                <a:lnTo>
                  <a:pt x="0" y="269260"/>
                </a:lnTo>
              </a:path>
            </a:pathLst>
          </a:custGeom>
          <a:ln w="1291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618787" y="2229905"/>
            <a:ext cx="118745" cy="135890"/>
          </a:xfrm>
          <a:custGeom>
            <a:avLst/>
            <a:gdLst/>
            <a:ahLst/>
            <a:cxnLst/>
            <a:rect l="l" t="t" r="r" b="b"/>
            <a:pathLst>
              <a:path w="118745" h="135889">
                <a:moveTo>
                  <a:pt x="45023" y="0"/>
                </a:moveTo>
                <a:lnTo>
                  <a:pt x="0" y="135397"/>
                </a:lnTo>
                <a:lnTo>
                  <a:pt x="118333" y="53749"/>
                </a:lnTo>
                <a:lnTo>
                  <a:pt x="4502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5023" y="2116902"/>
            <a:ext cx="0" cy="110489"/>
          </a:xfrm>
          <a:custGeom>
            <a:avLst/>
            <a:gdLst/>
            <a:ahLst/>
            <a:cxnLst/>
            <a:rect l="l" t="t" r="r" b="b"/>
            <a:pathLst>
              <a:path h="110489">
                <a:moveTo>
                  <a:pt x="0" y="0"/>
                </a:moveTo>
                <a:lnTo>
                  <a:pt x="0" y="110186"/>
                </a:lnTo>
              </a:path>
            </a:pathLst>
          </a:custGeom>
          <a:ln w="129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29351" y="2215827"/>
            <a:ext cx="91440" cy="135255"/>
          </a:xfrm>
          <a:custGeom>
            <a:avLst/>
            <a:gdLst/>
            <a:ahLst/>
            <a:cxnLst/>
            <a:rect l="l" t="t" r="r" b="b"/>
            <a:pathLst>
              <a:path w="91440" h="135255">
                <a:moveTo>
                  <a:pt x="91344" y="0"/>
                </a:moveTo>
                <a:lnTo>
                  <a:pt x="0" y="0"/>
                </a:lnTo>
                <a:lnTo>
                  <a:pt x="45672" y="135142"/>
                </a:lnTo>
                <a:lnTo>
                  <a:pt x="9134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2494" y="2198934"/>
            <a:ext cx="76200" cy="74930"/>
          </a:xfrm>
          <a:custGeom>
            <a:avLst/>
            <a:gdLst/>
            <a:ahLst/>
            <a:cxnLst/>
            <a:rect l="l" t="t" r="r" b="b"/>
            <a:pathLst>
              <a:path w="76200" h="74930">
                <a:moveTo>
                  <a:pt x="75644" y="0"/>
                </a:moveTo>
                <a:lnTo>
                  <a:pt x="0" y="74609"/>
                </a:lnTo>
              </a:path>
            </a:pathLst>
          </a:custGeom>
          <a:ln w="1288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53679" y="2233744"/>
            <a:ext cx="129539" cy="127635"/>
          </a:xfrm>
          <a:custGeom>
            <a:avLst/>
            <a:gdLst/>
            <a:ahLst/>
            <a:cxnLst/>
            <a:rect l="l" t="t" r="r" b="b"/>
            <a:pathLst>
              <a:path w="129540" h="127635">
                <a:moveTo>
                  <a:pt x="64590" y="0"/>
                </a:moveTo>
                <a:lnTo>
                  <a:pt x="0" y="127463"/>
                </a:lnTo>
                <a:lnTo>
                  <a:pt x="129180" y="63731"/>
                </a:lnTo>
                <a:lnTo>
                  <a:pt x="6459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04033" y="1962692"/>
            <a:ext cx="226060" cy="316230"/>
          </a:xfrm>
          <a:custGeom>
            <a:avLst/>
            <a:gdLst/>
            <a:ahLst/>
            <a:cxnLst/>
            <a:rect l="l" t="t" r="r" b="b"/>
            <a:pathLst>
              <a:path w="226059" h="316230">
                <a:moveTo>
                  <a:pt x="0" y="0"/>
                </a:moveTo>
                <a:lnTo>
                  <a:pt x="225798" y="315843"/>
                </a:lnTo>
              </a:path>
            </a:pathLst>
          </a:custGeom>
          <a:ln w="1291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5924" y="2243342"/>
            <a:ext cx="116839" cy="136525"/>
          </a:xfrm>
          <a:custGeom>
            <a:avLst/>
            <a:gdLst/>
            <a:ahLst/>
            <a:cxnLst/>
            <a:rect l="l" t="t" r="r" b="b"/>
            <a:pathLst>
              <a:path w="116840" h="136525">
                <a:moveTo>
                  <a:pt x="74645" y="0"/>
                </a:moveTo>
                <a:lnTo>
                  <a:pt x="0" y="51958"/>
                </a:lnTo>
                <a:lnTo>
                  <a:pt x="116296" y="136421"/>
                </a:lnTo>
                <a:lnTo>
                  <a:pt x="7464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147979" y="2537813"/>
            <a:ext cx="809363" cy="6968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7973" y="2409646"/>
            <a:ext cx="911225" cy="897255"/>
          </a:xfrm>
          <a:custGeom>
            <a:avLst/>
            <a:gdLst/>
            <a:ahLst/>
            <a:cxnLst/>
            <a:rect l="l" t="t" r="r" b="b"/>
            <a:pathLst>
              <a:path w="911225" h="897254">
                <a:moveTo>
                  <a:pt x="478781" y="0"/>
                </a:moveTo>
                <a:lnTo>
                  <a:pt x="431941" y="0"/>
                </a:lnTo>
                <a:lnTo>
                  <a:pt x="386009" y="5119"/>
                </a:lnTo>
                <a:lnTo>
                  <a:pt x="319927" y="19196"/>
                </a:lnTo>
                <a:lnTo>
                  <a:pt x="278108" y="34553"/>
                </a:lnTo>
                <a:lnTo>
                  <a:pt x="238275" y="53749"/>
                </a:lnTo>
                <a:lnTo>
                  <a:pt x="200725" y="76785"/>
                </a:lnTo>
                <a:lnTo>
                  <a:pt x="182897" y="88302"/>
                </a:lnTo>
                <a:lnTo>
                  <a:pt x="165744" y="102380"/>
                </a:lnTo>
                <a:lnTo>
                  <a:pt x="149213" y="116457"/>
                </a:lnTo>
                <a:lnTo>
                  <a:pt x="133371" y="130534"/>
                </a:lnTo>
                <a:lnTo>
                  <a:pt x="118294" y="147171"/>
                </a:lnTo>
                <a:lnTo>
                  <a:pt x="104034" y="162528"/>
                </a:lnTo>
                <a:lnTo>
                  <a:pt x="77785" y="197082"/>
                </a:lnTo>
                <a:lnTo>
                  <a:pt x="54988" y="234194"/>
                </a:lnTo>
                <a:lnTo>
                  <a:pt x="35772" y="273867"/>
                </a:lnTo>
                <a:lnTo>
                  <a:pt x="20500" y="314819"/>
                </a:lnTo>
                <a:lnTo>
                  <a:pt x="9212" y="358331"/>
                </a:lnTo>
                <a:lnTo>
                  <a:pt x="2374" y="403122"/>
                </a:lnTo>
                <a:lnTo>
                  <a:pt x="0" y="449193"/>
                </a:lnTo>
                <a:lnTo>
                  <a:pt x="596" y="472229"/>
                </a:lnTo>
                <a:lnTo>
                  <a:pt x="5241" y="517020"/>
                </a:lnTo>
                <a:lnTo>
                  <a:pt x="14363" y="560532"/>
                </a:lnTo>
                <a:lnTo>
                  <a:pt x="27637" y="602764"/>
                </a:lnTo>
                <a:lnTo>
                  <a:pt x="44881" y="643716"/>
                </a:lnTo>
                <a:lnTo>
                  <a:pt x="65887" y="682108"/>
                </a:lnTo>
                <a:lnTo>
                  <a:pt x="90462" y="717941"/>
                </a:lnTo>
                <a:lnTo>
                  <a:pt x="118294" y="749935"/>
                </a:lnTo>
                <a:lnTo>
                  <a:pt x="133358" y="766572"/>
                </a:lnTo>
                <a:lnTo>
                  <a:pt x="165744" y="794727"/>
                </a:lnTo>
                <a:lnTo>
                  <a:pt x="200725" y="821602"/>
                </a:lnTo>
                <a:lnTo>
                  <a:pt x="238275" y="843357"/>
                </a:lnTo>
                <a:lnTo>
                  <a:pt x="278108" y="862554"/>
                </a:lnTo>
                <a:lnTo>
                  <a:pt x="319927" y="877911"/>
                </a:lnTo>
                <a:lnTo>
                  <a:pt x="363627" y="888149"/>
                </a:lnTo>
                <a:lnTo>
                  <a:pt x="408846" y="895827"/>
                </a:lnTo>
                <a:lnTo>
                  <a:pt x="478782" y="897107"/>
                </a:lnTo>
                <a:lnTo>
                  <a:pt x="501877" y="895827"/>
                </a:lnTo>
                <a:lnTo>
                  <a:pt x="547161" y="888149"/>
                </a:lnTo>
                <a:lnTo>
                  <a:pt x="574603" y="881750"/>
                </a:lnTo>
                <a:lnTo>
                  <a:pt x="432979" y="881750"/>
                </a:lnTo>
                <a:lnTo>
                  <a:pt x="388734" y="876631"/>
                </a:lnTo>
                <a:lnTo>
                  <a:pt x="367053" y="872792"/>
                </a:lnTo>
                <a:lnTo>
                  <a:pt x="324936" y="862554"/>
                </a:lnTo>
                <a:lnTo>
                  <a:pt x="304565" y="856155"/>
                </a:lnTo>
                <a:lnTo>
                  <a:pt x="284622" y="847197"/>
                </a:lnTo>
                <a:lnTo>
                  <a:pt x="265211" y="839518"/>
                </a:lnTo>
                <a:lnTo>
                  <a:pt x="246177" y="829280"/>
                </a:lnTo>
                <a:lnTo>
                  <a:pt x="227492" y="819042"/>
                </a:lnTo>
                <a:lnTo>
                  <a:pt x="227843" y="819042"/>
                </a:lnTo>
                <a:lnTo>
                  <a:pt x="209963" y="807524"/>
                </a:lnTo>
                <a:lnTo>
                  <a:pt x="192758" y="796006"/>
                </a:lnTo>
                <a:lnTo>
                  <a:pt x="176228" y="783209"/>
                </a:lnTo>
                <a:lnTo>
                  <a:pt x="160242" y="769132"/>
                </a:lnTo>
                <a:lnTo>
                  <a:pt x="144672" y="755054"/>
                </a:lnTo>
                <a:lnTo>
                  <a:pt x="144971" y="755054"/>
                </a:lnTo>
                <a:lnTo>
                  <a:pt x="130426" y="739697"/>
                </a:lnTo>
                <a:lnTo>
                  <a:pt x="116659" y="724340"/>
                </a:lnTo>
                <a:lnTo>
                  <a:pt x="103567" y="707703"/>
                </a:lnTo>
                <a:lnTo>
                  <a:pt x="91331" y="691067"/>
                </a:lnTo>
                <a:lnTo>
                  <a:pt x="79654" y="673150"/>
                </a:lnTo>
                <a:lnTo>
                  <a:pt x="79861" y="673150"/>
                </a:lnTo>
                <a:lnTo>
                  <a:pt x="69326" y="655233"/>
                </a:lnTo>
                <a:lnTo>
                  <a:pt x="59400" y="636037"/>
                </a:lnTo>
                <a:lnTo>
                  <a:pt x="59581" y="636037"/>
                </a:lnTo>
                <a:lnTo>
                  <a:pt x="50784" y="616841"/>
                </a:lnTo>
                <a:lnTo>
                  <a:pt x="36057" y="577168"/>
                </a:lnTo>
                <a:lnTo>
                  <a:pt x="25145" y="536216"/>
                </a:lnTo>
                <a:lnTo>
                  <a:pt x="18528" y="492705"/>
                </a:lnTo>
                <a:lnTo>
                  <a:pt x="16218" y="449193"/>
                </a:lnTo>
                <a:lnTo>
                  <a:pt x="16776" y="426158"/>
                </a:lnTo>
                <a:lnTo>
                  <a:pt x="21253" y="382646"/>
                </a:lnTo>
                <a:lnTo>
                  <a:pt x="30024" y="340414"/>
                </a:lnTo>
                <a:lnTo>
                  <a:pt x="42804" y="299462"/>
                </a:lnTo>
                <a:lnTo>
                  <a:pt x="59400" y="261069"/>
                </a:lnTo>
                <a:lnTo>
                  <a:pt x="79874" y="223956"/>
                </a:lnTo>
                <a:lnTo>
                  <a:pt x="79641" y="223956"/>
                </a:lnTo>
                <a:lnTo>
                  <a:pt x="91111" y="206040"/>
                </a:lnTo>
                <a:lnTo>
                  <a:pt x="103333" y="189403"/>
                </a:lnTo>
                <a:lnTo>
                  <a:pt x="116425" y="172766"/>
                </a:lnTo>
                <a:lnTo>
                  <a:pt x="130438" y="157409"/>
                </a:lnTo>
                <a:lnTo>
                  <a:pt x="130166" y="157409"/>
                </a:lnTo>
                <a:lnTo>
                  <a:pt x="144672" y="142052"/>
                </a:lnTo>
                <a:lnTo>
                  <a:pt x="159983" y="127975"/>
                </a:lnTo>
                <a:lnTo>
                  <a:pt x="175929" y="115177"/>
                </a:lnTo>
                <a:lnTo>
                  <a:pt x="192446" y="101100"/>
                </a:lnTo>
                <a:lnTo>
                  <a:pt x="209651" y="89582"/>
                </a:lnTo>
                <a:lnTo>
                  <a:pt x="227843" y="78064"/>
                </a:lnTo>
                <a:lnTo>
                  <a:pt x="227492" y="78064"/>
                </a:lnTo>
                <a:lnTo>
                  <a:pt x="284232" y="49910"/>
                </a:lnTo>
                <a:lnTo>
                  <a:pt x="324546" y="34553"/>
                </a:lnTo>
                <a:lnTo>
                  <a:pt x="366663" y="24315"/>
                </a:lnTo>
                <a:lnTo>
                  <a:pt x="410273" y="17916"/>
                </a:lnTo>
                <a:lnTo>
                  <a:pt x="455167" y="15357"/>
                </a:lnTo>
                <a:lnTo>
                  <a:pt x="574603" y="15357"/>
                </a:lnTo>
                <a:lnTo>
                  <a:pt x="547160" y="8958"/>
                </a:lnTo>
                <a:lnTo>
                  <a:pt x="524713" y="5119"/>
                </a:lnTo>
                <a:lnTo>
                  <a:pt x="478781" y="0"/>
                </a:lnTo>
                <a:close/>
              </a:path>
              <a:path w="911225" h="897254">
                <a:moveTo>
                  <a:pt x="758513" y="113898"/>
                </a:moveTo>
                <a:lnTo>
                  <a:pt x="734521" y="113898"/>
                </a:lnTo>
                <a:lnTo>
                  <a:pt x="750480" y="127975"/>
                </a:lnTo>
                <a:lnTo>
                  <a:pt x="765791" y="142052"/>
                </a:lnTo>
                <a:lnTo>
                  <a:pt x="780583" y="157409"/>
                </a:lnTo>
                <a:lnTo>
                  <a:pt x="780323" y="157409"/>
                </a:lnTo>
                <a:lnTo>
                  <a:pt x="794077" y="172766"/>
                </a:lnTo>
                <a:lnTo>
                  <a:pt x="807182" y="189403"/>
                </a:lnTo>
                <a:lnTo>
                  <a:pt x="819378" y="206040"/>
                </a:lnTo>
                <a:lnTo>
                  <a:pt x="831056" y="223956"/>
                </a:lnTo>
                <a:lnTo>
                  <a:pt x="830797" y="223956"/>
                </a:lnTo>
                <a:lnTo>
                  <a:pt x="841436" y="241873"/>
                </a:lnTo>
                <a:lnTo>
                  <a:pt x="859991" y="280266"/>
                </a:lnTo>
                <a:lnTo>
                  <a:pt x="874652" y="319938"/>
                </a:lnTo>
                <a:lnTo>
                  <a:pt x="885552" y="360890"/>
                </a:lnTo>
                <a:lnTo>
                  <a:pt x="892169" y="404402"/>
                </a:lnTo>
                <a:lnTo>
                  <a:pt x="894504" y="447913"/>
                </a:lnTo>
                <a:lnTo>
                  <a:pt x="893985" y="470949"/>
                </a:lnTo>
                <a:lnTo>
                  <a:pt x="889444" y="514461"/>
                </a:lnTo>
                <a:lnTo>
                  <a:pt x="880751" y="556693"/>
                </a:lnTo>
                <a:lnTo>
                  <a:pt x="867905" y="597645"/>
                </a:lnTo>
                <a:lnTo>
                  <a:pt x="851168" y="636037"/>
                </a:lnTo>
                <a:lnTo>
                  <a:pt x="851297" y="636037"/>
                </a:lnTo>
                <a:lnTo>
                  <a:pt x="841566" y="655234"/>
                </a:lnTo>
                <a:lnTo>
                  <a:pt x="830926" y="673150"/>
                </a:lnTo>
                <a:lnTo>
                  <a:pt x="831056" y="673150"/>
                </a:lnTo>
                <a:lnTo>
                  <a:pt x="807441" y="707703"/>
                </a:lnTo>
                <a:lnTo>
                  <a:pt x="780583" y="739697"/>
                </a:lnTo>
                <a:lnTo>
                  <a:pt x="765791" y="755054"/>
                </a:lnTo>
                <a:lnTo>
                  <a:pt x="766051" y="755054"/>
                </a:lnTo>
                <a:lnTo>
                  <a:pt x="734781" y="783209"/>
                </a:lnTo>
                <a:lnTo>
                  <a:pt x="701045" y="807524"/>
                </a:lnTo>
                <a:lnTo>
                  <a:pt x="682880" y="819042"/>
                </a:lnTo>
                <a:lnTo>
                  <a:pt x="683270" y="819042"/>
                </a:lnTo>
                <a:lnTo>
                  <a:pt x="645901" y="839518"/>
                </a:lnTo>
                <a:lnTo>
                  <a:pt x="586216" y="862554"/>
                </a:lnTo>
                <a:lnTo>
                  <a:pt x="544047" y="872792"/>
                </a:lnTo>
                <a:lnTo>
                  <a:pt x="478133" y="881750"/>
                </a:lnTo>
                <a:lnTo>
                  <a:pt x="574603" y="881750"/>
                </a:lnTo>
                <a:lnTo>
                  <a:pt x="632667" y="862554"/>
                </a:lnTo>
                <a:lnTo>
                  <a:pt x="672500" y="843357"/>
                </a:lnTo>
                <a:lnTo>
                  <a:pt x="709998" y="821602"/>
                </a:lnTo>
                <a:lnTo>
                  <a:pt x="745031" y="794727"/>
                </a:lnTo>
                <a:lnTo>
                  <a:pt x="777339" y="766572"/>
                </a:lnTo>
                <a:lnTo>
                  <a:pt x="792390" y="749935"/>
                </a:lnTo>
                <a:lnTo>
                  <a:pt x="806663" y="734578"/>
                </a:lnTo>
                <a:lnTo>
                  <a:pt x="833002" y="700025"/>
                </a:lnTo>
                <a:lnTo>
                  <a:pt x="855709" y="662912"/>
                </a:lnTo>
                <a:lnTo>
                  <a:pt x="874912" y="623240"/>
                </a:lnTo>
                <a:lnTo>
                  <a:pt x="890223" y="582288"/>
                </a:lnTo>
                <a:lnTo>
                  <a:pt x="901511" y="538776"/>
                </a:lnTo>
                <a:lnTo>
                  <a:pt x="908388" y="493985"/>
                </a:lnTo>
                <a:lnTo>
                  <a:pt x="910723" y="449193"/>
                </a:lnTo>
                <a:lnTo>
                  <a:pt x="910075" y="426158"/>
                </a:lnTo>
                <a:lnTo>
                  <a:pt x="905533" y="380086"/>
                </a:lnTo>
                <a:lnTo>
                  <a:pt x="896321" y="336575"/>
                </a:lnTo>
                <a:lnTo>
                  <a:pt x="883086" y="294343"/>
                </a:lnTo>
                <a:lnTo>
                  <a:pt x="865829" y="253391"/>
                </a:lnTo>
                <a:lnTo>
                  <a:pt x="844810" y="216278"/>
                </a:lnTo>
                <a:lnTo>
                  <a:pt x="806663" y="162528"/>
                </a:lnTo>
                <a:lnTo>
                  <a:pt x="792390" y="147171"/>
                </a:lnTo>
                <a:lnTo>
                  <a:pt x="777339" y="130534"/>
                </a:lnTo>
                <a:lnTo>
                  <a:pt x="761509" y="116457"/>
                </a:lnTo>
                <a:lnTo>
                  <a:pt x="758513" y="113898"/>
                </a:lnTo>
                <a:close/>
              </a:path>
              <a:path w="911225" h="897254">
                <a:moveTo>
                  <a:pt x="574603" y="15357"/>
                </a:moveTo>
                <a:lnTo>
                  <a:pt x="455167" y="15357"/>
                </a:lnTo>
                <a:lnTo>
                  <a:pt x="500061" y="17916"/>
                </a:lnTo>
                <a:lnTo>
                  <a:pt x="522118" y="20476"/>
                </a:lnTo>
                <a:lnTo>
                  <a:pt x="585826" y="34553"/>
                </a:lnTo>
                <a:lnTo>
                  <a:pt x="645512" y="57588"/>
                </a:lnTo>
                <a:lnTo>
                  <a:pt x="683269" y="78065"/>
                </a:lnTo>
                <a:lnTo>
                  <a:pt x="682880" y="78065"/>
                </a:lnTo>
                <a:lnTo>
                  <a:pt x="700786" y="89582"/>
                </a:lnTo>
                <a:lnTo>
                  <a:pt x="717913" y="101100"/>
                </a:lnTo>
                <a:lnTo>
                  <a:pt x="734781" y="115177"/>
                </a:lnTo>
                <a:lnTo>
                  <a:pt x="734521" y="113898"/>
                </a:lnTo>
                <a:lnTo>
                  <a:pt x="758513" y="113898"/>
                </a:lnTo>
                <a:lnTo>
                  <a:pt x="745031" y="102380"/>
                </a:lnTo>
                <a:lnTo>
                  <a:pt x="727774" y="88303"/>
                </a:lnTo>
                <a:lnTo>
                  <a:pt x="709998" y="76785"/>
                </a:lnTo>
                <a:lnTo>
                  <a:pt x="691444" y="63987"/>
                </a:lnTo>
                <a:lnTo>
                  <a:pt x="672500" y="53749"/>
                </a:lnTo>
                <a:lnTo>
                  <a:pt x="652778" y="43511"/>
                </a:lnTo>
                <a:lnTo>
                  <a:pt x="632666" y="34553"/>
                </a:lnTo>
                <a:lnTo>
                  <a:pt x="590757" y="19196"/>
                </a:lnTo>
                <a:lnTo>
                  <a:pt x="574603" y="15357"/>
                </a:lnTo>
                <a:close/>
              </a:path>
            </a:pathLst>
          </a:custGeom>
          <a:solidFill>
            <a:srgbClr val="8825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30286" y="3607707"/>
            <a:ext cx="312596" cy="3083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15689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90" y="0"/>
                </a:moveTo>
                <a:lnTo>
                  <a:pt x="0" y="0"/>
                </a:lnTo>
                <a:lnTo>
                  <a:pt x="0" y="337118"/>
                </a:lnTo>
                <a:lnTo>
                  <a:pt x="341790" y="337118"/>
                </a:lnTo>
                <a:lnTo>
                  <a:pt x="341790" y="322720"/>
                </a:lnTo>
                <a:lnTo>
                  <a:pt x="29194" y="322720"/>
                </a:lnTo>
                <a:lnTo>
                  <a:pt x="14597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97" y="28794"/>
                </a:lnTo>
                <a:lnTo>
                  <a:pt x="29194" y="14397"/>
                </a:lnTo>
                <a:lnTo>
                  <a:pt x="341790" y="14397"/>
                </a:lnTo>
                <a:lnTo>
                  <a:pt x="341790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97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96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96" y="322720"/>
                </a:lnTo>
                <a:lnTo>
                  <a:pt x="312596" y="308323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312596" y="322720"/>
                </a:lnTo>
                <a:lnTo>
                  <a:pt x="327193" y="308323"/>
                </a:lnTo>
                <a:lnTo>
                  <a:pt x="341790" y="308323"/>
                </a:lnTo>
                <a:lnTo>
                  <a:pt x="341790" y="28794"/>
                </a:lnTo>
                <a:lnTo>
                  <a:pt x="327193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308323"/>
                </a:moveTo>
                <a:lnTo>
                  <a:pt x="327193" y="308323"/>
                </a:lnTo>
                <a:lnTo>
                  <a:pt x="312596" y="322720"/>
                </a:lnTo>
                <a:lnTo>
                  <a:pt x="341790" y="322720"/>
                </a:lnTo>
                <a:lnTo>
                  <a:pt x="341790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97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96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96" y="28794"/>
                </a:lnTo>
                <a:lnTo>
                  <a:pt x="312596" y="14397"/>
                </a:lnTo>
                <a:close/>
              </a:path>
              <a:path w="342265" h="337185">
                <a:moveTo>
                  <a:pt x="341790" y="14397"/>
                </a:moveTo>
                <a:lnTo>
                  <a:pt x="312596" y="14397"/>
                </a:lnTo>
                <a:lnTo>
                  <a:pt x="327193" y="28794"/>
                </a:lnTo>
                <a:lnTo>
                  <a:pt x="341790" y="28794"/>
                </a:lnTo>
                <a:lnTo>
                  <a:pt x="341790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79007" y="3607707"/>
            <a:ext cx="312596" cy="3083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64475" y="359330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764" y="0"/>
                </a:moveTo>
                <a:lnTo>
                  <a:pt x="0" y="0"/>
                </a:lnTo>
                <a:lnTo>
                  <a:pt x="0" y="337118"/>
                </a:lnTo>
                <a:lnTo>
                  <a:pt x="341764" y="337118"/>
                </a:lnTo>
                <a:lnTo>
                  <a:pt x="341764" y="322720"/>
                </a:lnTo>
                <a:lnTo>
                  <a:pt x="29194" y="322720"/>
                </a:lnTo>
                <a:lnTo>
                  <a:pt x="14532" y="308323"/>
                </a:lnTo>
                <a:lnTo>
                  <a:pt x="29194" y="308323"/>
                </a:lnTo>
                <a:lnTo>
                  <a:pt x="29194" y="28794"/>
                </a:lnTo>
                <a:lnTo>
                  <a:pt x="14532" y="28794"/>
                </a:lnTo>
                <a:lnTo>
                  <a:pt x="29194" y="14397"/>
                </a:lnTo>
                <a:lnTo>
                  <a:pt x="341764" y="14397"/>
                </a:lnTo>
                <a:lnTo>
                  <a:pt x="341764" y="0"/>
                </a:lnTo>
                <a:close/>
              </a:path>
              <a:path w="342265" h="337185">
                <a:moveTo>
                  <a:pt x="29194" y="308323"/>
                </a:moveTo>
                <a:lnTo>
                  <a:pt x="14532" y="308323"/>
                </a:lnTo>
                <a:lnTo>
                  <a:pt x="29194" y="322720"/>
                </a:lnTo>
                <a:lnTo>
                  <a:pt x="29194" y="308323"/>
                </a:lnTo>
                <a:close/>
              </a:path>
              <a:path w="342265" h="337185">
                <a:moveTo>
                  <a:pt x="312570" y="308323"/>
                </a:moveTo>
                <a:lnTo>
                  <a:pt x="29194" y="308323"/>
                </a:lnTo>
                <a:lnTo>
                  <a:pt x="29194" y="322720"/>
                </a:lnTo>
                <a:lnTo>
                  <a:pt x="312570" y="322720"/>
                </a:lnTo>
                <a:lnTo>
                  <a:pt x="312570" y="308323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312570" y="322720"/>
                </a:lnTo>
                <a:lnTo>
                  <a:pt x="327102" y="308323"/>
                </a:lnTo>
                <a:lnTo>
                  <a:pt x="341764" y="308323"/>
                </a:lnTo>
                <a:lnTo>
                  <a:pt x="341764" y="28794"/>
                </a:lnTo>
                <a:lnTo>
                  <a:pt x="327102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308323"/>
                </a:moveTo>
                <a:lnTo>
                  <a:pt x="327102" y="308323"/>
                </a:lnTo>
                <a:lnTo>
                  <a:pt x="312570" y="322720"/>
                </a:lnTo>
                <a:lnTo>
                  <a:pt x="341764" y="322720"/>
                </a:lnTo>
                <a:lnTo>
                  <a:pt x="341764" y="308323"/>
                </a:lnTo>
                <a:close/>
              </a:path>
              <a:path w="342265" h="337185">
                <a:moveTo>
                  <a:pt x="29194" y="14397"/>
                </a:moveTo>
                <a:lnTo>
                  <a:pt x="14532" y="28794"/>
                </a:lnTo>
                <a:lnTo>
                  <a:pt x="29194" y="28794"/>
                </a:lnTo>
                <a:lnTo>
                  <a:pt x="29194" y="14397"/>
                </a:lnTo>
                <a:close/>
              </a:path>
              <a:path w="342265" h="337185">
                <a:moveTo>
                  <a:pt x="312570" y="14397"/>
                </a:moveTo>
                <a:lnTo>
                  <a:pt x="29194" y="14397"/>
                </a:lnTo>
                <a:lnTo>
                  <a:pt x="29194" y="28794"/>
                </a:lnTo>
                <a:lnTo>
                  <a:pt x="312570" y="28794"/>
                </a:lnTo>
                <a:lnTo>
                  <a:pt x="312570" y="14397"/>
                </a:lnTo>
                <a:close/>
              </a:path>
              <a:path w="342265" h="337185">
                <a:moveTo>
                  <a:pt x="341764" y="14397"/>
                </a:moveTo>
                <a:lnTo>
                  <a:pt x="312570" y="14397"/>
                </a:lnTo>
                <a:lnTo>
                  <a:pt x="327102" y="28794"/>
                </a:lnTo>
                <a:lnTo>
                  <a:pt x="341764" y="28794"/>
                </a:lnTo>
                <a:lnTo>
                  <a:pt x="341764" y="14397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07788" y="2411758"/>
            <a:ext cx="559435" cy="342900"/>
          </a:xfrm>
          <a:custGeom>
            <a:avLst/>
            <a:gdLst/>
            <a:ahLst/>
            <a:cxnLst/>
            <a:rect l="l" t="t" r="r" b="b"/>
            <a:pathLst>
              <a:path w="559434" h="342900">
                <a:moveTo>
                  <a:pt x="171012" y="169567"/>
                </a:moveTo>
                <a:lnTo>
                  <a:pt x="0" y="255912"/>
                </a:lnTo>
                <a:lnTo>
                  <a:pt x="171012" y="342295"/>
                </a:lnTo>
                <a:lnTo>
                  <a:pt x="171012" y="291873"/>
                </a:lnTo>
                <a:lnTo>
                  <a:pt x="338131" y="291873"/>
                </a:lnTo>
                <a:lnTo>
                  <a:pt x="391144" y="285566"/>
                </a:lnTo>
                <a:lnTo>
                  <a:pt x="439509" y="267618"/>
                </a:lnTo>
                <a:lnTo>
                  <a:pt x="481698" y="239540"/>
                </a:lnTo>
                <a:lnTo>
                  <a:pt x="501833" y="219989"/>
                </a:lnTo>
                <a:lnTo>
                  <a:pt x="171012" y="219989"/>
                </a:lnTo>
                <a:lnTo>
                  <a:pt x="171012" y="169567"/>
                </a:lnTo>
                <a:close/>
              </a:path>
              <a:path w="559434" h="342900">
                <a:moveTo>
                  <a:pt x="558838" y="0"/>
                </a:moveTo>
                <a:lnTo>
                  <a:pt x="485918" y="0"/>
                </a:lnTo>
                <a:lnTo>
                  <a:pt x="485911" y="74353"/>
                </a:lnTo>
                <a:lnTo>
                  <a:pt x="485187" y="88824"/>
                </a:lnTo>
                <a:lnTo>
                  <a:pt x="474782" y="129878"/>
                </a:lnTo>
                <a:lnTo>
                  <a:pt x="453515" y="165372"/>
                </a:lnTo>
                <a:lnTo>
                  <a:pt x="423261" y="193447"/>
                </a:lnTo>
                <a:lnTo>
                  <a:pt x="385897" y="212245"/>
                </a:lnTo>
                <a:lnTo>
                  <a:pt x="343296" y="219906"/>
                </a:lnTo>
                <a:lnTo>
                  <a:pt x="171012" y="219989"/>
                </a:lnTo>
                <a:lnTo>
                  <a:pt x="501833" y="219989"/>
                </a:lnTo>
                <a:lnTo>
                  <a:pt x="525700" y="188959"/>
                </a:lnTo>
                <a:lnTo>
                  <a:pt x="547531" y="143124"/>
                </a:lnTo>
                <a:lnTo>
                  <a:pt x="558088" y="92198"/>
                </a:lnTo>
                <a:lnTo>
                  <a:pt x="558838" y="74353"/>
                </a:lnTo>
                <a:lnTo>
                  <a:pt x="558838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91569" y="2403823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195275" y="164448"/>
                </a:moveTo>
                <a:lnTo>
                  <a:pt x="0" y="263053"/>
                </a:lnTo>
                <a:lnTo>
                  <a:pt x="0" y="264653"/>
                </a:lnTo>
                <a:lnTo>
                  <a:pt x="195275" y="363322"/>
                </a:lnTo>
                <a:lnTo>
                  <a:pt x="195275" y="350243"/>
                </a:lnTo>
                <a:lnTo>
                  <a:pt x="179056" y="350243"/>
                </a:lnTo>
                <a:lnTo>
                  <a:pt x="179056" y="337149"/>
                </a:lnTo>
                <a:lnTo>
                  <a:pt x="48071" y="270975"/>
                </a:lnTo>
                <a:lnTo>
                  <a:pt x="19851" y="270975"/>
                </a:lnTo>
                <a:lnTo>
                  <a:pt x="19851" y="256718"/>
                </a:lnTo>
                <a:lnTo>
                  <a:pt x="48058" y="256718"/>
                </a:lnTo>
                <a:lnTo>
                  <a:pt x="179056" y="190508"/>
                </a:lnTo>
                <a:lnTo>
                  <a:pt x="179056" y="177501"/>
                </a:lnTo>
                <a:lnTo>
                  <a:pt x="195275" y="177501"/>
                </a:lnTo>
                <a:lnTo>
                  <a:pt x="195275" y="164448"/>
                </a:lnTo>
                <a:close/>
              </a:path>
              <a:path w="583565" h="363855">
                <a:moveTo>
                  <a:pt x="179056" y="337149"/>
                </a:moveTo>
                <a:lnTo>
                  <a:pt x="179056" y="350243"/>
                </a:lnTo>
                <a:lnTo>
                  <a:pt x="190864" y="343114"/>
                </a:lnTo>
                <a:lnTo>
                  <a:pt x="179056" y="337149"/>
                </a:lnTo>
                <a:close/>
              </a:path>
              <a:path w="583565" h="363855">
                <a:moveTo>
                  <a:pt x="376137" y="290729"/>
                </a:moveTo>
                <a:lnTo>
                  <a:pt x="354350" y="291847"/>
                </a:lnTo>
                <a:lnTo>
                  <a:pt x="179056" y="291847"/>
                </a:lnTo>
                <a:lnTo>
                  <a:pt x="179056" y="337149"/>
                </a:lnTo>
                <a:lnTo>
                  <a:pt x="190864" y="343114"/>
                </a:lnTo>
                <a:lnTo>
                  <a:pt x="179056" y="350243"/>
                </a:lnTo>
                <a:lnTo>
                  <a:pt x="195275" y="350243"/>
                </a:lnTo>
                <a:lnTo>
                  <a:pt x="195275" y="307844"/>
                </a:lnTo>
                <a:lnTo>
                  <a:pt x="187231" y="307844"/>
                </a:lnTo>
                <a:lnTo>
                  <a:pt x="195275" y="299846"/>
                </a:lnTo>
                <a:lnTo>
                  <a:pt x="413971" y="299846"/>
                </a:lnTo>
                <a:lnTo>
                  <a:pt x="422340" y="297709"/>
                </a:lnTo>
                <a:lnTo>
                  <a:pt x="441581" y="290785"/>
                </a:lnTo>
                <a:lnTo>
                  <a:pt x="375759" y="290785"/>
                </a:lnTo>
                <a:lnTo>
                  <a:pt x="376137" y="290729"/>
                </a:lnTo>
                <a:close/>
              </a:path>
              <a:path w="583565" h="363855">
                <a:moveTo>
                  <a:pt x="195275" y="299846"/>
                </a:moveTo>
                <a:lnTo>
                  <a:pt x="187231" y="307844"/>
                </a:lnTo>
                <a:lnTo>
                  <a:pt x="195275" y="307844"/>
                </a:lnTo>
                <a:lnTo>
                  <a:pt x="195275" y="299846"/>
                </a:lnTo>
                <a:close/>
              </a:path>
              <a:path w="583565" h="363855">
                <a:moveTo>
                  <a:pt x="413971" y="299846"/>
                </a:moveTo>
                <a:lnTo>
                  <a:pt x="195275" y="299846"/>
                </a:lnTo>
                <a:lnTo>
                  <a:pt x="195275" y="307844"/>
                </a:lnTo>
                <a:lnTo>
                  <a:pt x="354610" y="307844"/>
                </a:lnTo>
                <a:lnTo>
                  <a:pt x="377835" y="306667"/>
                </a:lnTo>
                <a:lnTo>
                  <a:pt x="400542" y="303276"/>
                </a:lnTo>
                <a:lnTo>
                  <a:pt x="413971" y="299846"/>
                </a:lnTo>
                <a:close/>
              </a:path>
              <a:path w="583565" h="363855">
                <a:moveTo>
                  <a:pt x="376538" y="290708"/>
                </a:moveTo>
                <a:lnTo>
                  <a:pt x="376137" y="290729"/>
                </a:lnTo>
                <a:lnTo>
                  <a:pt x="375759" y="290785"/>
                </a:lnTo>
                <a:lnTo>
                  <a:pt x="376538" y="290708"/>
                </a:lnTo>
                <a:close/>
              </a:path>
              <a:path w="583565" h="363855">
                <a:moveTo>
                  <a:pt x="441795" y="290708"/>
                </a:moveTo>
                <a:lnTo>
                  <a:pt x="376538" y="290708"/>
                </a:lnTo>
                <a:lnTo>
                  <a:pt x="375759" y="290785"/>
                </a:lnTo>
                <a:lnTo>
                  <a:pt x="441581" y="290785"/>
                </a:lnTo>
                <a:lnTo>
                  <a:pt x="441795" y="290708"/>
                </a:lnTo>
                <a:close/>
              </a:path>
              <a:path w="583565" h="363855">
                <a:moveTo>
                  <a:pt x="397075" y="287613"/>
                </a:moveTo>
                <a:lnTo>
                  <a:pt x="376137" y="290729"/>
                </a:lnTo>
                <a:lnTo>
                  <a:pt x="376538" y="290708"/>
                </a:lnTo>
                <a:lnTo>
                  <a:pt x="441795" y="290708"/>
                </a:lnTo>
                <a:lnTo>
                  <a:pt x="443359" y="290145"/>
                </a:lnTo>
                <a:lnTo>
                  <a:pt x="448585" y="287688"/>
                </a:lnTo>
                <a:lnTo>
                  <a:pt x="396779" y="287688"/>
                </a:lnTo>
                <a:lnTo>
                  <a:pt x="397075" y="287613"/>
                </a:lnTo>
                <a:close/>
              </a:path>
              <a:path w="583565" h="363855">
                <a:moveTo>
                  <a:pt x="397687" y="287522"/>
                </a:moveTo>
                <a:lnTo>
                  <a:pt x="397075" y="287613"/>
                </a:lnTo>
                <a:lnTo>
                  <a:pt x="396779" y="287688"/>
                </a:lnTo>
                <a:lnTo>
                  <a:pt x="397687" y="287522"/>
                </a:lnTo>
                <a:close/>
              </a:path>
              <a:path w="583565" h="363855">
                <a:moveTo>
                  <a:pt x="448938" y="287522"/>
                </a:moveTo>
                <a:lnTo>
                  <a:pt x="397687" y="287522"/>
                </a:lnTo>
                <a:lnTo>
                  <a:pt x="396779" y="287688"/>
                </a:lnTo>
                <a:lnTo>
                  <a:pt x="448585" y="287688"/>
                </a:lnTo>
                <a:lnTo>
                  <a:pt x="448938" y="287522"/>
                </a:lnTo>
                <a:close/>
              </a:path>
              <a:path w="583565" h="363855">
                <a:moveTo>
                  <a:pt x="460015" y="282313"/>
                </a:moveTo>
                <a:lnTo>
                  <a:pt x="417928" y="282313"/>
                </a:lnTo>
                <a:lnTo>
                  <a:pt x="417150" y="282544"/>
                </a:lnTo>
                <a:lnTo>
                  <a:pt x="417022" y="282544"/>
                </a:lnTo>
                <a:lnTo>
                  <a:pt x="397075" y="287613"/>
                </a:lnTo>
                <a:lnTo>
                  <a:pt x="397687" y="287522"/>
                </a:lnTo>
                <a:lnTo>
                  <a:pt x="448938" y="287522"/>
                </a:lnTo>
                <a:lnTo>
                  <a:pt x="460015" y="282313"/>
                </a:lnTo>
                <a:close/>
              </a:path>
              <a:path w="583565" h="363855">
                <a:moveTo>
                  <a:pt x="417456" y="282433"/>
                </a:moveTo>
                <a:lnTo>
                  <a:pt x="417022" y="282544"/>
                </a:lnTo>
                <a:lnTo>
                  <a:pt x="417150" y="282544"/>
                </a:lnTo>
                <a:lnTo>
                  <a:pt x="417456" y="282433"/>
                </a:lnTo>
                <a:close/>
              </a:path>
              <a:path w="583565" h="363855">
                <a:moveTo>
                  <a:pt x="417928" y="282313"/>
                </a:moveTo>
                <a:lnTo>
                  <a:pt x="417456" y="282433"/>
                </a:lnTo>
                <a:lnTo>
                  <a:pt x="417150" y="282544"/>
                </a:lnTo>
                <a:lnTo>
                  <a:pt x="417928" y="282313"/>
                </a:lnTo>
                <a:close/>
              </a:path>
              <a:path w="583565" h="363855">
                <a:moveTo>
                  <a:pt x="437285" y="275287"/>
                </a:moveTo>
                <a:lnTo>
                  <a:pt x="417456" y="282433"/>
                </a:lnTo>
                <a:lnTo>
                  <a:pt x="417928" y="282313"/>
                </a:lnTo>
                <a:lnTo>
                  <a:pt x="460015" y="282313"/>
                </a:lnTo>
                <a:lnTo>
                  <a:pt x="463471" y="280688"/>
                </a:lnTo>
                <a:lnTo>
                  <a:pt x="471998" y="275543"/>
                </a:lnTo>
                <a:lnTo>
                  <a:pt x="436742" y="275543"/>
                </a:lnTo>
                <a:lnTo>
                  <a:pt x="437285" y="275287"/>
                </a:lnTo>
                <a:close/>
              </a:path>
              <a:path w="583565" h="363855">
                <a:moveTo>
                  <a:pt x="472485" y="275249"/>
                </a:moveTo>
                <a:lnTo>
                  <a:pt x="437391" y="275249"/>
                </a:lnTo>
                <a:lnTo>
                  <a:pt x="436742" y="275543"/>
                </a:lnTo>
                <a:lnTo>
                  <a:pt x="471998" y="275543"/>
                </a:lnTo>
                <a:lnTo>
                  <a:pt x="472485" y="275249"/>
                </a:lnTo>
                <a:close/>
              </a:path>
              <a:path w="583565" h="363855">
                <a:moveTo>
                  <a:pt x="486284" y="266419"/>
                </a:moveTo>
                <a:lnTo>
                  <a:pt x="456075" y="266419"/>
                </a:lnTo>
                <a:lnTo>
                  <a:pt x="455297" y="266815"/>
                </a:lnTo>
                <a:lnTo>
                  <a:pt x="437285" y="275287"/>
                </a:lnTo>
                <a:lnTo>
                  <a:pt x="472485" y="275249"/>
                </a:lnTo>
                <a:lnTo>
                  <a:pt x="482285" y="269337"/>
                </a:lnTo>
                <a:lnTo>
                  <a:pt x="486284" y="266419"/>
                </a:lnTo>
                <a:close/>
              </a:path>
              <a:path w="583565" h="363855">
                <a:moveTo>
                  <a:pt x="19851" y="256718"/>
                </a:moveTo>
                <a:lnTo>
                  <a:pt x="19851" y="270975"/>
                </a:lnTo>
                <a:lnTo>
                  <a:pt x="33958" y="263845"/>
                </a:lnTo>
                <a:lnTo>
                  <a:pt x="19851" y="256718"/>
                </a:lnTo>
                <a:close/>
              </a:path>
              <a:path w="583565" h="363855">
                <a:moveTo>
                  <a:pt x="33958" y="263845"/>
                </a:moveTo>
                <a:lnTo>
                  <a:pt x="19851" y="270975"/>
                </a:lnTo>
                <a:lnTo>
                  <a:pt x="48071" y="270975"/>
                </a:lnTo>
                <a:lnTo>
                  <a:pt x="33958" y="263845"/>
                </a:lnTo>
                <a:close/>
              </a:path>
              <a:path w="583565" h="363855">
                <a:moveTo>
                  <a:pt x="455524" y="266679"/>
                </a:moveTo>
                <a:lnTo>
                  <a:pt x="455234" y="266815"/>
                </a:lnTo>
                <a:lnTo>
                  <a:pt x="455524" y="266679"/>
                </a:lnTo>
                <a:close/>
              </a:path>
              <a:path w="583565" h="363855">
                <a:moveTo>
                  <a:pt x="456075" y="266419"/>
                </a:moveTo>
                <a:lnTo>
                  <a:pt x="455524" y="266679"/>
                </a:lnTo>
                <a:lnTo>
                  <a:pt x="455297" y="266815"/>
                </a:lnTo>
                <a:lnTo>
                  <a:pt x="456075" y="266419"/>
                </a:lnTo>
                <a:close/>
              </a:path>
              <a:path w="583565" h="363855">
                <a:moveTo>
                  <a:pt x="473591" y="255822"/>
                </a:moveTo>
                <a:lnTo>
                  <a:pt x="455524" y="266679"/>
                </a:lnTo>
                <a:lnTo>
                  <a:pt x="456075" y="266419"/>
                </a:lnTo>
                <a:lnTo>
                  <a:pt x="486284" y="266419"/>
                </a:lnTo>
                <a:lnTo>
                  <a:pt x="499931" y="256462"/>
                </a:lnTo>
                <a:lnTo>
                  <a:pt x="500073" y="256334"/>
                </a:lnTo>
                <a:lnTo>
                  <a:pt x="472943" y="256334"/>
                </a:lnTo>
                <a:lnTo>
                  <a:pt x="473591" y="255822"/>
                </a:lnTo>
                <a:close/>
              </a:path>
              <a:path w="583565" h="363855">
                <a:moveTo>
                  <a:pt x="48058" y="256718"/>
                </a:moveTo>
                <a:lnTo>
                  <a:pt x="19851" y="256718"/>
                </a:lnTo>
                <a:lnTo>
                  <a:pt x="33958" y="263845"/>
                </a:lnTo>
                <a:lnTo>
                  <a:pt x="48058" y="256718"/>
                </a:lnTo>
                <a:close/>
              </a:path>
              <a:path w="583565" h="363855">
                <a:moveTo>
                  <a:pt x="489810" y="243793"/>
                </a:moveTo>
                <a:lnTo>
                  <a:pt x="472943" y="256334"/>
                </a:lnTo>
                <a:lnTo>
                  <a:pt x="500073" y="256334"/>
                </a:lnTo>
                <a:lnTo>
                  <a:pt x="513447" y="244305"/>
                </a:lnTo>
                <a:lnTo>
                  <a:pt x="489291" y="244305"/>
                </a:lnTo>
                <a:lnTo>
                  <a:pt x="489810" y="243793"/>
                </a:lnTo>
                <a:close/>
              </a:path>
              <a:path w="583565" h="363855">
                <a:moveTo>
                  <a:pt x="526824" y="230227"/>
                </a:moveTo>
                <a:lnTo>
                  <a:pt x="504991" y="230227"/>
                </a:lnTo>
                <a:lnTo>
                  <a:pt x="504343" y="230867"/>
                </a:lnTo>
                <a:lnTo>
                  <a:pt x="489291" y="244305"/>
                </a:lnTo>
                <a:lnTo>
                  <a:pt x="513447" y="244305"/>
                </a:lnTo>
                <a:lnTo>
                  <a:pt x="516150" y="241873"/>
                </a:lnTo>
                <a:lnTo>
                  <a:pt x="526824" y="230227"/>
                </a:lnTo>
                <a:close/>
              </a:path>
              <a:path w="583565" h="363855">
                <a:moveTo>
                  <a:pt x="195275" y="177501"/>
                </a:moveTo>
                <a:lnTo>
                  <a:pt x="179056" y="177501"/>
                </a:lnTo>
                <a:lnTo>
                  <a:pt x="190864" y="184540"/>
                </a:lnTo>
                <a:lnTo>
                  <a:pt x="179056" y="190508"/>
                </a:lnTo>
                <a:lnTo>
                  <a:pt x="179056" y="235986"/>
                </a:lnTo>
                <a:lnTo>
                  <a:pt x="354739" y="235986"/>
                </a:lnTo>
                <a:lnTo>
                  <a:pt x="370439" y="235218"/>
                </a:lnTo>
                <a:lnTo>
                  <a:pt x="385880" y="232787"/>
                </a:lnTo>
                <a:lnTo>
                  <a:pt x="400801" y="229075"/>
                </a:lnTo>
                <a:lnTo>
                  <a:pt x="404042" y="227924"/>
                </a:lnTo>
                <a:lnTo>
                  <a:pt x="195275" y="227924"/>
                </a:lnTo>
                <a:lnTo>
                  <a:pt x="187231" y="219989"/>
                </a:lnTo>
                <a:lnTo>
                  <a:pt x="195275" y="219989"/>
                </a:lnTo>
                <a:lnTo>
                  <a:pt x="195275" y="177501"/>
                </a:lnTo>
                <a:close/>
              </a:path>
              <a:path w="583565" h="363855">
                <a:moveTo>
                  <a:pt x="504651" y="230532"/>
                </a:moveTo>
                <a:lnTo>
                  <a:pt x="504278" y="230867"/>
                </a:lnTo>
                <a:lnTo>
                  <a:pt x="504651" y="230532"/>
                </a:lnTo>
                <a:close/>
              </a:path>
              <a:path w="583565" h="363855">
                <a:moveTo>
                  <a:pt x="504991" y="230227"/>
                </a:moveTo>
                <a:lnTo>
                  <a:pt x="504651" y="230532"/>
                </a:lnTo>
                <a:lnTo>
                  <a:pt x="504343" y="230867"/>
                </a:lnTo>
                <a:lnTo>
                  <a:pt x="504991" y="230227"/>
                </a:lnTo>
                <a:close/>
              </a:path>
              <a:path w="583565" h="363855">
                <a:moveTo>
                  <a:pt x="538791" y="215382"/>
                </a:moveTo>
                <a:lnTo>
                  <a:pt x="518615" y="215382"/>
                </a:lnTo>
                <a:lnTo>
                  <a:pt x="518096" y="216022"/>
                </a:lnTo>
                <a:lnTo>
                  <a:pt x="504651" y="230532"/>
                </a:lnTo>
                <a:lnTo>
                  <a:pt x="504991" y="230227"/>
                </a:lnTo>
                <a:lnTo>
                  <a:pt x="526824" y="230227"/>
                </a:lnTo>
                <a:lnTo>
                  <a:pt x="530812" y="225876"/>
                </a:lnTo>
                <a:lnTo>
                  <a:pt x="538791" y="215382"/>
                </a:lnTo>
                <a:close/>
              </a:path>
              <a:path w="583565" h="363855">
                <a:moveTo>
                  <a:pt x="195275" y="219989"/>
                </a:moveTo>
                <a:lnTo>
                  <a:pt x="187231" y="219989"/>
                </a:lnTo>
                <a:lnTo>
                  <a:pt x="195275" y="227924"/>
                </a:lnTo>
                <a:lnTo>
                  <a:pt x="195275" y="219989"/>
                </a:lnTo>
                <a:close/>
              </a:path>
              <a:path w="583565" h="363855">
                <a:moveTo>
                  <a:pt x="429470" y="217046"/>
                </a:moveTo>
                <a:lnTo>
                  <a:pt x="383025" y="217046"/>
                </a:lnTo>
                <a:lnTo>
                  <a:pt x="368363" y="219221"/>
                </a:lnTo>
                <a:lnTo>
                  <a:pt x="369142" y="219221"/>
                </a:lnTo>
                <a:lnTo>
                  <a:pt x="354091" y="219989"/>
                </a:lnTo>
                <a:lnTo>
                  <a:pt x="195275" y="219989"/>
                </a:lnTo>
                <a:lnTo>
                  <a:pt x="195275" y="227924"/>
                </a:lnTo>
                <a:lnTo>
                  <a:pt x="404042" y="227924"/>
                </a:lnTo>
                <a:lnTo>
                  <a:pt x="415203" y="223956"/>
                </a:lnTo>
                <a:lnTo>
                  <a:pt x="428827" y="217430"/>
                </a:lnTo>
                <a:lnTo>
                  <a:pt x="429470" y="217046"/>
                </a:lnTo>
                <a:close/>
              </a:path>
              <a:path w="583565" h="363855">
                <a:moveTo>
                  <a:pt x="395901" y="213868"/>
                </a:moveTo>
                <a:lnTo>
                  <a:pt x="382380" y="217142"/>
                </a:lnTo>
                <a:lnTo>
                  <a:pt x="383025" y="217046"/>
                </a:lnTo>
                <a:lnTo>
                  <a:pt x="429470" y="217046"/>
                </a:lnTo>
                <a:lnTo>
                  <a:pt x="434608" y="213974"/>
                </a:lnTo>
                <a:lnTo>
                  <a:pt x="395611" y="213974"/>
                </a:lnTo>
                <a:lnTo>
                  <a:pt x="395901" y="213868"/>
                </a:lnTo>
                <a:close/>
              </a:path>
              <a:path w="583565" h="363855">
                <a:moveTo>
                  <a:pt x="518411" y="215603"/>
                </a:moveTo>
                <a:lnTo>
                  <a:pt x="518025" y="216022"/>
                </a:lnTo>
                <a:lnTo>
                  <a:pt x="518411" y="215603"/>
                </a:lnTo>
                <a:close/>
              </a:path>
              <a:path w="583565" h="363855">
                <a:moveTo>
                  <a:pt x="518615" y="215382"/>
                </a:moveTo>
                <a:lnTo>
                  <a:pt x="518411" y="215603"/>
                </a:lnTo>
                <a:lnTo>
                  <a:pt x="518096" y="216022"/>
                </a:lnTo>
                <a:lnTo>
                  <a:pt x="518615" y="215382"/>
                </a:lnTo>
                <a:close/>
              </a:path>
              <a:path w="583565" h="363855">
                <a:moveTo>
                  <a:pt x="559460" y="181853"/>
                </a:moveTo>
                <a:lnTo>
                  <a:pt x="541451" y="181853"/>
                </a:lnTo>
                <a:lnTo>
                  <a:pt x="530422" y="199769"/>
                </a:lnTo>
                <a:lnTo>
                  <a:pt x="518411" y="215603"/>
                </a:lnTo>
                <a:lnTo>
                  <a:pt x="518615" y="215382"/>
                </a:lnTo>
                <a:lnTo>
                  <a:pt x="538791" y="215382"/>
                </a:lnTo>
                <a:lnTo>
                  <a:pt x="544046" y="208471"/>
                </a:lnTo>
                <a:lnTo>
                  <a:pt x="555594" y="189787"/>
                </a:lnTo>
                <a:lnTo>
                  <a:pt x="559460" y="181853"/>
                </a:lnTo>
                <a:close/>
              </a:path>
              <a:path w="583565" h="363855">
                <a:moveTo>
                  <a:pt x="396519" y="213718"/>
                </a:moveTo>
                <a:lnTo>
                  <a:pt x="395901" y="213868"/>
                </a:lnTo>
                <a:lnTo>
                  <a:pt x="395611" y="213974"/>
                </a:lnTo>
                <a:lnTo>
                  <a:pt x="396519" y="213718"/>
                </a:lnTo>
                <a:close/>
              </a:path>
              <a:path w="583565" h="363855">
                <a:moveTo>
                  <a:pt x="435036" y="213718"/>
                </a:moveTo>
                <a:lnTo>
                  <a:pt x="396519" y="213718"/>
                </a:lnTo>
                <a:lnTo>
                  <a:pt x="395611" y="213974"/>
                </a:lnTo>
                <a:lnTo>
                  <a:pt x="434608" y="213974"/>
                </a:lnTo>
                <a:lnTo>
                  <a:pt x="435036" y="213718"/>
                </a:lnTo>
                <a:close/>
              </a:path>
              <a:path w="583565" h="363855">
                <a:moveTo>
                  <a:pt x="409235" y="208983"/>
                </a:moveTo>
                <a:lnTo>
                  <a:pt x="395901" y="213868"/>
                </a:lnTo>
                <a:lnTo>
                  <a:pt x="396519" y="213718"/>
                </a:lnTo>
                <a:lnTo>
                  <a:pt x="435036" y="213718"/>
                </a:lnTo>
                <a:lnTo>
                  <a:pt x="441673" y="209751"/>
                </a:lnTo>
                <a:lnTo>
                  <a:pt x="442184" y="209367"/>
                </a:lnTo>
                <a:lnTo>
                  <a:pt x="408456" y="209367"/>
                </a:lnTo>
                <a:lnTo>
                  <a:pt x="409235" y="208983"/>
                </a:lnTo>
                <a:close/>
              </a:path>
              <a:path w="583565" h="363855">
                <a:moveTo>
                  <a:pt x="421368" y="203254"/>
                </a:moveTo>
                <a:lnTo>
                  <a:pt x="408456" y="209367"/>
                </a:lnTo>
                <a:lnTo>
                  <a:pt x="442184" y="209367"/>
                </a:lnTo>
                <a:lnTo>
                  <a:pt x="449858" y="203608"/>
                </a:lnTo>
                <a:lnTo>
                  <a:pt x="420783" y="203608"/>
                </a:lnTo>
                <a:lnTo>
                  <a:pt x="421368" y="203254"/>
                </a:lnTo>
                <a:close/>
              </a:path>
              <a:path w="583565" h="363855">
                <a:moveTo>
                  <a:pt x="450370" y="203224"/>
                </a:moveTo>
                <a:lnTo>
                  <a:pt x="421431" y="203224"/>
                </a:lnTo>
                <a:lnTo>
                  <a:pt x="420783" y="203608"/>
                </a:lnTo>
                <a:lnTo>
                  <a:pt x="449858" y="203608"/>
                </a:lnTo>
                <a:lnTo>
                  <a:pt x="450370" y="203224"/>
                </a:lnTo>
                <a:close/>
              </a:path>
              <a:path w="583565" h="363855">
                <a:moveTo>
                  <a:pt x="458682" y="196314"/>
                </a:moveTo>
                <a:lnTo>
                  <a:pt x="432850" y="196314"/>
                </a:lnTo>
                <a:lnTo>
                  <a:pt x="421368" y="203254"/>
                </a:lnTo>
                <a:lnTo>
                  <a:pt x="450370" y="203224"/>
                </a:lnTo>
                <a:lnTo>
                  <a:pt x="453610" y="200793"/>
                </a:lnTo>
                <a:lnTo>
                  <a:pt x="458682" y="196314"/>
                </a:lnTo>
                <a:close/>
              </a:path>
              <a:path w="583565" h="363855">
                <a:moveTo>
                  <a:pt x="530812" y="199129"/>
                </a:moveTo>
                <a:lnTo>
                  <a:pt x="530330" y="199769"/>
                </a:lnTo>
                <a:lnTo>
                  <a:pt x="530812" y="199129"/>
                </a:lnTo>
                <a:close/>
              </a:path>
              <a:path w="583565" h="363855">
                <a:moveTo>
                  <a:pt x="443619" y="188251"/>
                </a:moveTo>
                <a:lnTo>
                  <a:pt x="432201" y="196698"/>
                </a:lnTo>
                <a:lnTo>
                  <a:pt x="432850" y="196314"/>
                </a:lnTo>
                <a:lnTo>
                  <a:pt x="458682" y="196314"/>
                </a:lnTo>
                <a:lnTo>
                  <a:pt x="464768" y="190939"/>
                </a:lnTo>
                <a:lnTo>
                  <a:pt x="466718" y="188763"/>
                </a:lnTo>
                <a:lnTo>
                  <a:pt x="443100" y="188763"/>
                </a:lnTo>
                <a:lnTo>
                  <a:pt x="443619" y="188251"/>
                </a:lnTo>
                <a:close/>
              </a:path>
              <a:path w="583565" h="363855">
                <a:moveTo>
                  <a:pt x="179056" y="177501"/>
                </a:moveTo>
                <a:lnTo>
                  <a:pt x="179056" y="190508"/>
                </a:lnTo>
                <a:lnTo>
                  <a:pt x="190864" y="184540"/>
                </a:lnTo>
                <a:lnTo>
                  <a:pt x="179056" y="177501"/>
                </a:lnTo>
                <a:close/>
              </a:path>
              <a:path w="583565" h="363855">
                <a:moveTo>
                  <a:pt x="475128" y="179293"/>
                </a:moveTo>
                <a:lnTo>
                  <a:pt x="453610" y="179293"/>
                </a:lnTo>
                <a:lnTo>
                  <a:pt x="452961" y="179933"/>
                </a:lnTo>
                <a:lnTo>
                  <a:pt x="443100" y="188763"/>
                </a:lnTo>
                <a:lnTo>
                  <a:pt x="466718" y="188763"/>
                </a:lnTo>
                <a:lnTo>
                  <a:pt x="474629" y="179933"/>
                </a:lnTo>
                <a:lnTo>
                  <a:pt x="475128" y="179293"/>
                </a:lnTo>
                <a:close/>
              </a:path>
              <a:path w="583565" h="363855">
                <a:moveTo>
                  <a:pt x="567621" y="163552"/>
                </a:moveTo>
                <a:lnTo>
                  <a:pt x="550404" y="163552"/>
                </a:lnTo>
                <a:lnTo>
                  <a:pt x="541081" y="182455"/>
                </a:lnTo>
                <a:lnTo>
                  <a:pt x="541451" y="181853"/>
                </a:lnTo>
                <a:lnTo>
                  <a:pt x="559460" y="181853"/>
                </a:lnTo>
                <a:lnTo>
                  <a:pt x="565196" y="170079"/>
                </a:lnTo>
                <a:lnTo>
                  <a:pt x="567621" y="163552"/>
                </a:lnTo>
                <a:close/>
              </a:path>
              <a:path w="583565" h="363855">
                <a:moveTo>
                  <a:pt x="453247" y="179620"/>
                </a:moveTo>
                <a:lnTo>
                  <a:pt x="452900" y="179933"/>
                </a:lnTo>
                <a:lnTo>
                  <a:pt x="453247" y="179620"/>
                </a:lnTo>
                <a:close/>
              </a:path>
              <a:path w="583565" h="363855">
                <a:moveTo>
                  <a:pt x="453610" y="179293"/>
                </a:moveTo>
                <a:lnTo>
                  <a:pt x="453247" y="179620"/>
                </a:lnTo>
                <a:lnTo>
                  <a:pt x="452961" y="179933"/>
                </a:lnTo>
                <a:lnTo>
                  <a:pt x="453610" y="179293"/>
                </a:lnTo>
                <a:close/>
              </a:path>
              <a:path w="583565" h="363855">
                <a:moveTo>
                  <a:pt x="482714" y="169567"/>
                </a:moveTo>
                <a:lnTo>
                  <a:pt x="462433" y="169567"/>
                </a:lnTo>
                <a:lnTo>
                  <a:pt x="453247" y="179620"/>
                </a:lnTo>
                <a:lnTo>
                  <a:pt x="453610" y="179293"/>
                </a:lnTo>
                <a:lnTo>
                  <a:pt x="475128" y="179293"/>
                </a:lnTo>
                <a:lnTo>
                  <a:pt x="482714" y="169567"/>
                </a:lnTo>
                <a:close/>
              </a:path>
              <a:path w="583565" h="363855">
                <a:moveTo>
                  <a:pt x="495328" y="147555"/>
                </a:moveTo>
                <a:lnTo>
                  <a:pt x="477484" y="147555"/>
                </a:lnTo>
                <a:lnTo>
                  <a:pt x="470088" y="159585"/>
                </a:lnTo>
                <a:lnTo>
                  <a:pt x="461914" y="170079"/>
                </a:lnTo>
                <a:lnTo>
                  <a:pt x="462433" y="169567"/>
                </a:lnTo>
                <a:lnTo>
                  <a:pt x="482714" y="169567"/>
                </a:lnTo>
                <a:lnTo>
                  <a:pt x="483712" y="168287"/>
                </a:lnTo>
                <a:lnTo>
                  <a:pt x="491497" y="155490"/>
                </a:lnTo>
                <a:lnTo>
                  <a:pt x="495328" y="147555"/>
                </a:lnTo>
                <a:close/>
              </a:path>
              <a:path w="583565" h="363855">
                <a:moveTo>
                  <a:pt x="574236" y="144228"/>
                </a:moveTo>
                <a:lnTo>
                  <a:pt x="557540" y="144228"/>
                </a:lnTo>
                <a:lnTo>
                  <a:pt x="557281" y="144996"/>
                </a:lnTo>
                <a:lnTo>
                  <a:pt x="550015" y="164192"/>
                </a:lnTo>
                <a:lnTo>
                  <a:pt x="550404" y="163552"/>
                </a:lnTo>
                <a:lnTo>
                  <a:pt x="567621" y="163552"/>
                </a:lnTo>
                <a:lnTo>
                  <a:pt x="572851" y="149475"/>
                </a:lnTo>
                <a:lnTo>
                  <a:pt x="574236" y="144228"/>
                </a:lnTo>
                <a:close/>
              </a:path>
              <a:path w="583565" h="363855">
                <a:moveTo>
                  <a:pt x="470477" y="158945"/>
                </a:moveTo>
                <a:lnTo>
                  <a:pt x="469985" y="159585"/>
                </a:lnTo>
                <a:lnTo>
                  <a:pt x="470477" y="158945"/>
                </a:lnTo>
                <a:close/>
              </a:path>
              <a:path w="583565" h="363855">
                <a:moveTo>
                  <a:pt x="504574" y="122856"/>
                </a:moveTo>
                <a:lnTo>
                  <a:pt x="487864" y="122856"/>
                </a:lnTo>
                <a:lnTo>
                  <a:pt x="482934" y="136293"/>
                </a:lnTo>
                <a:lnTo>
                  <a:pt x="477110" y="148164"/>
                </a:lnTo>
                <a:lnTo>
                  <a:pt x="477484" y="147555"/>
                </a:lnTo>
                <a:lnTo>
                  <a:pt x="495328" y="147555"/>
                </a:lnTo>
                <a:lnTo>
                  <a:pt x="497985" y="142052"/>
                </a:lnTo>
                <a:lnTo>
                  <a:pt x="503210" y="127847"/>
                </a:lnTo>
                <a:lnTo>
                  <a:pt x="504574" y="122856"/>
                </a:lnTo>
                <a:close/>
              </a:path>
              <a:path w="583565" h="363855">
                <a:moveTo>
                  <a:pt x="557350" y="144733"/>
                </a:moveTo>
                <a:lnTo>
                  <a:pt x="557251" y="144996"/>
                </a:lnTo>
                <a:lnTo>
                  <a:pt x="557350" y="144733"/>
                </a:lnTo>
                <a:close/>
              </a:path>
              <a:path w="583565" h="363855">
                <a:moveTo>
                  <a:pt x="557540" y="144228"/>
                </a:moveTo>
                <a:lnTo>
                  <a:pt x="557350" y="144733"/>
                </a:lnTo>
                <a:lnTo>
                  <a:pt x="557281" y="144996"/>
                </a:lnTo>
                <a:lnTo>
                  <a:pt x="557540" y="144228"/>
                </a:lnTo>
                <a:close/>
              </a:path>
              <a:path w="583565" h="363855">
                <a:moveTo>
                  <a:pt x="579121" y="124264"/>
                </a:moveTo>
                <a:lnTo>
                  <a:pt x="562731" y="124264"/>
                </a:lnTo>
                <a:lnTo>
                  <a:pt x="562601" y="125031"/>
                </a:lnTo>
                <a:lnTo>
                  <a:pt x="557350" y="144733"/>
                </a:lnTo>
                <a:lnTo>
                  <a:pt x="557540" y="144228"/>
                </a:lnTo>
                <a:lnTo>
                  <a:pt x="574236" y="144228"/>
                </a:lnTo>
                <a:lnTo>
                  <a:pt x="578560" y="127847"/>
                </a:lnTo>
                <a:lnTo>
                  <a:pt x="579121" y="124264"/>
                </a:lnTo>
                <a:close/>
              </a:path>
              <a:path w="583565" h="363855">
                <a:moveTo>
                  <a:pt x="483193" y="135525"/>
                </a:moveTo>
                <a:lnTo>
                  <a:pt x="482823" y="136293"/>
                </a:lnTo>
                <a:lnTo>
                  <a:pt x="483193" y="135525"/>
                </a:lnTo>
                <a:close/>
              </a:path>
              <a:path w="583565" h="363855">
                <a:moveTo>
                  <a:pt x="562697" y="124393"/>
                </a:moveTo>
                <a:lnTo>
                  <a:pt x="562529" y="125031"/>
                </a:lnTo>
                <a:lnTo>
                  <a:pt x="562697" y="124393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67012" y="82288"/>
                </a:lnTo>
                <a:lnTo>
                  <a:pt x="566985" y="82416"/>
                </a:lnTo>
                <a:lnTo>
                  <a:pt x="565845" y="104171"/>
                </a:lnTo>
                <a:lnTo>
                  <a:pt x="562697" y="124393"/>
                </a:lnTo>
                <a:lnTo>
                  <a:pt x="562731" y="124264"/>
                </a:lnTo>
                <a:lnTo>
                  <a:pt x="579121" y="124264"/>
                </a:lnTo>
                <a:lnTo>
                  <a:pt x="582063" y="105451"/>
                </a:lnTo>
                <a:lnTo>
                  <a:pt x="583225" y="82416"/>
                </a:lnTo>
                <a:lnTo>
                  <a:pt x="583231" y="15996"/>
                </a:lnTo>
                <a:lnTo>
                  <a:pt x="575057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07730" y="109546"/>
                </a:moveTo>
                <a:lnTo>
                  <a:pt x="491367" y="109546"/>
                </a:lnTo>
                <a:lnTo>
                  <a:pt x="487605" y="123496"/>
                </a:lnTo>
                <a:lnTo>
                  <a:pt x="487864" y="122856"/>
                </a:lnTo>
                <a:lnTo>
                  <a:pt x="504574" y="122856"/>
                </a:lnTo>
                <a:lnTo>
                  <a:pt x="507197" y="113258"/>
                </a:lnTo>
                <a:lnTo>
                  <a:pt x="507730" y="109546"/>
                </a:lnTo>
                <a:close/>
              </a:path>
              <a:path w="583565" h="363855">
                <a:moveTo>
                  <a:pt x="509499" y="95981"/>
                </a:moveTo>
                <a:lnTo>
                  <a:pt x="493314" y="95981"/>
                </a:lnTo>
                <a:lnTo>
                  <a:pt x="491108" y="110442"/>
                </a:lnTo>
                <a:lnTo>
                  <a:pt x="491367" y="109546"/>
                </a:lnTo>
                <a:lnTo>
                  <a:pt x="507730" y="109546"/>
                </a:lnTo>
                <a:lnTo>
                  <a:pt x="509403" y="97901"/>
                </a:lnTo>
                <a:lnTo>
                  <a:pt x="509499" y="95981"/>
                </a:lnTo>
                <a:close/>
              </a:path>
              <a:path w="583565" h="363855">
                <a:moveTo>
                  <a:pt x="565845" y="103404"/>
                </a:moveTo>
                <a:lnTo>
                  <a:pt x="565729" y="104171"/>
                </a:lnTo>
                <a:lnTo>
                  <a:pt x="565845" y="103404"/>
                </a:lnTo>
                <a:close/>
              </a:path>
              <a:path w="583565" h="363855">
                <a:moveTo>
                  <a:pt x="583231" y="0"/>
                </a:moveTo>
                <a:lnTo>
                  <a:pt x="493962" y="0"/>
                </a:lnTo>
                <a:lnTo>
                  <a:pt x="493955" y="82416"/>
                </a:lnTo>
                <a:lnTo>
                  <a:pt x="493184" y="96749"/>
                </a:lnTo>
                <a:lnTo>
                  <a:pt x="493314" y="95981"/>
                </a:lnTo>
                <a:lnTo>
                  <a:pt x="509499" y="95981"/>
                </a:lnTo>
                <a:lnTo>
                  <a:pt x="510181" y="82416"/>
                </a:lnTo>
                <a:lnTo>
                  <a:pt x="510181" y="15996"/>
                </a:lnTo>
                <a:lnTo>
                  <a:pt x="502137" y="15996"/>
                </a:lnTo>
                <a:lnTo>
                  <a:pt x="510181" y="7934"/>
                </a:lnTo>
                <a:lnTo>
                  <a:pt x="583231" y="7934"/>
                </a:lnTo>
                <a:lnTo>
                  <a:pt x="583231" y="0"/>
                </a:lnTo>
                <a:close/>
              </a:path>
              <a:path w="583565" h="363855">
                <a:moveTo>
                  <a:pt x="567012" y="81904"/>
                </a:moveTo>
                <a:lnTo>
                  <a:pt x="566992" y="82288"/>
                </a:lnTo>
                <a:lnTo>
                  <a:pt x="567012" y="81904"/>
                </a:lnTo>
                <a:close/>
              </a:path>
              <a:path w="583565" h="363855">
                <a:moveTo>
                  <a:pt x="510181" y="7934"/>
                </a:moveTo>
                <a:lnTo>
                  <a:pt x="502137" y="15996"/>
                </a:lnTo>
                <a:lnTo>
                  <a:pt x="510181" y="15996"/>
                </a:lnTo>
                <a:lnTo>
                  <a:pt x="510181" y="7934"/>
                </a:lnTo>
                <a:close/>
              </a:path>
              <a:path w="583565" h="363855">
                <a:moveTo>
                  <a:pt x="567012" y="7934"/>
                </a:moveTo>
                <a:lnTo>
                  <a:pt x="510181" y="7934"/>
                </a:lnTo>
                <a:lnTo>
                  <a:pt x="510181" y="15996"/>
                </a:lnTo>
                <a:lnTo>
                  <a:pt x="567012" y="15996"/>
                </a:lnTo>
                <a:lnTo>
                  <a:pt x="567012" y="7934"/>
                </a:lnTo>
                <a:close/>
              </a:path>
              <a:path w="583565" h="363855">
                <a:moveTo>
                  <a:pt x="583231" y="7934"/>
                </a:moveTo>
                <a:lnTo>
                  <a:pt x="567012" y="7934"/>
                </a:lnTo>
                <a:lnTo>
                  <a:pt x="575057" y="15996"/>
                </a:lnTo>
                <a:lnTo>
                  <a:pt x="583231" y="15996"/>
                </a:lnTo>
                <a:lnTo>
                  <a:pt x="583231" y="793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36630" y="2408558"/>
            <a:ext cx="558800" cy="342900"/>
          </a:xfrm>
          <a:custGeom>
            <a:avLst/>
            <a:gdLst/>
            <a:ahLst/>
            <a:cxnLst/>
            <a:rect l="l" t="t" r="r" b="b"/>
            <a:pathLst>
              <a:path w="558800" h="342900">
                <a:moveTo>
                  <a:pt x="72894" y="0"/>
                </a:moveTo>
                <a:lnTo>
                  <a:pt x="0" y="0"/>
                </a:lnTo>
                <a:lnTo>
                  <a:pt x="0" y="74353"/>
                </a:lnTo>
                <a:lnTo>
                  <a:pt x="736" y="92198"/>
                </a:lnTo>
                <a:lnTo>
                  <a:pt x="11265" y="143122"/>
                </a:lnTo>
                <a:lnTo>
                  <a:pt x="33078" y="188955"/>
                </a:lnTo>
                <a:lnTo>
                  <a:pt x="64643" y="228184"/>
                </a:lnTo>
                <a:lnTo>
                  <a:pt x="104428" y="259300"/>
                </a:lnTo>
                <a:lnTo>
                  <a:pt x="150900" y="280790"/>
                </a:lnTo>
                <a:lnTo>
                  <a:pt x="202526" y="291145"/>
                </a:lnTo>
                <a:lnTo>
                  <a:pt x="387826" y="291860"/>
                </a:lnTo>
                <a:lnTo>
                  <a:pt x="387826" y="342295"/>
                </a:lnTo>
                <a:lnTo>
                  <a:pt x="558812" y="255912"/>
                </a:lnTo>
                <a:lnTo>
                  <a:pt x="487676" y="219989"/>
                </a:lnTo>
                <a:lnTo>
                  <a:pt x="387826" y="219989"/>
                </a:lnTo>
                <a:lnTo>
                  <a:pt x="215471" y="219905"/>
                </a:lnTo>
                <a:lnTo>
                  <a:pt x="172894" y="212240"/>
                </a:lnTo>
                <a:lnTo>
                  <a:pt x="135538" y="193440"/>
                </a:lnTo>
                <a:lnTo>
                  <a:pt x="105287" y="165365"/>
                </a:lnTo>
                <a:lnTo>
                  <a:pt x="84020" y="129873"/>
                </a:lnTo>
                <a:lnTo>
                  <a:pt x="73620" y="88823"/>
                </a:lnTo>
                <a:lnTo>
                  <a:pt x="72900" y="74353"/>
                </a:lnTo>
                <a:lnTo>
                  <a:pt x="72894" y="0"/>
                </a:lnTo>
                <a:close/>
              </a:path>
              <a:path w="558800" h="342900">
                <a:moveTo>
                  <a:pt x="387826" y="169567"/>
                </a:moveTo>
                <a:lnTo>
                  <a:pt x="387826" y="219989"/>
                </a:lnTo>
                <a:lnTo>
                  <a:pt x="487676" y="219989"/>
                </a:lnTo>
                <a:lnTo>
                  <a:pt x="387826" y="169567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528586" y="2400496"/>
            <a:ext cx="583565" cy="363855"/>
          </a:xfrm>
          <a:custGeom>
            <a:avLst/>
            <a:gdLst/>
            <a:ahLst/>
            <a:cxnLst/>
            <a:rect l="l" t="t" r="r" b="b"/>
            <a:pathLst>
              <a:path w="583565" h="363855">
                <a:moveTo>
                  <a:pt x="387800" y="300012"/>
                </a:moveTo>
                <a:lnTo>
                  <a:pt x="387800" y="363475"/>
                </a:lnTo>
                <a:lnTo>
                  <a:pt x="413690" y="350396"/>
                </a:lnTo>
                <a:lnTo>
                  <a:pt x="404019" y="350396"/>
                </a:lnTo>
                <a:lnTo>
                  <a:pt x="392212" y="343281"/>
                </a:lnTo>
                <a:lnTo>
                  <a:pt x="404019" y="337312"/>
                </a:lnTo>
                <a:lnTo>
                  <a:pt x="404019" y="308011"/>
                </a:lnTo>
                <a:lnTo>
                  <a:pt x="395910" y="308011"/>
                </a:lnTo>
                <a:lnTo>
                  <a:pt x="387800" y="300012"/>
                </a:lnTo>
                <a:close/>
              </a:path>
              <a:path w="583565" h="363855">
                <a:moveTo>
                  <a:pt x="404019" y="337312"/>
                </a:moveTo>
                <a:lnTo>
                  <a:pt x="392212" y="343281"/>
                </a:lnTo>
                <a:lnTo>
                  <a:pt x="404019" y="350396"/>
                </a:lnTo>
                <a:lnTo>
                  <a:pt x="404019" y="337312"/>
                </a:lnTo>
                <a:close/>
              </a:path>
              <a:path w="583565" h="363855">
                <a:moveTo>
                  <a:pt x="549063" y="263991"/>
                </a:moveTo>
                <a:lnTo>
                  <a:pt x="404019" y="337312"/>
                </a:lnTo>
                <a:lnTo>
                  <a:pt x="404019" y="350396"/>
                </a:lnTo>
                <a:lnTo>
                  <a:pt x="413690" y="350396"/>
                </a:lnTo>
                <a:lnTo>
                  <a:pt x="570600" y="271128"/>
                </a:lnTo>
                <a:lnTo>
                  <a:pt x="563198" y="271128"/>
                </a:lnTo>
                <a:lnTo>
                  <a:pt x="549063" y="263991"/>
                </a:lnTo>
                <a:close/>
              </a:path>
              <a:path w="583565" h="363855">
                <a:moveTo>
                  <a:pt x="89113" y="0"/>
                </a:moveTo>
                <a:lnTo>
                  <a:pt x="0" y="0"/>
                </a:lnTo>
                <a:lnTo>
                  <a:pt x="0" y="82672"/>
                </a:lnTo>
                <a:lnTo>
                  <a:pt x="1206" y="105579"/>
                </a:lnTo>
                <a:lnTo>
                  <a:pt x="10289" y="149603"/>
                </a:lnTo>
                <a:lnTo>
                  <a:pt x="27650" y="190043"/>
                </a:lnTo>
                <a:lnTo>
                  <a:pt x="52263" y="226004"/>
                </a:lnTo>
                <a:lnTo>
                  <a:pt x="83248" y="256590"/>
                </a:lnTo>
                <a:lnTo>
                  <a:pt x="119656" y="280842"/>
                </a:lnTo>
                <a:lnTo>
                  <a:pt x="160722" y="297862"/>
                </a:lnTo>
                <a:lnTo>
                  <a:pt x="205331" y="306821"/>
                </a:lnTo>
                <a:lnTo>
                  <a:pt x="387800" y="308011"/>
                </a:lnTo>
                <a:lnTo>
                  <a:pt x="387800" y="300012"/>
                </a:lnTo>
                <a:lnTo>
                  <a:pt x="404019" y="300012"/>
                </a:lnTo>
                <a:lnTo>
                  <a:pt x="404019" y="292014"/>
                </a:lnTo>
                <a:lnTo>
                  <a:pt x="228725" y="292014"/>
                </a:lnTo>
                <a:lnTo>
                  <a:pt x="208287" y="290952"/>
                </a:lnTo>
                <a:lnTo>
                  <a:pt x="207355" y="290952"/>
                </a:lnTo>
                <a:lnTo>
                  <a:pt x="206564" y="290862"/>
                </a:lnTo>
                <a:lnTo>
                  <a:pt x="206754" y="290862"/>
                </a:lnTo>
                <a:lnTo>
                  <a:pt x="186496" y="287842"/>
                </a:lnTo>
                <a:lnTo>
                  <a:pt x="186283" y="287842"/>
                </a:lnTo>
                <a:lnTo>
                  <a:pt x="185466" y="287688"/>
                </a:lnTo>
                <a:lnTo>
                  <a:pt x="185680" y="287688"/>
                </a:lnTo>
                <a:lnTo>
                  <a:pt x="166065" y="282697"/>
                </a:lnTo>
                <a:lnTo>
                  <a:pt x="165912" y="282697"/>
                </a:lnTo>
                <a:lnTo>
                  <a:pt x="165160" y="282467"/>
                </a:lnTo>
                <a:lnTo>
                  <a:pt x="146524" y="275710"/>
                </a:lnTo>
                <a:lnTo>
                  <a:pt x="146385" y="275710"/>
                </a:lnTo>
                <a:lnTo>
                  <a:pt x="145671" y="275403"/>
                </a:lnTo>
                <a:lnTo>
                  <a:pt x="127868" y="266982"/>
                </a:lnTo>
                <a:lnTo>
                  <a:pt x="127026" y="266585"/>
                </a:lnTo>
                <a:lnTo>
                  <a:pt x="110303" y="256462"/>
                </a:lnTo>
                <a:lnTo>
                  <a:pt x="109665" y="256078"/>
                </a:lnTo>
                <a:lnTo>
                  <a:pt x="93934" y="244433"/>
                </a:lnTo>
                <a:lnTo>
                  <a:pt x="93239" y="243921"/>
                </a:lnTo>
                <a:lnTo>
                  <a:pt x="78175" y="230483"/>
                </a:lnTo>
                <a:lnTo>
                  <a:pt x="65112" y="216150"/>
                </a:lnTo>
                <a:lnTo>
                  <a:pt x="52750" y="200025"/>
                </a:lnTo>
                <a:lnTo>
                  <a:pt x="52263" y="199385"/>
                </a:lnTo>
                <a:lnTo>
                  <a:pt x="42105" y="182620"/>
                </a:lnTo>
                <a:lnTo>
                  <a:pt x="41715" y="181981"/>
                </a:lnTo>
                <a:lnTo>
                  <a:pt x="33178" y="164576"/>
                </a:lnTo>
                <a:lnTo>
                  <a:pt x="33060" y="164448"/>
                </a:lnTo>
                <a:lnTo>
                  <a:pt x="32736" y="163680"/>
                </a:lnTo>
                <a:lnTo>
                  <a:pt x="25949" y="145252"/>
                </a:lnTo>
                <a:lnTo>
                  <a:pt x="25756" y="144785"/>
                </a:lnTo>
                <a:lnTo>
                  <a:pt x="25697" y="144484"/>
                </a:lnTo>
                <a:lnTo>
                  <a:pt x="20649" y="125159"/>
                </a:lnTo>
                <a:lnTo>
                  <a:pt x="20520" y="124745"/>
                </a:lnTo>
                <a:lnTo>
                  <a:pt x="20487" y="124392"/>
                </a:lnTo>
                <a:lnTo>
                  <a:pt x="17432" y="104427"/>
                </a:lnTo>
                <a:lnTo>
                  <a:pt x="16218" y="82288"/>
                </a:lnTo>
                <a:lnTo>
                  <a:pt x="16218" y="15996"/>
                </a:lnTo>
                <a:lnTo>
                  <a:pt x="8109" y="15996"/>
                </a:lnTo>
                <a:lnTo>
                  <a:pt x="16218" y="8062"/>
                </a:lnTo>
                <a:lnTo>
                  <a:pt x="89113" y="8062"/>
                </a:lnTo>
                <a:lnTo>
                  <a:pt x="89113" y="0"/>
                </a:lnTo>
                <a:close/>
              </a:path>
              <a:path w="583565" h="363855">
                <a:moveTo>
                  <a:pt x="404019" y="300012"/>
                </a:moveTo>
                <a:lnTo>
                  <a:pt x="387800" y="300012"/>
                </a:lnTo>
                <a:lnTo>
                  <a:pt x="395910" y="308011"/>
                </a:lnTo>
                <a:lnTo>
                  <a:pt x="404019" y="308011"/>
                </a:lnTo>
                <a:lnTo>
                  <a:pt x="404019" y="300012"/>
                </a:lnTo>
                <a:close/>
              </a:path>
              <a:path w="583565" h="363855">
                <a:moveTo>
                  <a:pt x="206564" y="290862"/>
                </a:moveTo>
                <a:lnTo>
                  <a:pt x="207355" y="290952"/>
                </a:lnTo>
                <a:lnTo>
                  <a:pt x="206856" y="290877"/>
                </a:lnTo>
                <a:lnTo>
                  <a:pt x="206564" y="290862"/>
                </a:lnTo>
                <a:close/>
              </a:path>
              <a:path w="583565" h="363855">
                <a:moveTo>
                  <a:pt x="206856" y="290877"/>
                </a:moveTo>
                <a:lnTo>
                  <a:pt x="207355" y="290952"/>
                </a:lnTo>
                <a:lnTo>
                  <a:pt x="208287" y="29095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206754" y="290862"/>
                </a:moveTo>
                <a:lnTo>
                  <a:pt x="206564" y="290862"/>
                </a:lnTo>
                <a:lnTo>
                  <a:pt x="206856" y="290877"/>
                </a:lnTo>
                <a:close/>
              </a:path>
              <a:path w="583565" h="363855">
                <a:moveTo>
                  <a:pt x="185466" y="287688"/>
                </a:moveTo>
                <a:lnTo>
                  <a:pt x="186283" y="287842"/>
                </a:lnTo>
                <a:lnTo>
                  <a:pt x="185983" y="287765"/>
                </a:lnTo>
                <a:lnTo>
                  <a:pt x="185466" y="287688"/>
                </a:lnTo>
                <a:close/>
              </a:path>
              <a:path w="583565" h="363855">
                <a:moveTo>
                  <a:pt x="185983" y="287765"/>
                </a:moveTo>
                <a:lnTo>
                  <a:pt x="186283" y="287842"/>
                </a:lnTo>
                <a:lnTo>
                  <a:pt x="186496" y="287842"/>
                </a:lnTo>
                <a:lnTo>
                  <a:pt x="185983" y="287765"/>
                </a:lnTo>
                <a:close/>
              </a:path>
              <a:path w="583565" h="363855">
                <a:moveTo>
                  <a:pt x="185680" y="287688"/>
                </a:moveTo>
                <a:lnTo>
                  <a:pt x="185466" y="287688"/>
                </a:lnTo>
                <a:lnTo>
                  <a:pt x="185983" y="287765"/>
                </a:lnTo>
                <a:lnTo>
                  <a:pt x="185680" y="287688"/>
                </a:lnTo>
                <a:close/>
              </a:path>
              <a:path w="583565" h="363855">
                <a:moveTo>
                  <a:pt x="165160" y="282467"/>
                </a:moveTo>
                <a:lnTo>
                  <a:pt x="165912" y="282697"/>
                </a:lnTo>
                <a:lnTo>
                  <a:pt x="165546" y="282565"/>
                </a:lnTo>
                <a:lnTo>
                  <a:pt x="165160" y="282467"/>
                </a:lnTo>
                <a:close/>
              </a:path>
              <a:path w="583565" h="363855">
                <a:moveTo>
                  <a:pt x="165546" y="282565"/>
                </a:moveTo>
                <a:lnTo>
                  <a:pt x="165912" y="282697"/>
                </a:lnTo>
                <a:lnTo>
                  <a:pt x="166065" y="282697"/>
                </a:lnTo>
                <a:lnTo>
                  <a:pt x="165546" y="282565"/>
                </a:lnTo>
                <a:close/>
              </a:path>
              <a:path w="583565" h="363855">
                <a:moveTo>
                  <a:pt x="165273" y="282467"/>
                </a:moveTo>
                <a:lnTo>
                  <a:pt x="165546" y="282565"/>
                </a:lnTo>
                <a:lnTo>
                  <a:pt x="165273" y="282467"/>
                </a:lnTo>
                <a:close/>
              </a:path>
              <a:path w="583565" h="363855">
                <a:moveTo>
                  <a:pt x="145671" y="275403"/>
                </a:moveTo>
                <a:lnTo>
                  <a:pt x="146385" y="275710"/>
                </a:lnTo>
                <a:lnTo>
                  <a:pt x="145935" y="275497"/>
                </a:lnTo>
                <a:lnTo>
                  <a:pt x="145671" y="275403"/>
                </a:lnTo>
                <a:close/>
              </a:path>
              <a:path w="583565" h="363855">
                <a:moveTo>
                  <a:pt x="145935" y="275497"/>
                </a:moveTo>
                <a:lnTo>
                  <a:pt x="146385" y="275710"/>
                </a:lnTo>
                <a:lnTo>
                  <a:pt x="146524" y="275710"/>
                </a:lnTo>
                <a:lnTo>
                  <a:pt x="145935" y="275497"/>
                </a:lnTo>
                <a:close/>
              </a:path>
              <a:path w="583565" h="363855">
                <a:moveTo>
                  <a:pt x="145733" y="275403"/>
                </a:moveTo>
                <a:lnTo>
                  <a:pt x="145935" y="275497"/>
                </a:lnTo>
                <a:lnTo>
                  <a:pt x="145733" y="275403"/>
                </a:lnTo>
                <a:close/>
              </a:path>
              <a:path w="583565" h="363855">
                <a:moveTo>
                  <a:pt x="563198" y="256846"/>
                </a:moveTo>
                <a:lnTo>
                  <a:pt x="549063" y="263991"/>
                </a:lnTo>
                <a:lnTo>
                  <a:pt x="563198" y="271128"/>
                </a:lnTo>
                <a:lnTo>
                  <a:pt x="563198" y="256846"/>
                </a:lnTo>
                <a:close/>
              </a:path>
              <a:path w="583565" h="363855">
                <a:moveTo>
                  <a:pt x="570495" y="256846"/>
                </a:moveTo>
                <a:lnTo>
                  <a:pt x="563198" y="256846"/>
                </a:lnTo>
                <a:lnTo>
                  <a:pt x="563198" y="271128"/>
                </a:lnTo>
                <a:lnTo>
                  <a:pt x="570600" y="271128"/>
                </a:lnTo>
                <a:lnTo>
                  <a:pt x="583089" y="264819"/>
                </a:lnTo>
                <a:lnTo>
                  <a:pt x="583089" y="263207"/>
                </a:lnTo>
                <a:lnTo>
                  <a:pt x="570495" y="256846"/>
                </a:lnTo>
                <a:close/>
              </a:path>
              <a:path w="583565" h="363855">
                <a:moveTo>
                  <a:pt x="127026" y="266585"/>
                </a:moveTo>
                <a:lnTo>
                  <a:pt x="127766" y="266982"/>
                </a:lnTo>
                <a:lnTo>
                  <a:pt x="127398" y="266761"/>
                </a:lnTo>
                <a:lnTo>
                  <a:pt x="127026" y="266585"/>
                </a:lnTo>
                <a:close/>
              </a:path>
              <a:path w="583565" h="363855">
                <a:moveTo>
                  <a:pt x="127398" y="266761"/>
                </a:moveTo>
                <a:lnTo>
                  <a:pt x="127766" y="266982"/>
                </a:lnTo>
                <a:lnTo>
                  <a:pt x="127398" y="266761"/>
                </a:lnTo>
                <a:close/>
              </a:path>
              <a:path w="583565" h="363855">
                <a:moveTo>
                  <a:pt x="127107" y="266585"/>
                </a:moveTo>
                <a:lnTo>
                  <a:pt x="127398" y="266761"/>
                </a:lnTo>
                <a:lnTo>
                  <a:pt x="127107" y="266585"/>
                </a:lnTo>
                <a:close/>
              </a:path>
              <a:path w="583565" h="363855">
                <a:moveTo>
                  <a:pt x="413646" y="177629"/>
                </a:moveTo>
                <a:lnTo>
                  <a:pt x="404019" y="177629"/>
                </a:lnTo>
                <a:lnTo>
                  <a:pt x="404019" y="190758"/>
                </a:lnTo>
                <a:lnTo>
                  <a:pt x="549063" y="263991"/>
                </a:lnTo>
                <a:lnTo>
                  <a:pt x="563198" y="256846"/>
                </a:lnTo>
                <a:lnTo>
                  <a:pt x="570495" y="256846"/>
                </a:lnTo>
                <a:lnTo>
                  <a:pt x="413646" y="177629"/>
                </a:lnTo>
                <a:close/>
              </a:path>
              <a:path w="583565" h="363855">
                <a:moveTo>
                  <a:pt x="109665" y="256078"/>
                </a:moveTo>
                <a:lnTo>
                  <a:pt x="110262" y="256462"/>
                </a:lnTo>
                <a:lnTo>
                  <a:pt x="110081" y="256328"/>
                </a:lnTo>
                <a:lnTo>
                  <a:pt x="109665" y="256078"/>
                </a:lnTo>
                <a:close/>
              </a:path>
              <a:path w="583565" h="363855">
                <a:moveTo>
                  <a:pt x="110081" y="256328"/>
                </a:moveTo>
                <a:lnTo>
                  <a:pt x="110262" y="256462"/>
                </a:lnTo>
                <a:lnTo>
                  <a:pt x="110081" y="256328"/>
                </a:lnTo>
                <a:close/>
              </a:path>
              <a:path w="583565" h="363855">
                <a:moveTo>
                  <a:pt x="109741" y="256078"/>
                </a:moveTo>
                <a:lnTo>
                  <a:pt x="110081" y="256328"/>
                </a:lnTo>
                <a:lnTo>
                  <a:pt x="109741" y="256078"/>
                </a:lnTo>
                <a:close/>
              </a:path>
              <a:path w="583565" h="363855">
                <a:moveTo>
                  <a:pt x="93239" y="243921"/>
                </a:moveTo>
                <a:lnTo>
                  <a:pt x="93849" y="244433"/>
                </a:lnTo>
                <a:lnTo>
                  <a:pt x="93440" y="244069"/>
                </a:lnTo>
                <a:lnTo>
                  <a:pt x="93239" y="243921"/>
                </a:lnTo>
                <a:close/>
              </a:path>
              <a:path w="583565" h="363855">
                <a:moveTo>
                  <a:pt x="93440" y="244069"/>
                </a:moveTo>
                <a:lnTo>
                  <a:pt x="93849" y="244433"/>
                </a:lnTo>
                <a:lnTo>
                  <a:pt x="93440" y="244069"/>
                </a:lnTo>
                <a:close/>
              </a:path>
              <a:path w="583565" h="363855">
                <a:moveTo>
                  <a:pt x="93273" y="243921"/>
                </a:moveTo>
                <a:lnTo>
                  <a:pt x="93440" y="244069"/>
                </a:lnTo>
                <a:lnTo>
                  <a:pt x="93273" y="243921"/>
                </a:lnTo>
                <a:close/>
              </a:path>
              <a:path w="583565" h="363855">
                <a:moveTo>
                  <a:pt x="72894" y="8062"/>
                </a:moveTo>
                <a:lnTo>
                  <a:pt x="72900" y="82672"/>
                </a:lnTo>
                <a:lnTo>
                  <a:pt x="79861" y="128103"/>
                </a:lnTo>
                <a:lnTo>
                  <a:pt x="99480" y="168287"/>
                </a:lnTo>
                <a:lnTo>
                  <a:pt x="129569" y="201049"/>
                </a:lnTo>
                <a:lnTo>
                  <a:pt x="167950" y="223956"/>
                </a:lnTo>
                <a:lnTo>
                  <a:pt x="212727" y="235218"/>
                </a:lnTo>
                <a:lnTo>
                  <a:pt x="404019" y="235986"/>
                </a:lnTo>
                <a:lnTo>
                  <a:pt x="404019" y="228052"/>
                </a:lnTo>
                <a:lnTo>
                  <a:pt x="387800" y="228052"/>
                </a:lnTo>
                <a:lnTo>
                  <a:pt x="387800" y="219989"/>
                </a:lnTo>
                <a:lnTo>
                  <a:pt x="229049" y="219989"/>
                </a:lnTo>
                <a:lnTo>
                  <a:pt x="216474" y="219349"/>
                </a:lnTo>
                <a:lnTo>
                  <a:pt x="214764" y="219349"/>
                </a:lnTo>
                <a:lnTo>
                  <a:pt x="200076" y="217174"/>
                </a:lnTo>
                <a:lnTo>
                  <a:pt x="200351" y="217174"/>
                </a:lnTo>
                <a:lnTo>
                  <a:pt x="187758" y="213974"/>
                </a:lnTo>
                <a:lnTo>
                  <a:pt x="187516" y="213974"/>
                </a:lnTo>
                <a:lnTo>
                  <a:pt x="186878" y="213761"/>
                </a:lnTo>
                <a:lnTo>
                  <a:pt x="173892" y="209111"/>
                </a:lnTo>
                <a:lnTo>
                  <a:pt x="174122" y="209111"/>
                </a:lnTo>
                <a:lnTo>
                  <a:pt x="162615" y="203608"/>
                </a:lnTo>
                <a:lnTo>
                  <a:pt x="162487" y="203608"/>
                </a:lnTo>
                <a:lnTo>
                  <a:pt x="161812" y="203224"/>
                </a:lnTo>
                <a:lnTo>
                  <a:pt x="150316" y="196314"/>
                </a:lnTo>
                <a:lnTo>
                  <a:pt x="140260" y="188891"/>
                </a:lnTo>
                <a:lnTo>
                  <a:pt x="139560" y="188379"/>
                </a:lnTo>
                <a:lnTo>
                  <a:pt x="130370" y="180061"/>
                </a:lnTo>
                <a:lnTo>
                  <a:pt x="130218" y="180061"/>
                </a:lnTo>
                <a:lnTo>
                  <a:pt x="120681" y="169695"/>
                </a:lnTo>
                <a:lnTo>
                  <a:pt x="113201" y="159713"/>
                </a:lnTo>
                <a:lnTo>
                  <a:pt x="112714" y="159073"/>
                </a:lnTo>
                <a:lnTo>
                  <a:pt x="106140" y="148323"/>
                </a:lnTo>
                <a:lnTo>
                  <a:pt x="105747" y="147683"/>
                </a:lnTo>
                <a:lnTo>
                  <a:pt x="100269" y="136293"/>
                </a:lnTo>
                <a:lnTo>
                  <a:pt x="95523" y="123752"/>
                </a:lnTo>
                <a:lnTo>
                  <a:pt x="95375" y="123412"/>
                </a:lnTo>
                <a:lnTo>
                  <a:pt x="95287" y="122984"/>
                </a:lnTo>
                <a:lnTo>
                  <a:pt x="92073" y="110442"/>
                </a:lnTo>
                <a:lnTo>
                  <a:pt x="91950" y="110039"/>
                </a:lnTo>
                <a:lnTo>
                  <a:pt x="91914" y="109674"/>
                </a:lnTo>
                <a:lnTo>
                  <a:pt x="89919" y="96749"/>
                </a:lnTo>
                <a:lnTo>
                  <a:pt x="89133" y="82672"/>
                </a:lnTo>
                <a:lnTo>
                  <a:pt x="89113" y="15996"/>
                </a:lnTo>
                <a:lnTo>
                  <a:pt x="81003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78656" y="230911"/>
                </a:moveTo>
                <a:close/>
              </a:path>
              <a:path w="583565" h="363855">
                <a:moveTo>
                  <a:pt x="78263" y="230483"/>
                </a:moveTo>
                <a:lnTo>
                  <a:pt x="78656" y="230911"/>
                </a:lnTo>
                <a:lnTo>
                  <a:pt x="78263" y="230483"/>
                </a:lnTo>
                <a:close/>
              </a:path>
              <a:path w="583565" h="363855">
                <a:moveTo>
                  <a:pt x="387800" y="164576"/>
                </a:moveTo>
                <a:lnTo>
                  <a:pt x="387800" y="228052"/>
                </a:lnTo>
                <a:lnTo>
                  <a:pt x="395909" y="219989"/>
                </a:lnTo>
                <a:lnTo>
                  <a:pt x="404019" y="219989"/>
                </a:lnTo>
                <a:lnTo>
                  <a:pt x="404019" y="190758"/>
                </a:lnTo>
                <a:lnTo>
                  <a:pt x="392212" y="184796"/>
                </a:lnTo>
                <a:lnTo>
                  <a:pt x="404019" y="177629"/>
                </a:lnTo>
                <a:lnTo>
                  <a:pt x="413646" y="177629"/>
                </a:lnTo>
                <a:lnTo>
                  <a:pt x="387800" y="164576"/>
                </a:lnTo>
                <a:close/>
              </a:path>
              <a:path w="583565" h="363855">
                <a:moveTo>
                  <a:pt x="404019" y="219989"/>
                </a:moveTo>
                <a:lnTo>
                  <a:pt x="395909" y="219989"/>
                </a:lnTo>
                <a:lnTo>
                  <a:pt x="387800" y="228052"/>
                </a:lnTo>
                <a:lnTo>
                  <a:pt x="404019" y="228052"/>
                </a:lnTo>
                <a:lnTo>
                  <a:pt x="404019" y="219989"/>
                </a:lnTo>
                <a:close/>
              </a:path>
              <a:path w="583565" h="363855">
                <a:moveTo>
                  <a:pt x="213959" y="219221"/>
                </a:moveTo>
                <a:lnTo>
                  <a:pt x="214764" y="219349"/>
                </a:lnTo>
                <a:lnTo>
                  <a:pt x="216474" y="219349"/>
                </a:lnTo>
                <a:lnTo>
                  <a:pt x="213959" y="219221"/>
                </a:lnTo>
                <a:close/>
              </a:path>
              <a:path w="583565" h="363855">
                <a:moveTo>
                  <a:pt x="200735" y="217271"/>
                </a:moveTo>
                <a:lnTo>
                  <a:pt x="200940" y="217302"/>
                </a:lnTo>
                <a:lnTo>
                  <a:pt x="200735" y="217271"/>
                </a:lnTo>
                <a:close/>
              </a:path>
              <a:path w="583565" h="363855">
                <a:moveTo>
                  <a:pt x="200351" y="217174"/>
                </a:moveTo>
                <a:lnTo>
                  <a:pt x="200076" y="217174"/>
                </a:lnTo>
                <a:lnTo>
                  <a:pt x="200735" y="217271"/>
                </a:lnTo>
                <a:lnTo>
                  <a:pt x="200351" y="217174"/>
                </a:lnTo>
                <a:close/>
              </a:path>
              <a:path w="583565" h="363855">
                <a:moveTo>
                  <a:pt x="64561" y="215550"/>
                </a:moveTo>
                <a:lnTo>
                  <a:pt x="65018" y="216150"/>
                </a:lnTo>
                <a:lnTo>
                  <a:pt x="64561" y="215550"/>
                </a:lnTo>
                <a:close/>
              </a:path>
              <a:path w="583565" h="363855">
                <a:moveTo>
                  <a:pt x="64531" y="215510"/>
                </a:moveTo>
                <a:close/>
              </a:path>
              <a:path w="583565" h="363855">
                <a:moveTo>
                  <a:pt x="186919" y="213761"/>
                </a:moveTo>
                <a:lnTo>
                  <a:pt x="187516" y="213974"/>
                </a:lnTo>
                <a:lnTo>
                  <a:pt x="187758" y="213974"/>
                </a:lnTo>
                <a:lnTo>
                  <a:pt x="186919" y="213761"/>
                </a:lnTo>
                <a:close/>
              </a:path>
              <a:path w="583565" h="363855">
                <a:moveTo>
                  <a:pt x="186799" y="213718"/>
                </a:moveTo>
                <a:close/>
              </a:path>
              <a:path w="583565" h="363855">
                <a:moveTo>
                  <a:pt x="174122" y="209111"/>
                </a:moveTo>
                <a:lnTo>
                  <a:pt x="173892" y="209111"/>
                </a:lnTo>
                <a:lnTo>
                  <a:pt x="174658" y="209367"/>
                </a:lnTo>
                <a:lnTo>
                  <a:pt x="174122" y="209111"/>
                </a:lnTo>
                <a:close/>
              </a:path>
              <a:path w="583565" h="363855">
                <a:moveTo>
                  <a:pt x="161812" y="203224"/>
                </a:moveTo>
                <a:lnTo>
                  <a:pt x="162487" y="203608"/>
                </a:lnTo>
                <a:lnTo>
                  <a:pt x="161981" y="203305"/>
                </a:lnTo>
                <a:lnTo>
                  <a:pt x="161812" y="203224"/>
                </a:lnTo>
                <a:close/>
              </a:path>
              <a:path w="583565" h="363855">
                <a:moveTo>
                  <a:pt x="161981" y="203305"/>
                </a:moveTo>
                <a:lnTo>
                  <a:pt x="162487" y="203608"/>
                </a:lnTo>
                <a:lnTo>
                  <a:pt x="162615" y="203608"/>
                </a:lnTo>
                <a:lnTo>
                  <a:pt x="161981" y="203305"/>
                </a:lnTo>
                <a:close/>
              </a:path>
              <a:path w="583565" h="363855">
                <a:moveTo>
                  <a:pt x="161846" y="203224"/>
                </a:moveTo>
                <a:lnTo>
                  <a:pt x="161981" y="203305"/>
                </a:lnTo>
                <a:lnTo>
                  <a:pt x="161846" y="203224"/>
                </a:lnTo>
                <a:close/>
              </a:path>
              <a:path w="583565" h="363855">
                <a:moveTo>
                  <a:pt x="52263" y="199385"/>
                </a:moveTo>
                <a:lnTo>
                  <a:pt x="52717" y="200025"/>
                </a:lnTo>
                <a:lnTo>
                  <a:pt x="52586" y="199809"/>
                </a:lnTo>
                <a:lnTo>
                  <a:pt x="52263" y="199385"/>
                </a:lnTo>
                <a:close/>
              </a:path>
              <a:path w="583565" h="363855">
                <a:moveTo>
                  <a:pt x="52586" y="199809"/>
                </a:moveTo>
                <a:lnTo>
                  <a:pt x="52717" y="200025"/>
                </a:lnTo>
                <a:lnTo>
                  <a:pt x="52586" y="199809"/>
                </a:lnTo>
                <a:close/>
              </a:path>
              <a:path w="583565" h="363855">
                <a:moveTo>
                  <a:pt x="52327" y="199385"/>
                </a:moveTo>
                <a:lnTo>
                  <a:pt x="52586" y="199809"/>
                </a:lnTo>
                <a:lnTo>
                  <a:pt x="52327" y="199385"/>
                </a:lnTo>
                <a:close/>
              </a:path>
              <a:path w="583565" h="363855">
                <a:moveTo>
                  <a:pt x="150858" y="196639"/>
                </a:moveTo>
                <a:close/>
              </a:path>
              <a:path w="583565" h="363855">
                <a:moveTo>
                  <a:pt x="150414" y="196314"/>
                </a:moveTo>
                <a:lnTo>
                  <a:pt x="150858" y="196639"/>
                </a:lnTo>
                <a:lnTo>
                  <a:pt x="150414" y="196314"/>
                </a:lnTo>
                <a:close/>
              </a:path>
              <a:path w="583565" h="363855">
                <a:moveTo>
                  <a:pt x="404019" y="177629"/>
                </a:moveTo>
                <a:lnTo>
                  <a:pt x="392212" y="184796"/>
                </a:lnTo>
                <a:lnTo>
                  <a:pt x="404019" y="190758"/>
                </a:lnTo>
                <a:lnTo>
                  <a:pt x="404019" y="177629"/>
                </a:lnTo>
                <a:close/>
              </a:path>
              <a:path w="583565" h="363855">
                <a:moveTo>
                  <a:pt x="139560" y="188379"/>
                </a:moveTo>
                <a:lnTo>
                  <a:pt x="140170" y="188891"/>
                </a:lnTo>
                <a:lnTo>
                  <a:pt x="139781" y="188541"/>
                </a:lnTo>
                <a:lnTo>
                  <a:pt x="139560" y="188379"/>
                </a:lnTo>
                <a:close/>
              </a:path>
              <a:path w="583565" h="363855">
                <a:moveTo>
                  <a:pt x="139781" y="188541"/>
                </a:moveTo>
                <a:lnTo>
                  <a:pt x="140170" y="188891"/>
                </a:lnTo>
                <a:lnTo>
                  <a:pt x="139781" y="188541"/>
                </a:lnTo>
                <a:close/>
              </a:path>
              <a:path w="583565" h="363855">
                <a:moveTo>
                  <a:pt x="139602" y="188379"/>
                </a:moveTo>
                <a:lnTo>
                  <a:pt x="139781" y="188541"/>
                </a:lnTo>
                <a:lnTo>
                  <a:pt x="139602" y="188379"/>
                </a:lnTo>
                <a:close/>
              </a:path>
              <a:path w="583565" h="363855">
                <a:moveTo>
                  <a:pt x="41715" y="181981"/>
                </a:moveTo>
                <a:lnTo>
                  <a:pt x="42078" y="182620"/>
                </a:lnTo>
                <a:lnTo>
                  <a:pt x="41964" y="182390"/>
                </a:lnTo>
                <a:lnTo>
                  <a:pt x="41715" y="181981"/>
                </a:lnTo>
                <a:close/>
              </a:path>
              <a:path w="583565" h="363855">
                <a:moveTo>
                  <a:pt x="41964" y="182390"/>
                </a:moveTo>
                <a:lnTo>
                  <a:pt x="42078" y="182620"/>
                </a:lnTo>
                <a:lnTo>
                  <a:pt x="41964" y="182390"/>
                </a:lnTo>
                <a:close/>
              </a:path>
              <a:path w="583565" h="363855">
                <a:moveTo>
                  <a:pt x="41762" y="181981"/>
                </a:moveTo>
                <a:lnTo>
                  <a:pt x="41964" y="182390"/>
                </a:lnTo>
                <a:lnTo>
                  <a:pt x="41762" y="181981"/>
                </a:lnTo>
                <a:close/>
              </a:path>
              <a:path w="583565" h="363855">
                <a:moveTo>
                  <a:pt x="129660" y="179421"/>
                </a:moveTo>
                <a:lnTo>
                  <a:pt x="130218" y="180061"/>
                </a:lnTo>
                <a:lnTo>
                  <a:pt x="130370" y="180061"/>
                </a:lnTo>
                <a:lnTo>
                  <a:pt x="129660" y="179421"/>
                </a:lnTo>
                <a:close/>
              </a:path>
              <a:path w="583565" h="363855">
                <a:moveTo>
                  <a:pt x="120798" y="169695"/>
                </a:moveTo>
                <a:lnTo>
                  <a:pt x="121187" y="170207"/>
                </a:lnTo>
                <a:lnTo>
                  <a:pt x="120798" y="169695"/>
                </a:lnTo>
                <a:close/>
              </a:path>
              <a:path w="583565" h="363855">
                <a:moveTo>
                  <a:pt x="32736" y="163680"/>
                </a:moveTo>
                <a:lnTo>
                  <a:pt x="33060" y="164448"/>
                </a:lnTo>
                <a:lnTo>
                  <a:pt x="32896" y="164005"/>
                </a:lnTo>
                <a:lnTo>
                  <a:pt x="32736" y="163680"/>
                </a:lnTo>
                <a:close/>
              </a:path>
              <a:path w="583565" h="363855">
                <a:moveTo>
                  <a:pt x="32896" y="164005"/>
                </a:moveTo>
                <a:lnTo>
                  <a:pt x="33060" y="164448"/>
                </a:lnTo>
                <a:lnTo>
                  <a:pt x="32896" y="164005"/>
                </a:lnTo>
                <a:close/>
              </a:path>
              <a:path w="583565" h="363855">
                <a:moveTo>
                  <a:pt x="32776" y="163680"/>
                </a:moveTo>
                <a:lnTo>
                  <a:pt x="32896" y="164005"/>
                </a:lnTo>
                <a:lnTo>
                  <a:pt x="32776" y="163680"/>
                </a:lnTo>
                <a:close/>
              </a:path>
              <a:path w="583565" h="363855">
                <a:moveTo>
                  <a:pt x="112714" y="159073"/>
                </a:moveTo>
                <a:lnTo>
                  <a:pt x="113143" y="159713"/>
                </a:lnTo>
                <a:lnTo>
                  <a:pt x="112896" y="159311"/>
                </a:lnTo>
                <a:lnTo>
                  <a:pt x="112714" y="159073"/>
                </a:lnTo>
                <a:close/>
              </a:path>
              <a:path w="583565" h="363855">
                <a:moveTo>
                  <a:pt x="112896" y="159311"/>
                </a:moveTo>
                <a:lnTo>
                  <a:pt x="113143" y="159713"/>
                </a:lnTo>
                <a:lnTo>
                  <a:pt x="112896" y="159311"/>
                </a:lnTo>
                <a:close/>
              </a:path>
              <a:path w="583565" h="363855">
                <a:moveTo>
                  <a:pt x="112749" y="159073"/>
                </a:moveTo>
                <a:lnTo>
                  <a:pt x="112896" y="159311"/>
                </a:lnTo>
                <a:lnTo>
                  <a:pt x="112749" y="159073"/>
                </a:lnTo>
                <a:close/>
              </a:path>
              <a:path w="583565" h="363855">
                <a:moveTo>
                  <a:pt x="106058" y="148189"/>
                </a:moveTo>
                <a:lnTo>
                  <a:pt x="106123" y="148323"/>
                </a:lnTo>
                <a:lnTo>
                  <a:pt x="106058" y="148189"/>
                </a:lnTo>
                <a:close/>
              </a:path>
              <a:path w="583565" h="363855">
                <a:moveTo>
                  <a:pt x="105812" y="147683"/>
                </a:moveTo>
                <a:lnTo>
                  <a:pt x="106058" y="148189"/>
                </a:lnTo>
                <a:lnTo>
                  <a:pt x="105812" y="147683"/>
                </a:lnTo>
                <a:close/>
              </a:path>
              <a:path w="583565" h="363855">
                <a:moveTo>
                  <a:pt x="25664" y="144484"/>
                </a:moveTo>
                <a:lnTo>
                  <a:pt x="25898" y="145252"/>
                </a:lnTo>
                <a:lnTo>
                  <a:pt x="25776" y="144785"/>
                </a:lnTo>
                <a:lnTo>
                  <a:pt x="25664" y="144484"/>
                </a:lnTo>
                <a:close/>
              </a:path>
              <a:path w="583565" h="363855">
                <a:moveTo>
                  <a:pt x="25776" y="144785"/>
                </a:moveTo>
                <a:lnTo>
                  <a:pt x="25898" y="145252"/>
                </a:lnTo>
                <a:lnTo>
                  <a:pt x="25776" y="144785"/>
                </a:lnTo>
                <a:close/>
              </a:path>
              <a:path w="583565" h="363855">
                <a:moveTo>
                  <a:pt x="25697" y="144484"/>
                </a:moveTo>
                <a:lnTo>
                  <a:pt x="25776" y="144785"/>
                </a:lnTo>
                <a:lnTo>
                  <a:pt x="25697" y="144484"/>
                </a:lnTo>
                <a:close/>
              </a:path>
              <a:path w="583565" h="363855">
                <a:moveTo>
                  <a:pt x="99948" y="135635"/>
                </a:moveTo>
                <a:lnTo>
                  <a:pt x="100193" y="136293"/>
                </a:lnTo>
                <a:lnTo>
                  <a:pt x="99948" y="135635"/>
                </a:lnTo>
                <a:close/>
              </a:path>
              <a:path w="583565" h="363855">
                <a:moveTo>
                  <a:pt x="99907" y="135525"/>
                </a:moveTo>
                <a:close/>
              </a:path>
              <a:path w="583565" h="363855">
                <a:moveTo>
                  <a:pt x="20448" y="124392"/>
                </a:moveTo>
                <a:lnTo>
                  <a:pt x="20604" y="125159"/>
                </a:lnTo>
                <a:lnTo>
                  <a:pt x="20541" y="124745"/>
                </a:lnTo>
                <a:lnTo>
                  <a:pt x="20448" y="124392"/>
                </a:lnTo>
                <a:close/>
              </a:path>
              <a:path w="583565" h="363855">
                <a:moveTo>
                  <a:pt x="20541" y="124745"/>
                </a:moveTo>
                <a:lnTo>
                  <a:pt x="20604" y="125159"/>
                </a:lnTo>
                <a:lnTo>
                  <a:pt x="20541" y="124745"/>
                </a:lnTo>
                <a:close/>
              </a:path>
              <a:path w="583565" h="363855">
                <a:moveTo>
                  <a:pt x="20487" y="124392"/>
                </a:moveTo>
                <a:lnTo>
                  <a:pt x="20541" y="124745"/>
                </a:lnTo>
                <a:lnTo>
                  <a:pt x="20487" y="124392"/>
                </a:lnTo>
                <a:close/>
              </a:path>
              <a:path w="583565" h="363855">
                <a:moveTo>
                  <a:pt x="95237" y="122984"/>
                </a:moveTo>
                <a:lnTo>
                  <a:pt x="95483" y="123752"/>
                </a:lnTo>
                <a:lnTo>
                  <a:pt x="95397" y="123412"/>
                </a:lnTo>
                <a:lnTo>
                  <a:pt x="95237" y="122984"/>
                </a:lnTo>
                <a:close/>
              </a:path>
              <a:path w="583565" h="363855">
                <a:moveTo>
                  <a:pt x="95397" y="123412"/>
                </a:moveTo>
                <a:lnTo>
                  <a:pt x="95483" y="123752"/>
                </a:lnTo>
                <a:lnTo>
                  <a:pt x="95397" y="123412"/>
                </a:lnTo>
                <a:close/>
              </a:path>
              <a:path w="583565" h="363855">
                <a:moveTo>
                  <a:pt x="95287" y="122984"/>
                </a:moveTo>
                <a:lnTo>
                  <a:pt x="95397" y="123412"/>
                </a:lnTo>
                <a:lnTo>
                  <a:pt x="95287" y="122984"/>
                </a:lnTo>
                <a:close/>
              </a:path>
              <a:path w="583565" h="363855">
                <a:moveTo>
                  <a:pt x="91876" y="109674"/>
                </a:moveTo>
                <a:lnTo>
                  <a:pt x="92032" y="110442"/>
                </a:lnTo>
                <a:lnTo>
                  <a:pt x="91970" y="110039"/>
                </a:lnTo>
                <a:lnTo>
                  <a:pt x="91876" y="109674"/>
                </a:lnTo>
                <a:close/>
              </a:path>
              <a:path w="583565" h="363855">
                <a:moveTo>
                  <a:pt x="91970" y="110039"/>
                </a:moveTo>
                <a:lnTo>
                  <a:pt x="92032" y="110442"/>
                </a:lnTo>
                <a:lnTo>
                  <a:pt x="91970" y="110039"/>
                </a:lnTo>
                <a:close/>
              </a:path>
              <a:path w="583565" h="363855">
                <a:moveTo>
                  <a:pt x="91914" y="109674"/>
                </a:moveTo>
                <a:lnTo>
                  <a:pt x="91970" y="110039"/>
                </a:lnTo>
                <a:lnTo>
                  <a:pt x="91914" y="109674"/>
                </a:lnTo>
                <a:close/>
              </a:path>
              <a:path w="583565" h="363855">
                <a:moveTo>
                  <a:pt x="17362" y="103968"/>
                </a:moveTo>
                <a:lnTo>
                  <a:pt x="17386" y="104427"/>
                </a:lnTo>
                <a:lnTo>
                  <a:pt x="17362" y="103968"/>
                </a:lnTo>
                <a:close/>
              </a:path>
              <a:path w="583565" h="363855">
                <a:moveTo>
                  <a:pt x="17339" y="103532"/>
                </a:moveTo>
                <a:lnTo>
                  <a:pt x="17362" y="103968"/>
                </a:lnTo>
                <a:lnTo>
                  <a:pt x="17339" y="103532"/>
                </a:lnTo>
                <a:close/>
              </a:path>
              <a:path w="583565" h="363855">
                <a:moveTo>
                  <a:pt x="89857" y="96348"/>
                </a:moveTo>
                <a:lnTo>
                  <a:pt x="89878" y="96749"/>
                </a:lnTo>
                <a:lnTo>
                  <a:pt x="89857" y="96348"/>
                </a:lnTo>
                <a:close/>
              </a:path>
              <a:path w="583565" h="363855">
                <a:moveTo>
                  <a:pt x="89838" y="95981"/>
                </a:moveTo>
                <a:lnTo>
                  <a:pt x="89857" y="96348"/>
                </a:lnTo>
                <a:lnTo>
                  <a:pt x="89838" y="95981"/>
                </a:lnTo>
                <a:close/>
              </a:path>
              <a:path w="583565" h="363855">
                <a:moveTo>
                  <a:pt x="16218" y="8062"/>
                </a:moveTo>
                <a:lnTo>
                  <a:pt x="8109" y="15996"/>
                </a:lnTo>
                <a:lnTo>
                  <a:pt x="16218" y="15996"/>
                </a:lnTo>
                <a:lnTo>
                  <a:pt x="16218" y="8062"/>
                </a:lnTo>
                <a:close/>
              </a:path>
              <a:path w="583565" h="363855">
                <a:moveTo>
                  <a:pt x="72894" y="8062"/>
                </a:moveTo>
                <a:lnTo>
                  <a:pt x="16218" y="8062"/>
                </a:lnTo>
                <a:lnTo>
                  <a:pt x="16218" y="15996"/>
                </a:lnTo>
                <a:lnTo>
                  <a:pt x="72894" y="15996"/>
                </a:lnTo>
                <a:lnTo>
                  <a:pt x="72894" y="8062"/>
                </a:lnTo>
                <a:close/>
              </a:path>
              <a:path w="583565" h="363855">
                <a:moveTo>
                  <a:pt x="89113" y="8062"/>
                </a:moveTo>
                <a:lnTo>
                  <a:pt x="72894" y="8062"/>
                </a:lnTo>
                <a:lnTo>
                  <a:pt x="81003" y="15996"/>
                </a:lnTo>
                <a:lnTo>
                  <a:pt x="89113" y="15996"/>
                </a:lnTo>
                <a:lnTo>
                  <a:pt x="89113" y="8062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69288" y="4264090"/>
            <a:ext cx="70040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729087" y="3939142"/>
            <a:ext cx="518159" cy="129539"/>
          </a:xfrm>
          <a:custGeom>
            <a:avLst/>
            <a:gdLst/>
            <a:ahLst/>
            <a:cxnLst/>
            <a:rect l="l" t="t" r="r" b="b"/>
            <a:pathLst>
              <a:path w="518159" h="129539">
                <a:moveTo>
                  <a:pt x="4135" y="0"/>
                </a:moveTo>
                <a:lnTo>
                  <a:pt x="0" y="18799"/>
                </a:lnTo>
                <a:lnTo>
                  <a:pt x="514023" y="129263"/>
                </a:lnTo>
                <a:lnTo>
                  <a:pt x="518150" y="110464"/>
                </a:lnTo>
                <a:lnTo>
                  <a:pt x="413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21348" y="4005890"/>
            <a:ext cx="164465" cy="100965"/>
          </a:xfrm>
          <a:custGeom>
            <a:avLst/>
            <a:gdLst/>
            <a:ahLst/>
            <a:cxnLst/>
            <a:rect l="l" t="t" r="r" b="b"/>
            <a:pathLst>
              <a:path w="164465" h="100964">
                <a:moveTo>
                  <a:pt x="22164" y="0"/>
                </a:moveTo>
                <a:lnTo>
                  <a:pt x="0" y="100756"/>
                </a:lnTo>
                <a:lnTo>
                  <a:pt x="164017" y="83239"/>
                </a:lnTo>
                <a:lnTo>
                  <a:pt x="22164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34335" y="3906698"/>
            <a:ext cx="535940" cy="156210"/>
          </a:xfrm>
          <a:custGeom>
            <a:avLst/>
            <a:gdLst/>
            <a:ahLst/>
            <a:cxnLst/>
            <a:rect l="l" t="t" r="r" b="b"/>
            <a:pathLst>
              <a:path w="535940" h="156210">
                <a:moveTo>
                  <a:pt x="530712" y="0"/>
                </a:moveTo>
                <a:lnTo>
                  <a:pt x="0" y="137239"/>
                </a:lnTo>
                <a:lnTo>
                  <a:pt x="4931" y="155847"/>
                </a:lnTo>
                <a:lnTo>
                  <a:pt x="535643" y="18607"/>
                </a:lnTo>
                <a:lnTo>
                  <a:pt x="530712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98010" y="4000107"/>
            <a:ext cx="165100" cy="100330"/>
          </a:xfrm>
          <a:custGeom>
            <a:avLst/>
            <a:gdLst/>
            <a:ahLst/>
            <a:cxnLst/>
            <a:rect l="l" t="t" r="r" b="b"/>
            <a:pathLst>
              <a:path w="165100" h="100329">
                <a:moveTo>
                  <a:pt x="138193" y="0"/>
                </a:moveTo>
                <a:lnTo>
                  <a:pt x="0" y="89022"/>
                </a:lnTo>
                <a:lnTo>
                  <a:pt x="164614" y="99743"/>
                </a:lnTo>
                <a:lnTo>
                  <a:pt x="13819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85366" y="3934654"/>
            <a:ext cx="312644" cy="308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70767" y="3920227"/>
            <a:ext cx="342265" cy="337820"/>
          </a:xfrm>
          <a:custGeom>
            <a:avLst/>
            <a:gdLst/>
            <a:ahLst/>
            <a:cxnLst/>
            <a:rect l="l" t="t" r="r" b="b"/>
            <a:pathLst>
              <a:path w="342265" h="337820">
                <a:moveTo>
                  <a:pt x="341843" y="0"/>
                </a:moveTo>
                <a:lnTo>
                  <a:pt x="0" y="0"/>
                </a:lnTo>
                <a:lnTo>
                  <a:pt x="0" y="337803"/>
                </a:lnTo>
                <a:lnTo>
                  <a:pt x="341843" y="337803"/>
                </a:lnTo>
                <a:lnTo>
                  <a:pt x="341843" y="323377"/>
                </a:lnTo>
                <a:lnTo>
                  <a:pt x="29198" y="323377"/>
                </a:lnTo>
                <a:lnTo>
                  <a:pt x="14599" y="308950"/>
                </a:lnTo>
                <a:lnTo>
                  <a:pt x="29198" y="308950"/>
                </a:lnTo>
                <a:lnTo>
                  <a:pt x="29198" y="28853"/>
                </a:lnTo>
                <a:lnTo>
                  <a:pt x="14599" y="28853"/>
                </a:lnTo>
                <a:lnTo>
                  <a:pt x="29198" y="14426"/>
                </a:lnTo>
                <a:lnTo>
                  <a:pt x="341843" y="14426"/>
                </a:lnTo>
                <a:lnTo>
                  <a:pt x="341843" y="0"/>
                </a:lnTo>
                <a:close/>
              </a:path>
              <a:path w="342265" h="337820">
                <a:moveTo>
                  <a:pt x="29198" y="308950"/>
                </a:moveTo>
                <a:lnTo>
                  <a:pt x="14599" y="308950"/>
                </a:lnTo>
                <a:lnTo>
                  <a:pt x="29198" y="323377"/>
                </a:lnTo>
                <a:lnTo>
                  <a:pt x="29198" y="308950"/>
                </a:lnTo>
                <a:close/>
              </a:path>
              <a:path w="342265" h="337820">
                <a:moveTo>
                  <a:pt x="312644" y="308950"/>
                </a:moveTo>
                <a:lnTo>
                  <a:pt x="29198" y="308950"/>
                </a:lnTo>
                <a:lnTo>
                  <a:pt x="29198" y="323377"/>
                </a:lnTo>
                <a:lnTo>
                  <a:pt x="312644" y="323377"/>
                </a:lnTo>
                <a:lnTo>
                  <a:pt x="312644" y="308950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312644" y="323377"/>
                </a:lnTo>
                <a:lnTo>
                  <a:pt x="327244" y="308950"/>
                </a:lnTo>
                <a:lnTo>
                  <a:pt x="341843" y="308950"/>
                </a:lnTo>
                <a:lnTo>
                  <a:pt x="341843" y="28853"/>
                </a:lnTo>
                <a:lnTo>
                  <a:pt x="3272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308950"/>
                </a:moveTo>
                <a:lnTo>
                  <a:pt x="327244" y="308950"/>
                </a:lnTo>
                <a:lnTo>
                  <a:pt x="312644" y="323377"/>
                </a:lnTo>
                <a:lnTo>
                  <a:pt x="341843" y="323377"/>
                </a:lnTo>
                <a:lnTo>
                  <a:pt x="341843" y="308950"/>
                </a:lnTo>
                <a:close/>
              </a:path>
              <a:path w="342265" h="337820">
                <a:moveTo>
                  <a:pt x="29198" y="14426"/>
                </a:moveTo>
                <a:lnTo>
                  <a:pt x="14599" y="28853"/>
                </a:lnTo>
                <a:lnTo>
                  <a:pt x="29198" y="28853"/>
                </a:lnTo>
                <a:lnTo>
                  <a:pt x="29198" y="14426"/>
                </a:lnTo>
                <a:close/>
              </a:path>
              <a:path w="342265" h="337820">
                <a:moveTo>
                  <a:pt x="312644" y="14426"/>
                </a:moveTo>
                <a:lnTo>
                  <a:pt x="29198" y="14426"/>
                </a:lnTo>
                <a:lnTo>
                  <a:pt x="29198" y="28853"/>
                </a:lnTo>
                <a:lnTo>
                  <a:pt x="312644" y="28853"/>
                </a:lnTo>
                <a:lnTo>
                  <a:pt x="312644" y="14426"/>
                </a:lnTo>
                <a:close/>
              </a:path>
              <a:path w="342265" h="337820">
                <a:moveTo>
                  <a:pt x="341843" y="14426"/>
                </a:moveTo>
                <a:lnTo>
                  <a:pt x="312644" y="14426"/>
                </a:lnTo>
                <a:lnTo>
                  <a:pt x="327244" y="28853"/>
                </a:lnTo>
                <a:lnTo>
                  <a:pt x="341843" y="28853"/>
                </a:lnTo>
                <a:lnTo>
                  <a:pt x="341843" y="1442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144985" y="4918473"/>
            <a:ext cx="810652" cy="69648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94929" y="4790381"/>
            <a:ext cx="912494" cy="896619"/>
          </a:xfrm>
          <a:custGeom>
            <a:avLst/>
            <a:gdLst/>
            <a:ahLst/>
            <a:cxnLst/>
            <a:rect l="l" t="t" r="r" b="b"/>
            <a:pathLst>
              <a:path w="912495" h="896620">
                <a:moveTo>
                  <a:pt x="479494" y="0"/>
                </a:moveTo>
                <a:lnTo>
                  <a:pt x="432566" y="0"/>
                </a:lnTo>
                <a:lnTo>
                  <a:pt x="386639" y="5116"/>
                </a:lnTo>
                <a:lnTo>
                  <a:pt x="342064" y="14069"/>
                </a:lnTo>
                <a:lnTo>
                  <a:pt x="299204" y="26860"/>
                </a:lnTo>
                <a:lnTo>
                  <a:pt x="258306" y="43488"/>
                </a:lnTo>
                <a:lnTo>
                  <a:pt x="219514" y="63953"/>
                </a:lnTo>
                <a:lnTo>
                  <a:pt x="201034" y="76743"/>
                </a:lnTo>
                <a:lnTo>
                  <a:pt x="183190" y="88255"/>
                </a:lnTo>
                <a:lnTo>
                  <a:pt x="165919" y="102324"/>
                </a:lnTo>
                <a:lnTo>
                  <a:pt x="149336" y="116394"/>
                </a:lnTo>
                <a:lnTo>
                  <a:pt x="133573" y="130464"/>
                </a:lnTo>
                <a:lnTo>
                  <a:pt x="118498" y="147092"/>
                </a:lnTo>
                <a:lnTo>
                  <a:pt x="104098" y="162440"/>
                </a:lnTo>
                <a:lnTo>
                  <a:pt x="90601" y="180347"/>
                </a:lnTo>
                <a:lnTo>
                  <a:pt x="77912" y="196975"/>
                </a:lnTo>
                <a:lnTo>
                  <a:pt x="66004" y="216161"/>
                </a:lnTo>
                <a:lnTo>
                  <a:pt x="44953" y="253254"/>
                </a:lnTo>
                <a:lnTo>
                  <a:pt x="27692" y="294184"/>
                </a:lnTo>
                <a:lnTo>
                  <a:pt x="14291" y="336393"/>
                </a:lnTo>
                <a:lnTo>
                  <a:pt x="5260" y="379881"/>
                </a:lnTo>
                <a:lnTo>
                  <a:pt x="595" y="425927"/>
                </a:lnTo>
                <a:lnTo>
                  <a:pt x="0" y="448950"/>
                </a:lnTo>
                <a:lnTo>
                  <a:pt x="595" y="471973"/>
                </a:lnTo>
                <a:lnTo>
                  <a:pt x="5258" y="516740"/>
                </a:lnTo>
                <a:lnTo>
                  <a:pt x="14391" y="560228"/>
                </a:lnTo>
                <a:lnTo>
                  <a:pt x="27686" y="602437"/>
                </a:lnTo>
                <a:lnTo>
                  <a:pt x="44964" y="643367"/>
                </a:lnTo>
                <a:lnTo>
                  <a:pt x="65995" y="681739"/>
                </a:lnTo>
                <a:lnTo>
                  <a:pt x="90601" y="717553"/>
                </a:lnTo>
                <a:lnTo>
                  <a:pt x="118498" y="750808"/>
                </a:lnTo>
                <a:lnTo>
                  <a:pt x="149337" y="780227"/>
                </a:lnTo>
                <a:lnTo>
                  <a:pt x="183191" y="808366"/>
                </a:lnTo>
                <a:lnTo>
                  <a:pt x="219514" y="832668"/>
                </a:lnTo>
                <a:lnTo>
                  <a:pt x="258306" y="853133"/>
                </a:lnTo>
                <a:lnTo>
                  <a:pt x="299204" y="869761"/>
                </a:lnTo>
                <a:lnTo>
                  <a:pt x="364105" y="887668"/>
                </a:lnTo>
                <a:lnTo>
                  <a:pt x="409460" y="895342"/>
                </a:lnTo>
                <a:lnTo>
                  <a:pt x="432567" y="896621"/>
                </a:lnTo>
                <a:lnTo>
                  <a:pt x="479508" y="896621"/>
                </a:lnTo>
                <a:lnTo>
                  <a:pt x="502718" y="895342"/>
                </a:lnTo>
                <a:lnTo>
                  <a:pt x="547982" y="887668"/>
                </a:lnTo>
                <a:lnTo>
                  <a:pt x="575442" y="881273"/>
                </a:lnTo>
                <a:lnTo>
                  <a:pt x="433619" y="881273"/>
                </a:lnTo>
                <a:lnTo>
                  <a:pt x="389265" y="876156"/>
                </a:lnTo>
                <a:lnTo>
                  <a:pt x="367588" y="872319"/>
                </a:lnTo>
                <a:lnTo>
                  <a:pt x="325443" y="862087"/>
                </a:lnTo>
                <a:lnTo>
                  <a:pt x="304974" y="855691"/>
                </a:lnTo>
                <a:lnTo>
                  <a:pt x="285052" y="846738"/>
                </a:lnTo>
                <a:lnTo>
                  <a:pt x="265168" y="839064"/>
                </a:lnTo>
                <a:lnTo>
                  <a:pt x="265558" y="839064"/>
                </a:lnTo>
                <a:lnTo>
                  <a:pt x="227740" y="818599"/>
                </a:lnTo>
                <a:lnTo>
                  <a:pt x="228130" y="818599"/>
                </a:lnTo>
                <a:lnTo>
                  <a:pt x="210300" y="807087"/>
                </a:lnTo>
                <a:lnTo>
                  <a:pt x="193055" y="795576"/>
                </a:lnTo>
                <a:lnTo>
                  <a:pt x="176095" y="782785"/>
                </a:lnTo>
                <a:lnTo>
                  <a:pt x="176420" y="782785"/>
                </a:lnTo>
                <a:lnTo>
                  <a:pt x="160422" y="768715"/>
                </a:lnTo>
                <a:lnTo>
                  <a:pt x="145191" y="754646"/>
                </a:lnTo>
                <a:lnTo>
                  <a:pt x="130636" y="739297"/>
                </a:lnTo>
                <a:lnTo>
                  <a:pt x="116496" y="723948"/>
                </a:lnTo>
                <a:lnTo>
                  <a:pt x="116769" y="723948"/>
                </a:lnTo>
                <a:lnTo>
                  <a:pt x="103732" y="707320"/>
                </a:lnTo>
                <a:lnTo>
                  <a:pt x="91463" y="690693"/>
                </a:lnTo>
                <a:lnTo>
                  <a:pt x="79766" y="672786"/>
                </a:lnTo>
                <a:lnTo>
                  <a:pt x="79998" y="672786"/>
                </a:lnTo>
                <a:lnTo>
                  <a:pt x="69440" y="654879"/>
                </a:lnTo>
                <a:lnTo>
                  <a:pt x="50872" y="617786"/>
                </a:lnTo>
                <a:lnTo>
                  <a:pt x="36116" y="576856"/>
                </a:lnTo>
                <a:lnTo>
                  <a:pt x="25187" y="535926"/>
                </a:lnTo>
                <a:lnTo>
                  <a:pt x="18563" y="492438"/>
                </a:lnTo>
                <a:lnTo>
                  <a:pt x="16244" y="448950"/>
                </a:lnTo>
                <a:lnTo>
                  <a:pt x="16810" y="425927"/>
                </a:lnTo>
                <a:lnTo>
                  <a:pt x="21289" y="382439"/>
                </a:lnTo>
                <a:lnTo>
                  <a:pt x="29973" y="340230"/>
                </a:lnTo>
                <a:lnTo>
                  <a:pt x="42874" y="299300"/>
                </a:lnTo>
                <a:lnTo>
                  <a:pt x="59514" y="260928"/>
                </a:lnTo>
                <a:lnTo>
                  <a:pt x="79982" y="223835"/>
                </a:lnTo>
                <a:lnTo>
                  <a:pt x="79766" y="223835"/>
                </a:lnTo>
                <a:lnTo>
                  <a:pt x="91256" y="207207"/>
                </a:lnTo>
                <a:lnTo>
                  <a:pt x="103512" y="189301"/>
                </a:lnTo>
                <a:lnTo>
                  <a:pt x="116769" y="172673"/>
                </a:lnTo>
                <a:lnTo>
                  <a:pt x="116496" y="172673"/>
                </a:lnTo>
                <a:lnTo>
                  <a:pt x="130376" y="157324"/>
                </a:lnTo>
                <a:lnTo>
                  <a:pt x="144931" y="141975"/>
                </a:lnTo>
                <a:lnTo>
                  <a:pt x="160136" y="127906"/>
                </a:lnTo>
                <a:lnTo>
                  <a:pt x="176420" y="113836"/>
                </a:lnTo>
                <a:lnTo>
                  <a:pt x="177761" y="113836"/>
                </a:lnTo>
                <a:lnTo>
                  <a:pt x="192755" y="102324"/>
                </a:lnTo>
                <a:lnTo>
                  <a:pt x="210001" y="89534"/>
                </a:lnTo>
                <a:lnTo>
                  <a:pt x="228130" y="78022"/>
                </a:lnTo>
                <a:lnTo>
                  <a:pt x="227740" y="78022"/>
                </a:lnTo>
                <a:lnTo>
                  <a:pt x="246259" y="67790"/>
                </a:lnTo>
                <a:lnTo>
                  <a:pt x="265558" y="57557"/>
                </a:lnTo>
                <a:lnTo>
                  <a:pt x="267958" y="57557"/>
                </a:lnTo>
                <a:lnTo>
                  <a:pt x="284701" y="49883"/>
                </a:lnTo>
                <a:lnTo>
                  <a:pt x="325065" y="34534"/>
                </a:lnTo>
                <a:lnTo>
                  <a:pt x="367250" y="24302"/>
                </a:lnTo>
                <a:lnTo>
                  <a:pt x="410903" y="17906"/>
                </a:lnTo>
                <a:lnTo>
                  <a:pt x="455881" y="15348"/>
                </a:lnTo>
                <a:lnTo>
                  <a:pt x="575423" y="15348"/>
                </a:lnTo>
                <a:lnTo>
                  <a:pt x="547969" y="8953"/>
                </a:lnTo>
                <a:lnTo>
                  <a:pt x="502718" y="1279"/>
                </a:lnTo>
                <a:lnTo>
                  <a:pt x="479494" y="0"/>
                </a:lnTo>
                <a:close/>
              </a:path>
              <a:path w="912495" h="896620">
                <a:moveTo>
                  <a:pt x="759722" y="113836"/>
                </a:moveTo>
                <a:lnTo>
                  <a:pt x="735667" y="113836"/>
                </a:lnTo>
                <a:lnTo>
                  <a:pt x="751652" y="127906"/>
                </a:lnTo>
                <a:lnTo>
                  <a:pt x="766896" y="141975"/>
                </a:lnTo>
                <a:lnTo>
                  <a:pt x="781451" y="157324"/>
                </a:lnTo>
                <a:lnTo>
                  <a:pt x="795578" y="172673"/>
                </a:lnTo>
                <a:lnTo>
                  <a:pt x="795318" y="172673"/>
                </a:lnTo>
                <a:lnTo>
                  <a:pt x="808353" y="189301"/>
                </a:lnTo>
                <a:lnTo>
                  <a:pt x="820621" y="205928"/>
                </a:lnTo>
                <a:lnTo>
                  <a:pt x="832317" y="223835"/>
                </a:lnTo>
                <a:lnTo>
                  <a:pt x="832083" y="223835"/>
                </a:lnTo>
                <a:lnTo>
                  <a:pt x="842635" y="241742"/>
                </a:lnTo>
                <a:lnTo>
                  <a:pt x="852577" y="260928"/>
                </a:lnTo>
                <a:lnTo>
                  <a:pt x="852395" y="260928"/>
                </a:lnTo>
                <a:lnTo>
                  <a:pt x="861219" y="280114"/>
                </a:lnTo>
                <a:lnTo>
                  <a:pt x="875970" y="319765"/>
                </a:lnTo>
                <a:lnTo>
                  <a:pt x="886899" y="360695"/>
                </a:lnTo>
                <a:lnTo>
                  <a:pt x="893514" y="404183"/>
                </a:lnTo>
                <a:lnTo>
                  <a:pt x="895840" y="447671"/>
                </a:lnTo>
                <a:lnTo>
                  <a:pt x="895268" y="470694"/>
                </a:lnTo>
                <a:lnTo>
                  <a:pt x="890798" y="514182"/>
                </a:lnTo>
                <a:lnTo>
                  <a:pt x="882013" y="556391"/>
                </a:lnTo>
                <a:lnTo>
                  <a:pt x="869199" y="597321"/>
                </a:lnTo>
                <a:lnTo>
                  <a:pt x="852577" y="635693"/>
                </a:lnTo>
                <a:lnTo>
                  <a:pt x="832083" y="672786"/>
                </a:lnTo>
                <a:lnTo>
                  <a:pt x="832317" y="672786"/>
                </a:lnTo>
                <a:lnTo>
                  <a:pt x="820829" y="690693"/>
                </a:lnTo>
                <a:lnTo>
                  <a:pt x="808574" y="707320"/>
                </a:lnTo>
                <a:lnTo>
                  <a:pt x="795318" y="723948"/>
                </a:lnTo>
                <a:lnTo>
                  <a:pt x="795578" y="723948"/>
                </a:lnTo>
                <a:lnTo>
                  <a:pt x="781711" y="739297"/>
                </a:lnTo>
                <a:lnTo>
                  <a:pt x="767156" y="754646"/>
                </a:lnTo>
                <a:lnTo>
                  <a:pt x="751938" y="768715"/>
                </a:lnTo>
                <a:lnTo>
                  <a:pt x="735667" y="782785"/>
                </a:lnTo>
                <a:lnTo>
                  <a:pt x="735992" y="782785"/>
                </a:lnTo>
                <a:lnTo>
                  <a:pt x="719319" y="795576"/>
                </a:lnTo>
                <a:lnTo>
                  <a:pt x="702086" y="807087"/>
                </a:lnTo>
                <a:lnTo>
                  <a:pt x="683957" y="818599"/>
                </a:lnTo>
                <a:lnTo>
                  <a:pt x="684334" y="818599"/>
                </a:lnTo>
                <a:lnTo>
                  <a:pt x="646893" y="839064"/>
                </a:lnTo>
                <a:lnTo>
                  <a:pt x="587113" y="862087"/>
                </a:lnTo>
                <a:lnTo>
                  <a:pt x="544928" y="872319"/>
                </a:lnTo>
                <a:lnTo>
                  <a:pt x="478884" y="881273"/>
                </a:lnTo>
                <a:lnTo>
                  <a:pt x="575442" y="881273"/>
                </a:lnTo>
                <a:lnTo>
                  <a:pt x="633625" y="862087"/>
                </a:lnTo>
                <a:lnTo>
                  <a:pt x="673418" y="842901"/>
                </a:lnTo>
                <a:lnTo>
                  <a:pt x="711040" y="821157"/>
                </a:lnTo>
                <a:lnTo>
                  <a:pt x="746155" y="794296"/>
                </a:lnTo>
                <a:lnTo>
                  <a:pt x="778514" y="766157"/>
                </a:lnTo>
                <a:lnTo>
                  <a:pt x="807989" y="734181"/>
                </a:lnTo>
                <a:lnTo>
                  <a:pt x="834175" y="699646"/>
                </a:lnTo>
                <a:lnTo>
                  <a:pt x="857009" y="662553"/>
                </a:lnTo>
                <a:lnTo>
                  <a:pt x="876256" y="622902"/>
                </a:lnTo>
                <a:lnTo>
                  <a:pt x="891539" y="581972"/>
                </a:lnTo>
                <a:lnTo>
                  <a:pt x="902845" y="538484"/>
                </a:lnTo>
                <a:lnTo>
                  <a:pt x="909694" y="493717"/>
                </a:lnTo>
                <a:lnTo>
                  <a:pt x="912085" y="448950"/>
                </a:lnTo>
                <a:lnTo>
                  <a:pt x="911487" y="425927"/>
                </a:lnTo>
                <a:lnTo>
                  <a:pt x="906822" y="379881"/>
                </a:lnTo>
                <a:lnTo>
                  <a:pt x="897686" y="336393"/>
                </a:lnTo>
                <a:lnTo>
                  <a:pt x="884391" y="294184"/>
                </a:lnTo>
                <a:lnTo>
                  <a:pt x="867119" y="253254"/>
                </a:lnTo>
                <a:lnTo>
                  <a:pt x="846079" y="216161"/>
                </a:lnTo>
                <a:lnTo>
                  <a:pt x="821478" y="180347"/>
                </a:lnTo>
                <a:lnTo>
                  <a:pt x="807989" y="162440"/>
                </a:lnTo>
                <a:lnTo>
                  <a:pt x="793589" y="147092"/>
                </a:lnTo>
                <a:lnTo>
                  <a:pt x="778514" y="130464"/>
                </a:lnTo>
                <a:lnTo>
                  <a:pt x="762737" y="116394"/>
                </a:lnTo>
                <a:lnTo>
                  <a:pt x="759722" y="113836"/>
                </a:lnTo>
                <a:close/>
              </a:path>
              <a:path w="912495" h="896620">
                <a:moveTo>
                  <a:pt x="177761" y="113836"/>
                </a:moveTo>
                <a:lnTo>
                  <a:pt x="176420" y="113836"/>
                </a:lnTo>
                <a:lnTo>
                  <a:pt x="176095" y="115115"/>
                </a:lnTo>
                <a:lnTo>
                  <a:pt x="177761" y="113836"/>
                </a:lnTo>
                <a:close/>
              </a:path>
              <a:path w="912495" h="896620">
                <a:moveTo>
                  <a:pt x="575423" y="15348"/>
                </a:moveTo>
                <a:lnTo>
                  <a:pt x="455881" y="15348"/>
                </a:lnTo>
                <a:lnTo>
                  <a:pt x="500846" y="17906"/>
                </a:lnTo>
                <a:lnTo>
                  <a:pt x="522900" y="20464"/>
                </a:lnTo>
                <a:lnTo>
                  <a:pt x="586605" y="34534"/>
                </a:lnTo>
                <a:lnTo>
                  <a:pt x="627113" y="49883"/>
                </a:lnTo>
                <a:lnTo>
                  <a:pt x="684308" y="78022"/>
                </a:lnTo>
                <a:lnTo>
                  <a:pt x="683957" y="78022"/>
                </a:lnTo>
                <a:lnTo>
                  <a:pt x="701774" y="89534"/>
                </a:lnTo>
                <a:lnTo>
                  <a:pt x="719033" y="101045"/>
                </a:lnTo>
                <a:lnTo>
                  <a:pt x="735992" y="115115"/>
                </a:lnTo>
                <a:lnTo>
                  <a:pt x="735667" y="113836"/>
                </a:lnTo>
                <a:lnTo>
                  <a:pt x="759722" y="113836"/>
                </a:lnTo>
                <a:lnTo>
                  <a:pt x="746155" y="102324"/>
                </a:lnTo>
                <a:lnTo>
                  <a:pt x="728883" y="88255"/>
                </a:lnTo>
                <a:lnTo>
                  <a:pt x="711040" y="76743"/>
                </a:lnTo>
                <a:lnTo>
                  <a:pt x="692586" y="63953"/>
                </a:lnTo>
                <a:lnTo>
                  <a:pt x="673417" y="53720"/>
                </a:lnTo>
                <a:lnTo>
                  <a:pt x="653768" y="43488"/>
                </a:lnTo>
                <a:lnTo>
                  <a:pt x="633624" y="34534"/>
                </a:lnTo>
                <a:lnTo>
                  <a:pt x="591661" y="19185"/>
                </a:lnTo>
                <a:lnTo>
                  <a:pt x="575423" y="15348"/>
                </a:lnTo>
                <a:close/>
              </a:path>
              <a:path w="912495" h="896620">
                <a:moveTo>
                  <a:pt x="267958" y="57557"/>
                </a:moveTo>
                <a:lnTo>
                  <a:pt x="265558" y="57557"/>
                </a:lnTo>
                <a:lnTo>
                  <a:pt x="265168" y="58836"/>
                </a:lnTo>
                <a:lnTo>
                  <a:pt x="267958" y="57557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99605" y="6001236"/>
            <a:ext cx="313094" cy="3081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84985" y="5986840"/>
            <a:ext cx="342900" cy="337185"/>
          </a:xfrm>
          <a:custGeom>
            <a:avLst/>
            <a:gdLst/>
            <a:ahLst/>
            <a:cxnLst/>
            <a:rect l="l" t="t" r="r" b="b"/>
            <a:pathLst>
              <a:path w="342900" h="337185">
                <a:moveTo>
                  <a:pt x="342334" y="0"/>
                </a:moveTo>
                <a:lnTo>
                  <a:pt x="0" y="0"/>
                </a:lnTo>
                <a:lnTo>
                  <a:pt x="0" y="336936"/>
                </a:lnTo>
                <a:lnTo>
                  <a:pt x="342334" y="336936"/>
                </a:lnTo>
                <a:lnTo>
                  <a:pt x="342334" y="322547"/>
                </a:lnTo>
                <a:lnTo>
                  <a:pt x="29240" y="322547"/>
                </a:lnTo>
                <a:lnTo>
                  <a:pt x="14620" y="308157"/>
                </a:lnTo>
                <a:lnTo>
                  <a:pt x="29240" y="308157"/>
                </a:lnTo>
                <a:lnTo>
                  <a:pt x="29240" y="28778"/>
                </a:lnTo>
                <a:lnTo>
                  <a:pt x="14620" y="28778"/>
                </a:lnTo>
                <a:lnTo>
                  <a:pt x="29240" y="14389"/>
                </a:lnTo>
                <a:lnTo>
                  <a:pt x="342334" y="14389"/>
                </a:lnTo>
                <a:lnTo>
                  <a:pt x="342334" y="0"/>
                </a:lnTo>
                <a:close/>
              </a:path>
              <a:path w="342900" h="337185">
                <a:moveTo>
                  <a:pt x="29240" y="308157"/>
                </a:moveTo>
                <a:lnTo>
                  <a:pt x="14620" y="308157"/>
                </a:lnTo>
                <a:lnTo>
                  <a:pt x="29240" y="322547"/>
                </a:lnTo>
                <a:lnTo>
                  <a:pt x="29240" y="308157"/>
                </a:lnTo>
                <a:close/>
              </a:path>
              <a:path w="342900" h="337185">
                <a:moveTo>
                  <a:pt x="313094" y="308157"/>
                </a:moveTo>
                <a:lnTo>
                  <a:pt x="29240" y="308157"/>
                </a:lnTo>
                <a:lnTo>
                  <a:pt x="29240" y="322547"/>
                </a:lnTo>
                <a:lnTo>
                  <a:pt x="313094" y="322547"/>
                </a:lnTo>
                <a:lnTo>
                  <a:pt x="313094" y="308157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313094" y="322547"/>
                </a:lnTo>
                <a:lnTo>
                  <a:pt x="327714" y="308157"/>
                </a:lnTo>
                <a:lnTo>
                  <a:pt x="342334" y="308157"/>
                </a:lnTo>
                <a:lnTo>
                  <a:pt x="342334" y="28778"/>
                </a:lnTo>
                <a:lnTo>
                  <a:pt x="32771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308157"/>
                </a:moveTo>
                <a:lnTo>
                  <a:pt x="327714" y="308157"/>
                </a:lnTo>
                <a:lnTo>
                  <a:pt x="313094" y="322547"/>
                </a:lnTo>
                <a:lnTo>
                  <a:pt x="342334" y="322547"/>
                </a:lnTo>
                <a:lnTo>
                  <a:pt x="342334" y="308157"/>
                </a:lnTo>
                <a:close/>
              </a:path>
              <a:path w="342900" h="337185">
                <a:moveTo>
                  <a:pt x="29240" y="14389"/>
                </a:moveTo>
                <a:lnTo>
                  <a:pt x="14620" y="28778"/>
                </a:lnTo>
                <a:lnTo>
                  <a:pt x="29240" y="28778"/>
                </a:lnTo>
                <a:lnTo>
                  <a:pt x="29240" y="14389"/>
                </a:lnTo>
                <a:close/>
              </a:path>
              <a:path w="342900" h="337185">
                <a:moveTo>
                  <a:pt x="313094" y="14389"/>
                </a:moveTo>
                <a:lnTo>
                  <a:pt x="29240" y="14389"/>
                </a:lnTo>
                <a:lnTo>
                  <a:pt x="29240" y="28778"/>
                </a:lnTo>
                <a:lnTo>
                  <a:pt x="313094" y="28778"/>
                </a:lnTo>
                <a:lnTo>
                  <a:pt x="313094" y="14389"/>
                </a:lnTo>
                <a:close/>
              </a:path>
              <a:path w="342900" h="337185">
                <a:moveTo>
                  <a:pt x="342334" y="14389"/>
                </a:moveTo>
                <a:lnTo>
                  <a:pt x="313094" y="14389"/>
                </a:lnTo>
                <a:lnTo>
                  <a:pt x="327714" y="28778"/>
                </a:lnTo>
                <a:lnTo>
                  <a:pt x="342334" y="28778"/>
                </a:lnTo>
                <a:lnTo>
                  <a:pt x="342334" y="1438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38267" y="4536769"/>
            <a:ext cx="234315" cy="260985"/>
          </a:xfrm>
          <a:custGeom>
            <a:avLst/>
            <a:gdLst/>
            <a:ahLst/>
            <a:cxnLst/>
            <a:rect l="l" t="t" r="r" b="b"/>
            <a:pathLst>
              <a:path w="234315" h="260985">
                <a:moveTo>
                  <a:pt x="0" y="103859"/>
                </a:moveTo>
                <a:lnTo>
                  <a:pt x="112673" y="260544"/>
                </a:lnTo>
                <a:lnTo>
                  <a:pt x="233833" y="110127"/>
                </a:lnTo>
                <a:lnTo>
                  <a:pt x="175378" y="108592"/>
                </a:lnTo>
                <a:lnTo>
                  <a:pt x="175466" y="105394"/>
                </a:lnTo>
                <a:lnTo>
                  <a:pt x="58455" y="105394"/>
                </a:lnTo>
                <a:lnTo>
                  <a:pt x="0" y="103859"/>
                </a:lnTo>
                <a:close/>
              </a:path>
              <a:path w="234315" h="260985">
                <a:moveTo>
                  <a:pt x="61379" y="0"/>
                </a:moveTo>
                <a:lnTo>
                  <a:pt x="58455" y="105394"/>
                </a:lnTo>
                <a:lnTo>
                  <a:pt x="175466" y="105394"/>
                </a:lnTo>
                <a:lnTo>
                  <a:pt x="178302" y="3069"/>
                </a:lnTo>
                <a:lnTo>
                  <a:pt x="61379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23505" y="4528583"/>
            <a:ext cx="264160" cy="282575"/>
          </a:xfrm>
          <a:custGeom>
            <a:avLst/>
            <a:gdLst/>
            <a:ahLst/>
            <a:cxnLst/>
            <a:rect l="l" t="t" r="r" b="b"/>
            <a:pathLst>
              <a:path w="264159" h="282575">
                <a:moveTo>
                  <a:pt x="922" y="103731"/>
                </a:moveTo>
                <a:lnTo>
                  <a:pt x="0" y="105394"/>
                </a:lnTo>
                <a:lnTo>
                  <a:pt x="127059" y="282032"/>
                </a:lnTo>
                <a:lnTo>
                  <a:pt x="141590" y="263998"/>
                </a:lnTo>
                <a:lnTo>
                  <a:pt x="134064" y="263998"/>
                </a:lnTo>
                <a:lnTo>
                  <a:pt x="121068" y="263742"/>
                </a:lnTo>
                <a:lnTo>
                  <a:pt x="127835" y="255342"/>
                </a:lnTo>
                <a:lnTo>
                  <a:pt x="30819" y="120541"/>
                </a:lnTo>
                <a:lnTo>
                  <a:pt x="14542" y="120103"/>
                </a:lnTo>
                <a:lnTo>
                  <a:pt x="21391" y="107441"/>
                </a:lnTo>
                <a:lnTo>
                  <a:pt x="65274" y="107441"/>
                </a:lnTo>
                <a:lnTo>
                  <a:pt x="65330" y="105435"/>
                </a:lnTo>
                <a:lnTo>
                  <a:pt x="922" y="103731"/>
                </a:lnTo>
                <a:close/>
              </a:path>
              <a:path w="264159" h="282575">
                <a:moveTo>
                  <a:pt x="127835" y="255342"/>
                </a:moveTo>
                <a:lnTo>
                  <a:pt x="121068" y="263742"/>
                </a:lnTo>
                <a:lnTo>
                  <a:pt x="134064" y="263998"/>
                </a:lnTo>
                <a:lnTo>
                  <a:pt x="127835" y="255342"/>
                </a:lnTo>
                <a:close/>
              </a:path>
              <a:path w="264159" h="282575">
                <a:moveTo>
                  <a:pt x="232084" y="125933"/>
                </a:moveTo>
                <a:lnTo>
                  <a:pt x="127835" y="255342"/>
                </a:lnTo>
                <a:lnTo>
                  <a:pt x="134064" y="263998"/>
                </a:lnTo>
                <a:lnTo>
                  <a:pt x="141590" y="263998"/>
                </a:lnTo>
                <a:lnTo>
                  <a:pt x="252477" y="126371"/>
                </a:lnTo>
                <a:lnTo>
                  <a:pt x="248375" y="126371"/>
                </a:lnTo>
                <a:lnTo>
                  <a:pt x="232084" y="125933"/>
                </a:lnTo>
                <a:close/>
              </a:path>
              <a:path w="264159" h="282575">
                <a:moveTo>
                  <a:pt x="242241" y="113324"/>
                </a:moveTo>
                <a:lnTo>
                  <a:pt x="232084" y="125933"/>
                </a:lnTo>
                <a:lnTo>
                  <a:pt x="248375" y="126371"/>
                </a:lnTo>
                <a:lnTo>
                  <a:pt x="242241" y="113324"/>
                </a:lnTo>
                <a:close/>
              </a:path>
              <a:path w="264159" h="282575">
                <a:moveTo>
                  <a:pt x="262988" y="113324"/>
                </a:moveTo>
                <a:lnTo>
                  <a:pt x="242241" y="113324"/>
                </a:lnTo>
                <a:lnTo>
                  <a:pt x="248375" y="126371"/>
                </a:lnTo>
                <a:lnTo>
                  <a:pt x="252477" y="126371"/>
                </a:lnTo>
                <a:lnTo>
                  <a:pt x="262988" y="113324"/>
                </a:lnTo>
                <a:close/>
              </a:path>
              <a:path w="264159" h="282575">
                <a:moveTo>
                  <a:pt x="201199" y="10999"/>
                </a:moveTo>
                <a:lnTo>
                  <a:pt x="184942" y="10999"/>
                </a:lnTo>
                <a:lnTo>
                  <a:pt x="192844" y="19313"/>
                </a:lnTo>
                <a:lnTo>
                  <a:pt x="184712" y="19313"/>
                </a:lnTo>
                <a:lnTo>
                  <a:pt x="181797" y="124580"/>
                </a:lnTo>
                <a:lnTo>
                  <a:pt x="232084" y="125933"/>
                </a:lnTo>
                <a:lnTo>
                  <a:pt x="239253" y="117034"/>
                </a:lnTo>
                <a:lnTo>
                  <a:pt x="198263" y="117034"/>
                </a:lnTo>
                <a:lnTo>
                  <a:pt x="190362" y="108720"/>
                </a:lnTo>
                <a:lnTo>
                  <a:pt x="198493" y="108720"/>
                </a:lnTo>
                <a:lnTo>
                  <a:pt x="200969" y="19313"/>
                </a:lnTo>
                <a:lnTo>
                  <a:pt x="192844" y="19313"/>
                </a:lnTo>
                <a:lnTo>
                  <a:pt x="184718" y="19091"/>
                </a:lnTo>
                <a:lnTo>
                  <a:pt x="200975" y="19091"/>
                </a:lnTo>
                <a:lnTo>
                  <a:pt x="201199" y="10999"/>
                </a:lnTo>
                <a:close/>
              </a:path>
              <a:path w="264159" h="282575">
                <a:moveTo>
                  <a:pt x="65274" y="107441"/>
                </a:moveTo>
                <a:lnTo>
                  <a:pt x="21391" y="107441"/>
                </a:lnTo>
                <a:lnTo>
                  <a:pt x="30819" y="120541"/>
                </a:lnTo>
                <a:lnTo>
                  <a:pt x="81119" y="121894"/>
                </a:lnTo>
                <a:lnTo>
                  <a:pt x="81353" y="113452"/>
                </a:lnTo>
                <a:lnTo>
                  <a:pt x="65108" y="113452"/>
                </a:lnTo>
                <a:lnTo>
                  <a:pt x="65274" y="107441"/>
                </a:lnTo>
                <a:close/>
              </a:path>
              <a:path w="264159" h="282575">
                <a:moveTo>
                  <a:pt x="21391" y="107441"/>
                </a:moveTo>
                <a:lnTo>
                  <a:pt x="14542" y="120103"/>
                </a:lnTo>
                <a:lnTo>
                  <a:pt x="30819" y="120541"/>
                </a:lnTo>
                <a:lnTo>
                  <a:pt x="21391" y="107441"/>
                </a:lnTo>
                <a:close/>
              </a:path>
              <a:path w="264159" h="282575">
                <a:moveTo>
                  <a:pt x="190362" y="108720"/>
                </a:moveTo>
                <a:lnTo>
                  <a:pt x="198263" y="117034"/>
                </a:lnTo>
                <a:lnTo>
                  <a:pt x="198487" y="108949"/>
                </a:lnTo>
                <a:lnTo>
                  <a:pt x="190362" y="108720"/>
                </a:lnTo>
                <a:close/>
              </a:path>
              <a:path w="264159" h="282575">
                <a:moveTo>
                  <a:pt x="198487" y="108949"/>
                </a:moveTo>
                <a:lnTo>
                  <a:pt x="198263" y="117034"/>
                </a:lnTo>
                <a:lnTo>
                  <a:pt x="239253" y="117034"/>
                </a:lnTo>
                <a:lnTo>
                  <a:pt x="242241" y="113324"/>
                </a:lnTo>
                <a:lnTo>
                  <a:pt x="262988" y="113324"/>
                </a:lnTo>
                <a:lnTo>
                  <a:pt x="263710" y="112429"/>
                </a:lnTo>
                <a:lnTo>
                  <a:pt x="262891" y="110766"/>
                </a:lnTo>
                <a:lnTo>
                  <a:pt x="198487" y="108949"/>
                </a:lnTo>
                <a:close/>
              </a:path>
              <a:path w="264159" h="282575">
                <a:moveTo>
                  <a:pt x="65330" y="105435"/>
                </a:moveTo>
                <a:lnTo>
                  <a:pt x="65108" y="113452"/>
                </a:lnTo>
                <a:lnTo>
                  <a:pt x="73439" y="105650"/>
                </a:lnTo>
                <a:lnTo>
                  <a:pt x="65330" y="105435"/>
                </a:lnTo>
                <a:close/>
              </a:path>
              <a:path w="264159" h="282575">
                <a:moveTo>
                  <a:pt x="68240" y="0"/>
                </a:moveTo>
                <a:lnTo>
                  <a:pt x="65330" y="105435"/>
                </a:lnTo>
                <a:lnTo>
                  <a:pt x="73439" y="105650"/>
                </a:lnTo>
                <a:lnTo>
                  <a:pt x="65108" y="113452"/>
                </a:lnTo>
                <a:lnTo>
                  <a:pt x="81353" y="113452"/>
                </a:lnTo>
                <a:lnTo>
                  <a:pt x="84042" y="16338"/>
                </a:lnTo>
                <a:lnTo>
                  <a:pt x="75921" y="16116"/>
                </a:lnTo>
                <a:lnTo>
                  <a:pt x="84264" y="8313"/>
                </a:lnTo>
                <a:lnTo>
                  <a:pt x="201273" y="8313"/>
                </a:lnTo>
                <a:lnTo>
                  <a:pt x="201408" y="3453"/>
                </a:lnTo>
                <a:lnTo>
                  <a:pt x="68240" y="0"/>
                </a:lnTo>
                <a:close/>
              </a:path>
              <a:path w="264159" h="282575">
                <a:moveTo>
                  <a:pt x="198493" y="108720"/>
                </a:moveTo>
                <a:lnTo>
                  <a:pt x="190362" y="108720"/>
                </a:lnTo>
                <a:lnTo>
                  <a:pt x="198487" y="108949"/>
                </a:lnTo>
                <a:lnTo>
                  <a:pt x="198493" y="108720"/>
                </a:lnTo>
                <a:close/>
              </a:path>
              <a:path w="264159" h="282575">
                <a:moveTo>
                  <a:pt x="184942" y="10999"/>
                </a:moveTo>
                <a:lnTo>
                  <a:pt x="184718" y="19091"/>
                </a:lnTo>
                <a:lnTo>
                  <a:pt x="192844" y="19313"/>
                </a:lnTo>
                <a:lnTo>
                  <a:pt x="184942" y="10999"/>
                </a:lnTo>
                <a:close/>
              </a:path>
              <a:path w="264159" h="282575">
                <a:moveTo>
                  <a:pt x="201273" y="8313"/>
                </a:moveTo>
                <a:lnTo>
                  <a:pt x="84264" y="8313"/>
                </a:lnTo>
                <a:lnTo>
                  <a:pt x="84042" y="16338"/>
                </a:lnTo>
                <a:lnTo>
                  <a:pt x="184718" y="19091"/>
                </a:lnTo>
                <a:lnTo>
                  <a:pt x="184942" y="10999"/>
                </a:lnTo>
                <a:lnTo>
                  <a:pt x="201199" y="10999"/>
                </a:lnTo>
                <a:lnTo>
                  <a:pt x="201273" y="8313"/>
                </a:lnTo>
                <a:close/>
              </a:path>
              <a:path w="264159" h="282575">
                <a:moveTo>
                  <a:pt x="84264" y="8313"/>
                </a:moveTo>
                <a:lnTo>
                  <a:pt x="75921" y="16116"/>
                </a:lnTo>
                <a:lnTo>
                  <a:pt x="84042" y="16338"/>
                </a:lnTo>
                <a:lnTo>
                  <a:pt x="84264" y="8313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439191" y="5742220"/>
            <a:ext cx="234315" cy="259079"/>
          </a:xfrm>
          <a:custGeom>
            <a:avLst/>
            <a:gdLst/>
            <a:ahLst/>
            <a:cxnLst/>
            <a:rect l="l" t="t" r="r" b="b"/>
            <a:pathLst>
              <a:path w="234315" h="259079">
                <a:moveTo>
                  <a:pt x="233924" y="105496"/>
                </a:moveTo>
                <a:lnTo>
                  <a:pt x="0" y="105496"/>
                </a:lnTo>
                <a:lnTo>
                  <a:pt x="116962" y="259009"/>
                </a:lnTo>
                <a:lnTo>
                  <a:pt x="233924" y="105496"/>
                </a:lnTo>
                <a:close/>
              </a:path>
              <a:path w="234315" h="259079">
                <a:moveTo>
                  <a:pt x="175442" y="0"/>
                </a:moveTo>
                <a:lnTo>
                  <a:pt x="58480" y="0"/>
                </a:lnTo>
                <a:lnTo>
                  <a:pt x="58481" y="105496"/>
                </a:lnTo>
                <a:lnTo>
                  <a:pt x="175443" y="105496"/>
                </a:lnTo>
                <a:lnTo>
                  <a:pt x="175442" y="0"/>
                </a:lnTo>
                <a:close/>
              </a:path>
            </a:pathLst>
          </a:custGeom>
          <a:solidFill>
            <a:srgbClr val="B8B6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4259" y="5734226"/>
            <a:ext cx="264160" cy="280670"/>
          </a:xfrm>
          <a:custGeom>
            <a:avLst/>
            <a:gdLst/>
            <a:ahLst/>
            <a:cxnLst/>
            <a:rect l="l" t="t" r="r" b="b"/>
            <a:pathLst>
              <a:path w="264159" h="280670">
                <a:moveTo>
                  <a:pt x="65290" y="105496"/>
                </a:moveTo>
                <a:lnTo>
                  <a:pt x="870" y="105496"/>
                </a:lnTo>
                <a:lnTo>
                  <a:pt x="0" y="107210"/>
                </a:lnTo>
                <a:lnTo>
                  <a:pt x="131894" y="280331"/>
                </a:lnTo>
                <a:lnTo>
                  <a:pt x="145703" y="262207"/>
                </a:lnTo>
                <a:lnTo>
                  <a:pt x="125396" y="262207"/>
                </a:lnTo>
                <a:lnTo>
                  <a:pt x="131894" y="253679"/>
                </a:lnTo>
                <a:lnTo>
                  <a:pt x="31175" y="121485"/>
                </a:lnTo>
                <a:lnTo>
                  <a:pt x="14932" y="121485"/>
                </a:lnTo>
                <a:lnTo>
                  <a:pt x="21430" y="108694"/>
                </a:lnTo>
                <a:lnTo>
                  <a:pt x="65290" y="108694"/>
                </a:lnTo>
                <a:lnTo>
                  <a:pt x="65290" y="105496"/>
                </a:lnTo>
                <a:close/>
              </a:path>
              <a:path w="264159" h="280670">
                <a:moveTo>
                  <a:pt x="131894" y="253679"/>
                </a:moveTo>
                <a:lnTo>
                  <a:pt x="125396" y="262207"/>
                </a:lnTo>
                <a:lnTo>
                  <a:pt x="138392" y="262207"/>
                </a:lnTo>
                <a:lnTo>
                  <a:pt x="131894" y="253679"/>
                </a:lnTo>
                <a:close/>
              </a:path>
              <a:path w="264159" h="280670">
                <a:moveTo>
                  <a:pt x="242358" y="108694"/>
                </a:moveTo>
                <a:lnTo>
                  <a:pt x="131894" y="253679"/>
                </a:lnTo>
                <a:lnTo>
                  <a:pt x="138392" y="262207"/>
                </a:lnTo>
                <a:lnTo>
                  <a:pt x="145703" y="262207"/>
                </a:lnTo>
                <a:lnTo>
                  <a:pt x="252925" y="121485"/>
                </a:lnTo>
                <a:lnTo>
                  <a:pt x="248856" y="121485"/>
                </a:lnTo>
                <a:lnTo>
                  <a:pt x="242358" y="108694"/>
                </a:lnTo>
                <a:close/>
              </a:path>
              <a:path w="264159" h="280670">
                <a:moveTo>
                  <a:pt x="21430" y="108694"/>
                </a:moveTo>
                <a:lnTo>
                  <a:pt x="14932" y="121485"/>
                </a:lnTo>
                <a:lnTo>
                  <a:pt x="31175" y="121485"/>
                </a:lnTo>
                <a:lnTo>
                  <a:pt x="21430" y="108694"/>
                </a:lnTo>
                <a:close/>
              </a:path>
              <a:path w="264159" h="280670">
                <a:moveTo>
                  <a:pt x="65290" y="108694"/>
                </a:moveTo>
                <a:lnTo>
                  <a:pt x="21430" y="108694"/>
                </a:lnTo>
                <a:lnTo>
                  <a:pt x="31175" y="121485"/>
                </a:lnTo>
                <a:lnTo>
                  <a:pt x="81535" y="121485"/>
                </a:lnTo>
                <a:lnTo>
                  <a:pt x="81535" y="113491"/>
                </a:lnTo>
                <a:lnTo>
                  <a:pt x="65290" y="113491"/>
                </a:lnTo>
                <a:lnTo>
                  <a:pt x="65290" y="1086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182252" y="121485"/>
                </a:lnTo>
                <a:lnTo>
                  <a:pt x="232613" y="121485"/>
                </a:lnTo>
                <a:lnTo>
                  <a:pt x="238703" y="113491"/>
                </a:lnTo>
                <a:lnTo>
                  <a:pt x="198497" y="113491"/>
                </a:lnTo>
                <a:lnTo>
                  <a:pt x="190375" y="105496"/>
                </a:lnTo>
                <a:lnTo>
                  <a:pt x="198497" y="105496"/>
                </a:lnTo>
                <a:lnTo>
                  <a:pt x="198497" y="15988"/>
                </a:lnTo>
                <a:lnTo>
                  <a:pt x="190375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262670" y="108694"/>
                </a:moveTo>
                <a:lnTo>
                  <a:pt x="242358" y="108694"/>
                </a:lnTo>
                <a:lnTo>
                  <a:pt x="248856" y="121485"/>
                </a:lnTo>
                <a:lnTo>
                  <a:pt x="252925" y="121485"/>
                </a:lnTo>
                <a:lnTo>
                  <a:pt x="262670" y="108694"/>
                </a:lnTo>
                <a:close/>
              </a:path>
              <a:path w="264159" h="280670">
                <a:moveTo>
                  <a:pt x="198497" y="0"/>
                </a:moveTo>
                <a:lnTo>
                  <a:pt x="65290" y="0"/>
                </a:lnTo>
                <a:lnTo>
                  <a:pt x="65290" y="113491"/>
                </a:lnTo>
                <a:lnTo>
                  <a:pt x="73413" y="105496"/>
                </a:lnTo>
                <a:lnTo>
                  <a:pt x="81535" y="105496"/>
                </a:lnTo>
                <a:lnTo>
                  <a:pt x="81535" y="15988"/>
                </a:lnTo>
                <a:lnTo>
                  <a:pt x="73413" y="15988"/>
                </a:lnTo>
                <a:lnTo>
                  <a:pt x="81535" y="7994"/>
                </a:lnTo>
                <a:lnTo>
                  <a:pt x="198497" y="7994"/>
                </a:lnTo>
                <a:lnTo>
                  <a:pt x="198497" y="0"/>
                </a:lnTo>
                <a:close/>
              </a:path>
              <a:path w="264159" h="280670">
                <a:moveTo>
                  <a:pt x="81535" y="105496"/>
                </a:moveTo>
                <a:lnTo>
                  <a:pt x="73413" y="105496"/>
                </a:lnTo>
                <a:lnTo>
                  <a:pt x="65290" y="113491"/>
                </a:lnTo>
                <a:lnTo>
                  <a:pt x="81535" y="113491"/>
                </a:lnTo>
                <a:lnTo>
                  <a:pt x="81535" y="105496"/>
                </a:lnTo>
                <a:close/>
              </a:path>
              <a:path w="264159" h="280670">
                <a:moveTo>
                  <a:pt x="198497" y="105496"/>
                </a:moveTo>
                <a:lnTo>
                  <a:pt x="190375" y="105496"/>
                </a:lnTo>
                <a:lnTo>
                  <a:pt x="198497" y="113491"/>
                </a:lnTo>
                <a:lnTo>
                  <a:pt x="198497" y="105496"/>
                </a:lnTo>
                <a:close/>
              </a:path>
              <a:path w="264159" h="280670">
                <a:moveTo>
                  <a:pt x="262930" y="105496"/>
                </a:moveTo>
                <a:lnTo>
                  <a:pt x="198497" y="105496"/>
                </a:lnTo>
                <a:lnTo>
                  <a:pt x="198497" y="113491"/>
                </a:lnTo>
                <a:lnTo>
                  <a:pt x="238703" y="113491"/>
                </a:lnTo>
                <a:lnTo>
                  <a:pt x="242358" y="108694"/>
                </a:lnTo>
                <a:lnTo>
                  <a:pt x="262670" y="108694"/>
                </a:lnTo>
                <a:lnTo>
                  <a:pt x="263801" y="107210"/>
                </a:lnTo>
                <a:lnTo>
                  <a:pt x="262930" y="105496"/>
                </a:lnTo>
                <a:close/>
              </a:path>
              <a:path w="264159" h="280670">
                <a:moveTo>
                  <a:pt x="81535" y="7994"/>
                </a:moveTo>
                <a:lnTo>
                  <a:pt x="73413" y="15988"/>
                </a:lnTo>
                <a:lnTo>
                  <a:pt x="81535" y="15988"/>
                </a:lnTo>
                <a:lnTo>
                  <a:pt x="81535" y="7994"/>
                </a:lnTo>
                <a:close/>
              </a:path>
              <a:path w="264159" h="280670">
                <a:moveTo>
                  <a:pt x="182252" y="7994"/>
                </a:moveTo>
                <a:lnTo>
                  <a:pt x="81535" y="7994"/>
                </a:lnTo>
                <a:lnTo>
                  <a:pt x="81535" y="15988"/>
                </a:lnTo>
                <a:lnTo>
                  <a:pt x="182252" y="15988"/>
                </a:lnTo>
                <a:lnTo>
                  <a:pt x="182252" y="7994"/>
                </a:lnTo>
                <a:close/>
              </a:path>
              <a:path w="264159" h="280670">
                <a:moveTo>
                  <a:pt x="198497" y="7994"/>
                </a:moveTo>
                <a:lnTo>
                  <a:pt x="182252" y="7994"/>
                </a:lnTo>
                <a:lnTo>
                  <a:pt x="190375" y="15988"/>
                </a:lnTo>
                <a:lnTo>
                  <a:pt x="198497" y="15988"/>
                </a:lnTo>
                <a:lnTo>
                  <a:pt x="198497" y="7994"/>
                </a:lnTo>
                <a:close/>
              </a:path>
            </a:pathLst>
          </a:custGeom>
          <a:solidFill>
            <a:srgbClr val="605B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922371" y="2665814"/>
            <a:ext cx="764540" cy="164465"/>
          </a:xfrm>
          <a:custGeom>
            <a:avLst/>
            <a:gdLst/>
            <a:ahLst/>
            <a:cxnLst/>
            <a:rect l="l" t="t" r="r" b="b"/>
            <a:pathLst>
              <a:path w="764540" h="164464">
                <a:moveTo>
                  <a:pt x="0" y="164217"/>
                </a:moveTo>
                <a:lnTo>
                  <a:pt x="520411" y="164217"/>
                </a:lnTo>
                <a:lnTo>
                  <a:pt x="764218" y="0"/>
                </a:lnTo>
              </a:path>
            </a:pathLst>
          </a:custGeom>
          <a:ln w="12762">
            <a:solidFill>
              <a:srgbClr val="7A220A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735912" y="2617621"/>
            <a:ext cx="1186815" cy="424815"/>
          </a:xfrm>
          <a:prstGeom prst="rect">
            <a:avLst/>
          </a:prstGeom>
          <a:ln w="12778">
            <a:solidFill>
              <a:srgbClr val="7A22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10" dirty="0">
                <a:latin typeface="Times New Roman" panose="02020603050405020304"/>
                <a:cs typeface="Times New Roman" panose="02020603050405020304"/>
              </a:rPr>
              <a:t>e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11027" y="4002133"/>
            <a:ext cx="1358265" cy="233679"/>
          </a:xfrm>
          <a:custGeom>
            <a:avLst/>
            <a:gdLst/>
            <a:ahLst/>
            <a:cxnLst/>
            <a:rect l="l" t="t" r="r" b="b"/>
            <a:pathLst>
              <a:path w="1358265" h="233679">
                <a:moveTo>
                  <a:pt x="0" y="233492"/>
                </a:moveTo>
                <a:lnTo>
                  <a:pt x="1167888" y="233492"/>
                </a:lnTo>
                <a:lnTo>
                  <a:pt x="1357737" y="0"/>
                </a:lnTo>
              </a:path>
            </a:pathLst>
          </a:custGeom>
          <a:ln w="12807">
            <a:solidFill>
              <a:srgbClr val="00AFE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732714" y="4022387"/>
            <a:ext cx="778510" cy="426720"/>
          </a:xfrm>
          <a:prstGeom prst="rect">
            <a:avLst/>
          </a:prstGeom>
          <a:ln w="12843">
            <a:solidFill>
              <a:srgbClr val="00AFE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ct val="100000"/>
              </a:lnSpc>
            </a:pPr>
            <a:r>
              <a:rPr sz="1850" b="1" u="heavy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073059" y="4978096"/>
            <a:ext cx="1130935" cy="400685"/>
          </a:xfrm>
          <a:custGeom>
            <a:avLst/>
            <a:gdLst/>
            <a:ahLst/>
            <a:cxnLst/>
            <a:rect l="l" t="t" r="r" b="b"/>
            <a:pathLst>
              <a:path w="1130934" h="400685">
                <a:moveTo>
                  <a:pt x="0" y="400629"/>
                </a:moveTo>
                <a:lnTo>
                  <a:pt x="721973" y="400629"/>
                </a:lnTo>
                <a:lnTo>
                  <a:pt x="1130858" y="0"/>
                </a:lnTo>
              </a:path>
            </a:pathLst>
          </a:custGeom>
          <a:ln w="12847">
            <a:solidFill>
              <a:srgbClr val="F8712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729881" y="5165022"/>
            <a:ext cx="1343660" cy="427990"/>
          </a:xfrm>
          <a:prstGeom prst="rect">
            <a:avLst/>
          </a:prstGeom>
          <a:ln w="12844">
            <a:solidFill>
              <a:srgbClr val="F871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pp</a:t>
            </a:r>
            <a:r>
              <a:rPr sz="1850" spc="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50" spc="-3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x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408175" y="2225039"/>
            <a:ext cx="2908300" cy="957580"/>
          </a:xfrm>
          <a:custGeom>
            <a:avLst/>
            <a:gdLst/>
            <a:ahLst/>
            <a:cxnLst/>
            <a:rect l="l" t="t" r="r" b="b"/>
            <a:pathLst>
              <a:path w="2908300" h="957580">
                <a:moveTo>
                  <a:pt x="2748279" y="0"/>
                </a:moveTo>
                <a:lnTo>
                  <a:pt x="148258" y="390"/>
                </a:lnTo>
                <a:lnTo>
                  <a:pt x="106278" y="9088"/>
                </a:lnTo>
                <a:lnTo>
                  <a:pt x="69147" y="28022"/>
                </a:lnTo>
                <a:lnTo>
                  <a:pt x="38445" y="55614"/>
                </a:lnTo>
                <a:lnTo>
                  <a:pt x="15748" y="90284"/>
                </a:lnTo>
                <a:lnTo>
                  <a:pt x="2636" y="130455"/>
                </a:lnTo>
                <a:lnTo>
                  <a:pt x="0" y="159512"/>
                </a:lnTo>
                <a:lnTo>
                  <a:pt x="390" y="808813"/>
                </a:lnTo>
                <a:lnTo>
                  <a:pt x="9088" y="850793"/>
                </a:lnTo>
                <a:lnTo>
                  <a:pt x="28022" y="887924"/>
                </a:lnTo>
                <a:lnTo>
                  <a:pt x="55614" y="918626"/>
                </a:lnTo>
                <a:lnTo>
                  <a:pt x="90284" y="941323"/>
                </a:lnTo>
                <a:lnTo>
                  <a:pt x="130455" y="954435"/>
                </a:lnTo>
                <a:lnTo>
                  <a:pt x="159512" y="957072"/>
                </a:lnTo>
                <a:lnTo>
                  <a:pt x="2759533" y="956681"/>
                </a:lnTo>
                <a:lnTo>
                  <a:pt x="2801513" y="947983"/>
                </a:lnTo>
                <a:lnTo>
                  <a:pt x="2838644" y="929049"/>
                </a:lnTo>
                <a:lnTo>
                  <a:pt x="2869346" y="901457"/>
                </a:lnTo>
                <a:lnTo>
                  <a:pt x="2892043" y="866787"/>
                </a:lnTo>
                <a:lnTo>
                  <a:pt x="2905155" y="826616"/>
                </a:lnTo>
                <a:lnTo>
                  <a:pt x="2907791" y="797560"/>
                </a:lnTo>
                <a:lnTo>
                  <a:pt x="2907401" y="148258"/>
                </a:lnTo>
                <a:lnTo>
                  <a:pt x="2898703" y="106278"/>
                </a:lnTo>
                <a:lnTo>
                  <a:pt x="2879769" y="69147"/>
                </a:lnTo>
                <a:lnTo>
                  <a:pt x="2852177" y="38445"/>
                </a:lnTo>
                <a:lnTo>
                  <a:pt x="2817507" y="15748"/>
                </a:lnTo>
                <a:lnTo>
                  <a:pt x="2777336" y="2636"/>
                </a:lnTo>
                <a:lnTo>
                  <a:pt x="274827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408175" y="2225039"/>
            <a:ext cx="2908300" cy="957580"/>
          </a:xfrm>
          <a:custGeom>
            <a:avLst/>
            <a:gdLst/>
            <a:ahLst/>
            <a:cxnLst/>
            <a:rect l="l" t="t" r="r" b="b"/>
            <a:pathLst>
              <a:path w="2908300" h="957580">
                <a:moveTo>
                  <a:pt x="0" y="159512"/>
                </a:moveTo>
                <a:lnTo>
                  <a:pt x="5844" y="116551"/>
                </a:lnTo>
                <a:lnTo>
                  <a:pt x="22326" y="78038"/>
                </a:lnTo>
                <a:lnTo>
                  <a:pt x="47867" y="45552"/>
                </a:lnTo>
                <a:lnTo>
                  <a:pt x="80888" y="20671"/>
                </a:lnTo>
                <a:lnTo>
                  <a:pt x="119810" y="4973"/>
                </a:lnTo>
                <a:lnTo>
                  <a:pt x="2748279" y="0"/>
                </a:lnTo>
                <a:lnTo>
                  <a:pt x="2762996" y="668"/>
                </a:lnTo>
                <a:lnTo>
                  <a:pt x="2804650" y="10234"/>
                </a:lnTo>
                <a:lnTo>
                  <a:pt x="2841329" y="29911"/>
                </a:lnTo>
                <a:lnTo>
                  <a:pt x="2871456" y="58121"/>
                </a:lnTo>
                <a:lnTo>
                  <a:pt x="2893451" y="93284"/>
                </a:lnTo>
                <a:lnTo>
                  <a:pt x="2905737" y="133823"/>
                </a:lnTo>
                <a:lnTo>
                  <a:pt x="2907791" y="797560"/>
                </a:lnTo>
                <a:lnTo>
                  <a:pt x="2907123" y="812276"/>
                </a:lnTo>
                <a:lnTo>
                  <a:pt x="2897557" y="853930"/>
                </a:lnTo>
                <a:lnTo>
                  <a:pt x="2877880" y="890609"/>
                </a:lnTo>
                <a:lnTo>
                  <a:pt x="2849670" y="920736"/>
                </a:lnTo>
                <a:lnTo>
                  <a:pt x="2814507" y="942731"/>
                </a:lnTo>
                <a:lnTo>
                  <a:pt x="2773968" y="955017"/>
                </a:lnTo>
                <a:lnTo>
                  <a:pt x="159512" y="957072"/>
                </a:lnTo>
                <a:lnTo>
                  <a:pt x="144795" y="956403"/>
                </a:lnTo>
                <a:lnTo>
                  <a:pt x="103141" y="946837"/>
                </a:lnTo>
                <a:lnTo>
                  <a:pt x="66462" y="927160"/>
                </a:lnTo>
                <a:lnTo>
                  <a:pt x="36335" y="898950"/>
                </a:lnTo>
                <a:lnTo>
                  <a:pt x="14340" y="863787"/>
                </a:lnTo>
                <a:lnTo>
                  <a:pt x="2054" y="823248"/>
                </a:lnTo>
                <a:lnTo>
                  <a:pt x="0" y="15951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1534794" y="2460625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8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34794" y="2721157"/>
            <a:ext cx="2183765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315967" y="1621155"/>
            <a:ext cx="1360170" cy="1084580"/>
          </a:xfrm>
          <a:custGeom>
            <a:avLst/>
            <a:gdLst/>
            <a:ahLst/>
            <a:cxnLst/>
            <a:rect l="l" t="t" r="r" b="b"/>
            <a:pathLst>
              <a:path w="1360170" h="1084580">
                <a:moveTo>
                  <a:pt x="35941" y="1007364"/>
                </a:moveTo>
                <a:lnTo>
                  <a:pt x="0" y="1084580"/>
                </a:lnTo>
                <a:lnTo>
                  <a:pt x="83312" y="1066927"/>
                </a:lnTo>
                <a:lnTo>
                  <a:pt x="73514" y="1054608"/>
                </a:lnTo>
                <a:lnTo>
                  <a:pt x="57277" y="1054608"/>
                </a:lnTo>
                <a:lnTo>
                  <a:pt x="42164" y="1035558"/>
                </a:lnTo>
                <a:lnTo>
                  <a:pt x="52088" y="1027667"/>
                </a:lnTo>
                <a:lnTo>
                  <a:pt x="35941" y="1007364"/>
                </a:lnTo>
                <a:close/>
              </a:path>
              <a:path w="1360170" h="1084580">
                <a:moveTo>
                  <a:pt x="52088" y="1027667"/>
                </a:moveTo>
                <a:lnTo>
                  <a:pt x="42164" y="1035558"/>
                </a:lnTo>
                <a:lnTo>
                  <a:pt x="57277" y="1054608"/>
                </a:lnTo>
                <a:lnTo>
                  <a:pt x="67224" y="1046698"/>
                </a:lnTo>
                <a:lnTo>
                  <a:pt x="52088" y="1027667"/>
                </a:lnTo>
                <a:close/>
              </a:path>
              <a:path w="1360170" h="1084580">
                <a:moveTo>
                  <a:pt x="67224" y="1046698"/>
                </a:moveTo>
                <a:lnTo>
                  <a:pt x="57277" y="1054608"/>
                </a:lnTo>
                <a:lnTo>
                  <a:pt x="73514" y="1054608"/>
                </a:lnTo>
                <a:lnTo>
                  <a:pt x="67224" y="1046698"/>
                </a:lnTo>
                <a:close/>
              </a:path>
              <a:path w="1360170" h="1084580">
                <a:moveTo>
                  <a:pt x="1344549" y="0"/>
                </a:moveTo>
                <a:lnTo>
                  <a:pt x="52088" y="1027667"/>
                </a:lnTo>
                <a:lnTo>
                  <a:pt x="67224" y="1046698"/>
                </a:lnTo>
                <a:lnTo>
                  <a:pt x="1359662" y="19050"/>
                </a:lnTo>
                <a:lnTo>
                  <a:pt x="13445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15967" y="2703576"/>
            <a:ext cx="1361440" cy="1543050"/>
          </a:xfrm>
          <a:custGeom>
            <a:avLst/>
            <a:gdLst/>
            <a:ahLst/>
            <a:cxnLst/>
            <a:rect l="l" t="t" r="r" b="b"/>
            <a:pathLst>
              <a:path w="1361439" h="1543050">
                <a:moveTo>
                  <a:pt x="59567" y="49142"/>
                </a:moveTo>
                <a:lnTo>
                  <a:pt x="41210" y="65337"/>
                </a:lnTo>
                <a:lnTo>
                  <a:pt x="1342898" y="1542669"/>
                </a:lnTo>
                <a:lnTo>
                  <a:pt x="1361186" y="1526540"/>
                </a:lnTo>
                <a:lnTo>
                  <a:pt x="59567" y="49142"/>
                </a:lnTo>
                <a:close/>
              </a:path>
              <a:path w="1361439" h="1543050">
                <a:moveTo>
                  <a:pt x="0" y="0"/>
                </a:moveTo>
                <a:lnTo>
                  <a:pt x="21844" y="82423"/>
                </a:lnTo>
                <a:lnTo>
                  <a:pt x="41210" y="65337"/>
                </a:lnTo>
                <a:lnTo>
                  <a:pt x="32766" y="55752"/>
                </a:lnTo>
                <a:lnTo>
                  <a:pt x="51181" y="39624"/>
                </a:lnTo>
                <a:lnTo>
                  <a:pt x="70356" y="39624"/>
                </a:lnTo>
                <a:lnTo>
                  <a:pt x="78994" y="32003"/>
                </a:lnTo>
                <a:lnTo>
                  <a:pt x="0" y="0"/>
                </a:lnTo>
                <a:close/>
              </a:path>
              <a:path w="1361439" h="1543050">
                <a:moveTo>
                  <a:pt x="51181" y="39624"/>
                </a:moveTo>
                <a:lnTo>
                  <a:pt x="32766" y="55752"/>
                </a:lnTo>
                <a:lnTo>
                  <a:pt x="41210" y="65337"/>
                </a:lnTo>
                <a:lnTo>
                  <a:pt x="59567" y="49142"/>
                </a:lnTo>
                <a:lnTo>
                  <a:pt x="51181" y="39624"/>
                </a:lnTo>
                <a:close/>
              </a:path>
              <a:path w="1361439" h="1543050">
                <a:moveTo>
                  <a:pt x="70356" y="39624"/>
                </a:moveTo>
                <a:lnTo>
                  <a:pt x="51181" y="39624"/>
                </a:lnTo>
                <a:lnTo>
                  <a:pt x="59567" y="49142"/>
                </a:lnTo>
                <a:lnTo>
                  <a:pt x="70356" y="396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08175" y="3657600"/>
            <a:ext cx="2908300" cy="954405"/>
          </a:xfrm>
          <a:custGeom>
            <a:avLst/>
            <a:gdLst/>
            <a:ahLst/>
            <a:cxnLst/>
            <a:rect l="l" t="t" r="r" b="b"/>
            <a:pathLst>
              <a:path w="2908300" h="954404">
                <a:moveTo>
                  <a:pt x="2748788" y="0"/>
                </a:moveTo>
                <a:lnTo>
                  <a:pt x="148589" y="336"/>
                </a:lnTo>
                <a:lnTo>
                  <a:pt x="106571" y="8861"/>
                </a:lnTo>
                <a:lnTo>
                  <a:pt x="69371" y="27686"/>
                </a:lnTo>
                <a:lnTo>
                  <a:pt x="38585" y="55211"/>
                </a:lnTo>
                <a:lnTo>
                  <a:pt x="15812" y="89841"/>
                </a:lnTo>
                <a:lnTo>
                  <a:pt x="2648" y="129976"/>
                </a:lnTo>
                <a:lnTo>
                  <a:pt x="0" y="159004"/>
                </a:lnTo>
                <a:lnTo>
                  <a:pt x="336" y="805434"/>
                </a:lnTo>
                <a:lnTo>
                  <a:pt x="8861" y="847452"/>
                </a:lnTo>
                <a:lnTo>
                  <a:pt x="27686" y="884652"/>
                </a:lnTo>
                <a:lnTo>
                  <a:pt x="55211" y="915438"/>
                </a:lnTo>
                <a:lnTo>
                  <a:pt x="89841" y="938211"/>
                </a:lnTo>
                <a:lnTo>
                  <a:pt x="129976" y="951375"/>
                </a:lnTo>
                <a:lnTo>
                  <a:pt x="159004" y="954024"/>
                </a:lnTo>
                <a:lnTo>
                  <a:pt x="2759202" y="953687"/>
                </a:lnTo>
                <a:lnTo>
                  <a:pt x="2801220" y="945162"/>
                </a:lnTo>
                <a:lnTo>
                  <a:pt x="2838420" y="926337"/>
                </a:lnTo>
                <a:lnTo>
                  <a:pt x="2869206" y="898812"/>
                </a:lnTo>
                <a:lnTo>
                  <a:pt x="2891979" y="864182"/>
                </a:lnTo>
                <a:lnTo>
                  <a:pt x="2905143" y="824047"/>
                </a:lnTo>
                <a:lnTo>
                  <a:pt x="2907791" y="795019"/>
                </a:lnTo>
                <a:lnTo>
                  <a:pt x="2907455" y="148589"/>
                </a:lnTo>
                <a:lnTo>
                  <a:pt x="2898930" y="106571"/>
                </a:lnTo>
                <a:lnTo>
                  <a:pt x="2880105" y="69371"/>
                </a:lnTo>
                <a:lnTo>
                  <a:pt x="2852580" y="38585"/>
                </a:lnTo>
                <a:lnTo>
                  <a:pt x="2817950" y="15812"/>
                </a:lnTo>
                <a:lnTo>
                  <a:pt x="2777815" y="2648"/>
                </a:lnTo>
                <a:lnTo>
                  <a:pt x="274878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08175" y="3657600"/>
            <a:ext cx="2908300" cy="954405"/>
          </a:xfrm>
          <a:custGeom>
            <a:avLst/>
            <a:gdLst/>
            <a:ahLst/>
            <a:cxnLst/>
            <a:rect l="l" t="t" r="r" b="b"/>
            <a:pathLst>
              <a:path w="2908300" h="954404">
                <a:moveTo>
                  <a:pt x="0" y="159004"/>
                </a:moveTo>
                <a:lnTo>
                  <a:pt x="5869" y="116084"/>
                </a:lnTo>
                <a:lnTo>
                  <a:pt x="22414" y="77607"/>
                </a:lnTo>
                <a:lnTo>
                  <a:pt x="48036" y="45168"/>
                </a:lnTo>
                <a:lnTo>
                  <a:pt x="81137" y="20365"/>
                </a:lnTo>
                <a:lnTo>
                  <a:pt x="120121" y="4796"/>
                </a:lnTo>
                <a:lnTo>
                  <a:pt x="2748788" y="0"/>
                </a:lnTo>
                <a:lnTo>
                  <a:pt x="2763489" y="671"/>
                </a:lnTo>
                <a:lnTo>
                  <a:pt x="2805105" y="10277"/>
                </a:lnTo>
                <a:lnTo>
                  <a:pt x="2841747" y="30025"/>
                </a:lnTo>
                <a:lnTo>
                  <a:pt x="2871818" y="58317"/>
                </a:lnTo>
                <a:lnTo>
                  <a:pt x="2893720" y="93557"/>
                </a:lnTo>
                <a:lnTo>
                  <a:pt x="2905856" y="134146"/>
                </a:lnTo>
                <a:lnTo>
                  <a:pt x="2907791" y="795019"/>
                </a:lnTo>
                <a:lnTo>
                  <a:pt x="2907120" y="809721"/>
                </a:lnTo>
                <a:lnTo>
                  <a:pt x="2897514" y="851337"/>
                </a:lnTo>
                <a:lnTo>
                  <a:pt x="2877766" y="887979"/>
                </a:lnTo>
                <a:lnTo>
                  <a:pt x="2849474" y="918050"/>
                </a:lnTo>
                <a:lnTo>
                  <a:pt x="2814234" y="939952"/>
                </a:lnTo>
                <a:lnTo>
                  <a:pt x="2773645" y="952088"/>
                </a:lnTo>
                <a:lnTo>
                  <a:pt x="159004" y="954024"/>
                </a:lnTo>
                <a:lnTo>
                  <a:pt x="144302" y="953352"/>
                </a:lnTo>
                <a:lnTo>
                  <a:pt x="102686" y="943746"/>
                </a:lnTo>
                <a:lnTo>
                  <a:pt x="66044" y="923998"/>
                </a:lnTo>
                <a:lnTo>
                  <a:pt x="35973" y="895706"/>
                </a:lnTo>
                <a:lnTo>
                  <a:pt x="14071" y="860466"/>
                </a:lnTo>
                <a:lnTo>
                  <a:pt x="1935" y="819877"/>
                </a:lnTo>
                <a:lnTo>
                  <a:pt x="0" y="159004"/>
                </a:lnTo>
                <a:close/>
              </a:path>
            </a:pathLst>
          </a:custGeom>
          <a:ln w="12192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534794" y="3754120"/>
            <a:ext cx="25736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1800" spc="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rk</a:t>
            </a:r>
            <a:r>
              <a:rPr sz="18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34794" y="4014652"/>
            <a:ext cx="2492375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720" algn="l"/>
              </a:tabLst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mp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908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afl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315967" y="2831973"/>
            <a:ext cx="1360805" cy="1302385"/>
          </a:xfrm>
          <a:custGeom>
            <a:avLst/>
            <a:gdLst/>
            <a:ahLst/>
            <a:cxnLst/>
            <a:rect l="l" t="t" r="r" b="b"/>
            <a:pathLst>
              <a:path w="1360804" h="1302385">
                <a:moveTo>
                  <a:pt x="28702" y="1222120"/>
                </a:moveTo>
                <a:lnTo>
                  <a:pt x="0" y="1302258"/>
                </a:lnTo>
                <a:lnTo>
                  <a:pt x="81407" y="1277112"/>
                </a:lnTo>
                <a:lnTo>
                  <a:pt x="71912" y="1267206"/>
                </a:lnTo>
                <a:lnTo>
                  <a:pt x="54356" y="1267206"/>
                </a:lnTo>
                <a:lnTo>
                  <a:pt x="37465" y="1249552"/>
                </a:lnTo>
                <a:lnTo>
                  <a:pt x="46609" y="1240805"/>
                </a:lnTo>
                <a:lnTo>
                  <a:pt x="28702" y="1222120"/>
                </a:lnTo>
                <a:close/>
              </a:path>
              <a:path w="1360804" h="1302385">
                <a:moveTo>
                  <a:pt x="46609" y="1240805"/>
                </a:moveTo>
                <a:lnTo>
                  <a:pt x="37465" y="1249552"/>
                </a:lnTo>
                <a:lnTo>
                  <a:pt x="54356" y="1267206"/>
                </a:lnTo>
                <a:lnTo>
                  <a:pt x="63514" y="1258443"/>
                </a:lnTo>
                <a:lnTo>
                  <a:pt x="46609" y="1240805"/>
                </a:lnTo>
                <a:close/>
              </a:path>
              <a:path w="1360804" h="1302385">
                <a:moveTo>
                  <a:pt x="63514" y="1258443"/>
                </a:moveTo>
                <a:lnTo>
                  <a:pt x="54356" y="1267206"/>
                </a:lnTo>
                <a:lnTo>
                  <a:pt x="71912" y="1267206"/>
                </a:lnTo>
                <a:lnTo>
                  <a:pt x="63514" y="1258443"/>
                </a:lnTo>
                <a:close/>
              </a:path>
              <a:path w="1360804" h="1302385">
                <a:moveTo>
                  <a:pt x="1343660" y="0"/>
                </a:moveTo>
                <a:lnTo>
                  <a:pt x="46609" y="1240805"/>
                </a:lnTo>
                <a:lnTo>
                  <a:pt x="63514" y="1258443"/>
                </a:lnTo>
                <a:lnTo>
                  <a:pt x="1360551" y="17525"/>
                </a:lnTo>
                <a:lnTo>
                  <a:pt x="134366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315967" y="4136135"/>
            <a:ext cx="1354455" cy="1170305"/>
          </a:xfrm>
          <a:custGeom>
            <a:avLst/>
            <a:gdLst/>
            <a:ahLst/>
            <a:cxnLst/>
            <a:rect l="l" t="t" r="r" b="b"/>
            <a:pathLst>
              <a:path w="1354454" h="1170304">
                <a:moveTo>
                  <a:pt x="65626" y="40555"/>
                </a:moveTo>
                <a:lnTo>
                  <a:pt x="49737" y="58957"/>
                </a:lnTo>
                <a:lnTo>
                  <a:pt x="1338199" y="1170305"/>
                </a:lnTo>
                <a:lnTo>
                  <a:pt x="1354074" y="1151889"/>
                </a:lnTo>
                <a:lnTo>
                  <a:pt x="65626" y="40555"/>
                </a:lnTo>
                <a:close/>
              </a:path>
              <a:path w="1354454" h="1170304">
                <a:moveTo>
                  <a:pt x="0" y="0"/>
                </a:moveTo>
                <a:lnTo>
                  <a:pt x="32766" y="78612"/>
                </a:lnTo>
                <a:lnTo>
                  <a:pt x="49737" y="58957"/>
                </a:lnTo>
                <a:lnTo>
                  <a:pt x="40132" y="50672"/>
                </a:lnTo>
                <a:lnTo>
                  <a:pt x="56007" y="32257"/>
                </a:lnTo>
                <a:lnTo>
                  <a:pt x="72790" y="32257"/>
                </a:lnTo>
                <a:lnTo>
                  <a:pt x="82550" y="20955"/>
                </a:lnTo>
                <a:lnTo>
                  <a:pt x="0" y="0"/>
                </a:lnTo>
                <a:close/>
              </a:path>
              <a:path w="1354454" h="1170304">
                <a:moveTo>
                  <a:pt x="56007" y="32257"/>
                </a:moveTo>
                <a:lnTo>
                  <a:pt x="40132" y="50672"/>
                </a:lnTo>
                <a:lnTo>
                  <a:pt x="49737" y="58957"/>
                </a:lnTo>
                <a:lnTo>
                  <a:pt x="65626" y="40555"/>
                </a:lnTo>
                <a:lnTo>
                  <a:pt x="56007" y="32257"/>
                </a:lnTo>
                <a:close/>
              </a:path>
              <a:path w="1354454" h="1170304">
                <a:moveTo>
                  <a:pt x="72790" y="32257"/>
                </a:moveTo>
                <a:lnTo>
                  <a:pt x="56007" y="32257"/>
                </a:lnTo>
                <a:lnTo>
                  <a:pt x="65626" y="40555"/>
                </a:lnTo>
                <a:lnTo>
                  <a:pt x="72790" y="3225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5" dirty="0"/>
              <a:t>amp</a:t>
            </a:r>
            <a:r>
              <a:rPr spc="-25" dirty="0"/>
              <a:t>l</a:t>
            </a:r>
            <a:r>
              <a:rPr spc="-10" dirty="0"/>
              <a:t>e</a:t>
            </a:r>
            <a:r>
              <a:rPr spc="-5" dirty="0"/>
              <a:t>:</a:t>
            </a:r>
            <a:r>
              <a:rPr spc="40" dirty="0"/>
              <a:t> </a:t>
            </a:r>
            <a:r>
              <a:rPr spc="-10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10" dirty="0"/>
              <a:t>Co</a:t>
            </a:r>
            <a:r>
              <a:rPr spc="-90" dirty="0"/>
              <a:t>n</a:t>
            </a:r>
            <a:r>
              <a:rPr spc="-45" dirty="0"/>
              <a:t>v</a:t>
            </a:r>
            <a:r>
              <a:rPr spc="-10" dirty="0"/>
              <a:t>o</a:t>
            </a:r>
            <a:r>
              <a:rPr spc="-30" dirty="0"/>
              <a:t>l</a:t>
            </a:r>
            <a:r>
              <a:rPr spc="-5" dirty="0"/>
              <a:t>ut</a:t>
            </a:r>
            <a:r>
              <a:rPr spc="-30" dirty="0"/>
              <a:t>i</a:t>
            </a:r>
            <a:r>
              <a:rPr spc="-10" dirty="0"/>
              <a:t>ona</a:t>
            </a:r>
            <a:r>
              <a:rPr spc="-5" dirty="0"/>
              <a:t>l</a:t>
            </a:r>
            <a:r>
              <a:rPr spc="135" dirty="0"/>
              <a:t> </a:t>
            </a:r>
            <a:r>
              <a:rPr spc="-10" dirty="0"/>
              <a:t>N</a:t>
            </a:r>
            <a:r>
              <a:rPr spc="-40" dirty="0"/>
              <a:t>e</a:t>
            </a:r>
            <a:r>
              <a:rPr spc="-5" dirty="0"/>
              <a:t>t</a:t>
            </a:r>
            <a:r>
              <a:rPr spc="-65" dirty="0"/>
              <a:t>w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k</a:t>
            </a:r>
            <a:r>
              <a:rPr spc="65" dirty="0"/>
              <a:t> </a:t>
            </a:r>
            <a:r>
              <a:rPr spc="-5" dirty="0"/>
              <a:t>(GC</a:t>
            </a:r>
            <a:r>
              <a:rPr dirty="0"/>
              <a:t>N</a:t>
            </a:r>
            <a:r>
              <a:rPr spc="-5"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365759" y="3666617"/>
            <a:ext cx="5547360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9088" y="2551048"/>
            <a:ext cx="5407152" cy="3203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5511" y="3874008"/>
            <a:ext cx="1179830" cy="561340"/>
          </a:xfrm>
          <a:custGeom>
            <a:avLst/>
            <a:gdLst/>
            <a:ahLst/>
            <a:cxnLst/>
            <a:rect l="l" t="t" r="r" b="b"/>
            <a:pathLst>
              <a:path w="1179829" h="561339">
                <a:moveTo>
                  <a:pt x="0" y="93471"/>
                </a:moveTo>
                <a:lnTo>
                  <a:pt x="9672" y="52065"/>
                </a:lnTo>
                <a:lnTo>
                  <a:pt x="35599" y="20104"/>
                </a:lnTo>
                <a:lnTo>
                  <a:pt x="73148" y="2222"/>
                </a:lnTo>
                <a:lnTo>
                  <a:pt x="1086103" y="0"/>
                </a:lnTo>
                <a:lnTo>
                  <a:pt x="1100669" y="1131"/>
                </a:lnTo>
                <a:lnTo>
                  <a:pt x="1139442" y="16737"/>
                </a:lnTo>
                <a:lnTo>
                  <a:pt x="1167225" y="47053"/>
                </a:lnTo>
                <a:lnTo>
                  <a:pt x="1179384" y="87446"/>
                </a:lnTo>
                <a:lnTo>
                  <a:pt x="1179576" y="467359"/>
                </a:lnTo>
                <a:lnTo>
                  <a:pt x="1178444" y="481925"/>
                </a:lnTo>
                <a:lnTo>
                  <a:pt x="1162838" y="520698"/>
                </a:lnTo>
                <a:lnTo>
                  <a:pt x="1132522" y="548481"/>
                </a:lnTo>
                <a:lnTo>
                  <a:pt x="1092129" y="560640"/>
                </a:lnTo>
                <a:lnTo>
                  <a:pt x="93472" y="560831"/>
                </a:lnTo>
                <a:lnTo>
                  <a:pt x="78906" y="559700"/>
                </a:lnTo>
                <a:lnTo>
                  <a:pt x="40133" y="544094"/>
                </a:lnTo>
                <a:lnTo>
                  <a:pt x="12350" y="513778"/>
                </a:lnTo>
                <a:lnTo>
                  <a:pt x="191" y="473385"/>
                </a:lnTo>
                <a:lnTo>
                  <a:pt x="0" y="93471"/>
                </a:lnTo>
                <a:close/>
              </a:path>
            </a:pathLst>
          </a:custGeom>
          <a:ln w="18288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7144" y="3758183"/>
            <a:ext cx="1981200" cy="868680"/>
          </a:xfrm>
          <a:custGeom>
            <a:avLst/>
            <a:gdLst/>
            <a:ahLst/>
            <a:cxnLst/>
            <a:rect l="l" t="t" r="r" b="b"/>
            <a:pathLst>
              <a:path w="1981200" h="868679">
                <a:moveTo>
                  <a:pt x="0" y="144779"/>
                </a:moveTo>
                <a:lnTo>
                  <a:pt x="6409" y="102017"/>
                </a:lnTo>
                <a:lnTo>
                  <a:pt x="24359" y="64335"/>
                </a:lnTo>
                <a:lnTo>
                  <a:pt x="51937" y="33649"/>
                </a:lnTo>
                <a:lnTo>
                  <a:pt x="87226" y="11874"/>
                </a:lnTo>
                <a:lnTo>
                  <a:pt x="128312" y="924"/>
                </a:lnTo>
                <a:lnTo>
                  <a:pt x="1836420" y="0"/>
                </a:lnTo>
                <a:lnTo>
                  <a:pt x="1851120" y="735"/>
                </a:lnTo>
                <a:lnTo>
                  <a:pt x="1892402" y="11204"/>
                </a:lnTo>
                <a:lnTo>
                  <a:pt x="1927964" y="32577"/>
                </a:lnTo>
                <a:lnTo>
                  <a:pt x="1955893" y="62937"/>
                </a:lnTo>
                <a:lnTo>
                  <a:pt x="1974272" y="100372"/>
                </a:lnTo>
                <a:lnTo>
                  <a:pt x="1981188" y="142965"/>
                </a:lnTo>
                <a:lnTo>
                  <a:pt x="1981200" y="723899"/>
                </a:lnTo>
                <a:lnTo>
                  <a:pt x="1980464" y="738600"/>
                </a:lnTo>
                <a:lnTo>
                  <a:pt x="1969995" y="779882"/>
                </a:lnTo>
                <a:lnTo>
                  <a:pt x="1948622" y="815444"/>
                </a:lnTo>
                <a:lnTo>
                  <a:pt x="1918262" y="843373"/>
                </a:lnTo>
                <a:lnTo>
                  <a:pt x="1880827" y="861752"/>
                </a:lnTo>
                <a:lnTo>
                  <a:pt x="1838234" y="868668"/>
                </a:lnTo>
                <a:lnTo>
                  <a:pt x="144780" y="868679"/>
                </a:lnTo>
                <a:lnTo>
                  <a:pt x="130079" y="867944"/>
                </a:lnTo>
                <a:lnTo>
                  <a:pt x="88797" y="857475"/>
                </a:lnTo>
                <a:lnTo>
                  <a:pt x="53235" y="836102"/>
                </a:lnTo>
                <a:lnTo>
                  <a:pt x="25306" y="805742"/>
                </a:lnTo>
                <a:lnTo>
                  <a:pt x="6927" y="768307"/>
                </a:lnTo>
                <a:lnTo>
                  <a:pt x="11" y="725714"/>
                </a:lnTo>
                <a:lnTo>
                  <a:pt x="0" y="144779"/>
                </a:lnTo>
                <a:close/>
              </a:path>
            </a:pathLst>
          </a:custGeom>
          <a:ln w="18288">
            <a:solidFill>
              <a:srgbClr val="6FAC4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9783" y="3627120"/>
            <a:ext cx="4593590" cy="1066800"/>
          </a:xfrm>
          <a:custGeom>
            <a:avLst/>
            <a:gdLst/>
            <a:ahLst/>
            <a:cxnLst/>
            <a:rect l="l" t="t" r="r" b="b"/>
            <a:pathLst>
              <a:path w="4593590" h="1066800">
                <a:moveTo>
                  <a:pt x="0" y="177800"/>
                </a:moveTo>
                <a:lnTo>
                  <a:pt x="5272" y="134664"/>
                </a:lnTo>
                <a:lnTo>
                  <a:pt x="20238" y="95357"/>
                </a:lnTo>
                <a:lnTo>
                  <a:pt x="43624" y="61155"/>
                </a:lnTo>
                <a:lnTo>
                  <a:pt x="74153" y="33332"/>
                </a:lnTo>
                <a:lnTo>
                  <a:pt x="110552" y="13164"/>
                </a:lnTo>
                <a:lnTo>
                  <a:pt x="151544" y="1926"/>
                </a:lnTo>
                <a:lnTo>
                  <a:pt x="4415536" y="0"/>
                </a:lnTo>
                <a:lnTo>
                  <a:pt x="4430261" y="601"/>
                </a:lnTo>
                <a:lnTo>
                  <a:pt x="4472262" y="9246"/>
                </a:lnTo>
                <a:lnTo>
                  <a:pt x="4510009" y="27161"/>
                </a:lnTo>
                <a:lnTo>
                  <a:pt x="4542226" y="53069"/>
                </a:lnTo>
                <a:lnTo>
                  <a:pt x="4567639" y="85697"/>
                </a:lnTo>
                <a:lnTo>
                  <a:pt x="4584972" y="123768"/>
                </a:lnTo>
                <a:lnTo>
                  <a:pt x="4592950" y="166009"/>
                </a:lnTo>
                <a:lnTo>
                  <a:pt x="4593336" y="888999"/>
                </a:lnTo>
                <a:lnTo>
                  <a:pt x="4592734" y="903725"/>
                </a:lnTo>
                <a:lnTo>
                  <a:pt x="4584089" y="945726"/>
                </a:lnTo>
                <a:lnTo>
                  <a:pt x="4566174" y="983473"/>
                </a:lnTo>
                <a:lnTo>
                  <a:pt x="4540266" y="1015690"/>
                </a:lnTo>
                <a:lnTo>
                  <a:pt x="4507638" y="1041103"/>
                </a:lnTo>
                <a:lnTo>
                  <a:pt x="4469567" y="1058436"/>
                </a:lnTo>
                <a:lnTo>
                  <a:pt x="4427326" y="1066414"/>
                </a:lnTo>
                <a:lnTo>
                  <a:pt x="177800" y="1066799"/>
                </a:lnTo>
                <a:lnTo>
                  <a:pt x="163074" y="1066198"/>
                </a:lnTo>
                <a:lnTo>
                  <a:pt x="121073" y="1057553"/>
                </a:lnTo>
                <a:lnTo>
                  <a:pt x="83326" y="1039638"/>
                </a:lnTo>
                <a:lnTo>
                  <a:pt x="51109" y="1013730"/>
                </a:lnTo>
                <a:lnTo>
                  <a:pt x="25696" y="981102"/>
                </a:lnTo>
                <a:lnTo>
                  <a:pt x="8363" y="943031"/>
                </a:lnTo>
                <a:lnTo>
                  <a:pt x="385" y="900790"/>
                </a:lnTo>
                <a:lnTo>
                  <a:pt x="0" y="177800"/>
                </a:lnTo>
                <a:close/>
              </a:path>
            </a:pathLst>
          </a:custGeom>
          <a:ln w="18288">
            <a:solidFill>
              <a:srgbClr val="EC7C3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9088" y="3270376"/>
            <a:ext cx="5328285" cy="683260"/>
          </a:xfrm>
          <a:custGeom>
            <a:avLst/>
            <a:gdLst/>
            <a:ahLst/>
            <a:cxnLst/>
            <a:rect l="l" t="t" r="r" b="b"/>
            <a:pathLst>
              <a:path w="5328284" h="683260">
                <a:moveTo>
                  <a:pt x="0" y="113792"/>
                </a:moveTo>
                <a:lnTo>
                  <a:pt x="8046" y="71666"/>
                </a:lnTo>
                <a:lnTo>
                  <a:pt x="30115" y="36659"/>
                </a:lnTo>
                <a:lnTo>
                  <a:pt x="63103" y="11877"/>
                </a:lnTo>
                <a:lnTo>
                  <a:pt x="103906" y="423"/>
                </a:lnTo>
                <a:lnTo>
                  <a:pt x="5214112" y="0"/>
                </a:lnTo>
                <a:lnTo>
                  <a:pt x="5228753" y="932"/>
                </a:lnTo>
                <a:lnTo>
                  <a:pt x="5268850" y="13998"/>
                </a:lnTo>
                <a:lnTo>
                  <a:pt x="5300794" y="40052"/>
                </a:lnTo>
                <a:lnTo>
                  <a:pt x="5321479" y="75989"/>
                </a:lnTo>
                <a:lnTo>
                  <a:pt x="5327904" y="568960"/>
                </a:lnTo>
                <a:lnTo>
                  <a:pt x="5326971" y="583601"/>
                </a:lnTo>
                <a:lnTo>
                  <a:pt x="5313905" y="623698"/>
                </a:lnTo>
                <a:lnTo>
                  <a:pt x="5287851" y="655642"/>
                </a:lnTo>
                <a:lnTo>
                  <a:pt x="5251914" y="676327"/>
                </a:lnTo>
                <a:lnTo>
                  <a:pt x="113791" y="682752"/>
                </a:lnTo>
                <a:lnTo>
                  <a:pt x="99150" y="681819"/>
                </a:lnTo>
                <a:lnTo>
                  <a:pt x="59053" y="668753"/>
                </a:lnTo>
                <a:lnTo>
                  <a:pt x="27109" y="642699"/>
                </a:lnTo>
                <a:lnTo>
                  <a:pt x="6424" y="606762"/>
                </a:lnTo>
                <a:lnTo>
                  <a:pt x="0" y="113792"/>
                </a:lnTo>
                <a:close/>
              </a:path>
            </a:pathLst>
          </a:custGeom>
          <a:ln w="18287">
            <a:solidFill>
              <a:srgbClr val="EC7C3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9088" y="4017137"/>
            <a:ext cx="5328285" cy="335280"/>
          </a:xfrm>
          <a:custGeom>
            <a:avLst/>
            <a:gdLst/>
            <a:ahLst/>
            <a:cxnLst/>
            <a:rect l="l" t="t" r="r" b="b"/>
            <a:pathLst>
              <a:path w="5328284" h="335279">
                <a:moveTo>
                  <a:pt x="0" y="55880"/>
                </a:moveTo>
                <a:lnTo>
                  <a:pt x="15297" y="17466"/>
                </a:lnTo>
                <a:lnTo>
                  <a:pt x="52592" y="95"/>
                </a:lnTo>
                <a:lnTo>
                  <a:pt x="5272023" y="0"/>
                </a:lnTo>
                <a:lnTo>
                  <a:pt x="5286370" y="1858"/>
                </a:lnTo>
                <a:lnTo>
                  <a:pt x="5319202" y="25921"/>
                </a:lnTo>
                <a:lnTo>
                  <a:pt x="5327904" y="279400"/>
                </a:lnTo>
                <a:lnTo>
                  <a:pt x="5326045" y="293746"/>
                </a:lnTo>
                <a:lnTo>
                  <a:pt x="5301982" y="326578"/>
                </a:lnTo>
                <a:lnTo>
                  <a:pt x="55879" y="335280"/>
                </a:lnTo>
                <a:lnTo>
                  <a:pt x="41533" y="333421"/>
                </a:lnTo>
                <a:lnTo>
                  <a:pt x="8701" y="309358"/>
                </a:lnTo>
                <a:lnTo>
                  <a:pt x="0" y="55880"/>
                </a:lnTo>
                <a:close/>
              </a:path>
            </a:pathLst>
          </a:custGeom>
          <a:ln w="18288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9088" y="2922904"/>
            <a:ext cx="5328285" cy="182880"/>
          </a:xfrm>
          <a:custGeom>
            <a:avLst/>
            <a:gdLst/>
            <a:ahLst/>
            <a:cxnLst/>
            <a:rect l="l" t="t" r="r" b="b"/>
            <a:pathLst>
              <a:path w="5328284" h="182880">
                <a:moveTo>
                  <a:pt x="0" y="30479"/>
                </a:moveTo>
                <a:lnTo>
                  <a:pt x="3275" y="16673"/>
                </a:lnTo>
                <a:lnTo>
                  <a:pt x="12050" y="6164"/>
                </a:lnTo>
                <a:lnTo>
                  <a:pt x="24745" y="533"/>
                </a:lnTo>
                <a:lnTo>
                  <a:pt x="5297423" y="0"/>
                </a:lnTo>
                <a:lnTo>
                  <a:pt x="5311230" y="3275"/>
                </a:lnTo>
                <a:lnTo>
                  <a:pt x="5321739" y="12050"/>
                </a:lnTo>
                <a:lnTo>
                  <a:pt x="5327370" y="24745"/>
                </a:lnTo>
                <a:lnTo>
                  <a:pt x="5327904" y="152400"/>
                </a:lnTo>
                <a:lnTo>
                  <a:pt x="5324628" y="166206"/>
                </a:lnTo>
                <a:lnTo>
                  <a:pt x="5315853" y="176715"/>
                </a:lnTo>
                <a:lnTo>
                  <a:pt x="5303158" y="182346"/>
                </a:lnTo>
                <a:lnTo>
                  <a:pt x="30479" y="182879"/>
                </a:lnTo>
                <a:lnTo>
                  <a:pt x="16673" y="179604"/>
                </a:lnTo>
                <a:lnTo>
                  <a:pt x="6164" y="170829"/>
                </a:lnTo>
                <a:lnTo>
                  <a:pt x="533" y="158134"/>
                </a:lnTo>
                <a:lnTo>
                  <a:pt x="0" y="30479"/>
                </a:lnTo>
                <a:close/>
              </a:path>
            </a:pathLst>
          </a:custGeom>
          <a:ln w="18288">
            <a:solidFill>
              <a:srgbClr val="6FAC46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10308" y="2804177"/>
            <a:ext cx="1700530" cy="1202690"/>
          </a:xfrm>
          <a:custGeom>
            <a:avLst/>
            <a:gdLst/>
            <a:ahLst/>
            <a:cxnLst/>
            <a:rect l="l" t="t" r="r" b="b"/>
            <a:pathLst>
              <a:path w="1700529" h="1202689">
                <a:moveTo>
                  <a:pt x="818686" y="0"/>
                </a:moveTo>
                <a:lnTo>
                  <a:pt x="753371" y="1967"/>
                </a:lnTo>
                <a:lnTo>
                  <a:pt x="688775" y="5893"/>
                </a:lnTo>
                <a:lnTo>
                  <a:pt x="625197" y="11746"/>
                </a:lnTo>
                <a:lnTo>
                  <a:pt x="562935" y="19493"/>
                </a:lnTo>
                <a:lnTo>
                  <a:pt x="502288" y="29103"/>
                </a:lnTo>
                <a:lnTo>
                  <a:pt x="443554" y="40543"/>
                </a:lnTo>
                <a:lnTo>
                  <a:pt x="387033" y="53780"/>
                </a:lnTo>
                <a:lnTo>
                  <a:pt x="333021" y="68783"/>
                </a:lnTo>
                <a:lnTo>
                  <a:pt x="281819" y="85518"/>
                </a:lnTo>
                <a:lnTo>
                  <a:pt x="233724" y="103955"/>
                </a:lnTo>
                <a:lnTo>
                  <a:pt x="189035" y="124060"/>
                </a:lnTo>
                <a:lnTo>
                  <a:pt x="148050" y="145801"/>
                </a:lnTo>
                <a:lnTo>
                  <a:pt x="111069" y="169146"/>
                </a:lnTo>
                <a:lnTo>
                  <a:pt x="78987" y="193592"/>
                </a:lnTo>
                <a:lnTo>
                  <a:pt x="31365" y="243984"/>
                </a:lnTo>
                <a:lnTo>
                  <a:pt x="5254" y="295593"/>
                </a:lnTo>
                <a:lnTo>
                  <a:pt x="0" y="347478"/>
                </a:lnTo>
                <a:lnTo>
                  <a:pt x="4988" y="373230"/>
                </a:lnTo>
                <a:lnTo>
                  <a:pt x="29789" y="423765"/>
                </a:lnTo>
                <a:lnTo>
                  <a:pt x="73807" y="472224"/>
                </a:lnTo>
                <a:lnTo>
                  <a:pt x="136388" y="517665"/>
                </a:lnTo>
                <a:lnTo>
                  <a:pt x="174434" y="538960"/>
                </a:lnTo>
                <a:lnTo>
                  <a:pt x="216875" y="559148"/>
                </a:lnTo>
                <a:lnTo>
                  <a:pt x="263629" y="578111"/>
                </a:lnTo>
                <a:lnTo>
                  <a:pt x="314614" y="595731"/>
                </a:lnTo>
                <a:lnTo>
                  <a:pt x="369749" y="611891"/>
                </a:lnTo>
                <a:lnTo>
                  <a:pt x="428950" y="626473"/>
                </a:lnTo>
                <a:lnTo>
                  <a:pt x="106624" y="1202291"/>
                </a:lnTo>
                <a:lnTo>
                  <a:pt x="736417" y="667367"/>
                </a:lnTo>
                <a:lnTo>
                  <a:pt x="961491" y="667367"/>
                </a:lnTo>
                <a:lnTo>
                  <a:pt x="990409" y="665806"/>
                </a:lnTo>
                <a:lnTo>
                  <a:pt x="1039611" y="661967"/>
                </a:lnTo>
                <a:lnTo>
                  <a:pt x="1088003" y="657007"/>
                </a:lnTo>
                <a:lnTo>
                  <a:pt x="1135463" y="650949"/>
                </a:lnTo>
                <a:lnTo>
                  <a:pt x="1181873" y="643817"/>
                </a:lnTo>
                <a:lnTo>
                  <a:pt x="1227113" y="635633"/>
                </a:lnTo>
                <a:lnTo>
                  <a:pt x="1271064" y="626422"/>
                </a:lnTo>
                <a:lnTo>
                  <a:pt x="1313605" y="616207"/>
                </a:lnTo>
                <a:lnTo>
                  <a:pt x="1354617" y="605010"/>
                </a:lnTo>
                <a:lnTo>
                  <a:pt x="1393980" y="592856"/>
                </a:lnTo>
                <a:lnTo>
                  <a:pt x="1431575" y="579767"/>
                </a:lnTo>
                <a:lnTo>
                  <a:pt x="1467283" y="565767"/>
                </a:lnTo>
                <a:lnTo>
                  <a:pt x="1532555" y="535128"/>
                </a:lnTo>
                <a:lnTo>
                  <a:pt x="1588841" y="501124"/>
                </a:lnTo>
                <a:lnTo>
                  <a:pt x="1620923" y="476679"/>
                </a:lnTo>
                <a:lnTo>
                  <a:pt x="1668545" y="426287"/>
                </a:lnTo>
                <a:lnTo>
                  <a:pt x="1694656" y="374678"/>
                </a:lnTo>
                <a:lnTo>
                  <a:pt x="1699910" y="322793"/>
                </a:lnTo>
                <a:lnTo>
                  <a:pt x="1694921" y="297040"/>
                </a:lnTo>
                <a:lnTo>
                  <a:pt x="1670121" y="246505"/>
                </a:lnTo>
                <a:lnTo>
                  <a:pt x="1626103" y="198046"/>
                </a:lnTo>
                <a:lnTo>
                  <a:pt x="1563522" y="152605"/>
                </a:lnTo>
                <a:lnTo>
                  <a:pt x="1525476" y="131310"/>
                </a:lnTo>
                <a:lnTo>
                  <a:pt x="1483035" y="111123"/>
                </a:lnTo>
                <a:lnTo>
                  <a:pt x="1436281" y="92160"/>
                </a:lnTo>
                <a:lnTo>
                  <a:pt x="1385295" y="74540"/>
                </a:lnTo>
                <a:lnTo>
                  <a:pt x="1330161" y="58380"/>
                </a:lnTo>
                <a:lnTo>
                  <a:pt x="1270960" y="43797"/>
                </a:lnTo>
                <a:lnTo>
                  <a:pt x="1208968" y="31147"/>
                </a:lnTo>
                <a:lnTo>
                  <a:pt x="1145605" y="20681"/>
                </a:lnTo>
                <a:lnTo>
                  <a:pt x="1081171" y="12368"/>
                </a:lnTo>
                <a:lnTo>
                  <a:pt x="1015963" y="6176"/>
                </a:lnTo>
                <a:lnTo>
                  <a:pt x="950281" y="2072"/>
                </a:lnTo>
                <a:lnTo>
                  <a:pt x="884422" y="24"/>
                </a:lnTo>
                <a:lnTo>
                  <a:pt x="818686" y="0"/>
                </a:lnTo>
                <a:close/>
              </a:path>
              <a:path w="1700529" h="1202689">
                <a:moveTo>
                  <a:pt x="961491" y="667367"/>
                </a:moveTo>
                <a:lnTo>
                  <a:pt x="736417" y="667367"/>
                </a:lnTo>
                <a:lnTo>
                  <a:pt x="787881" y="669484"/>
                </a:lnTo>
                <a:lnTo>
                  <a:pt x="839131" y="670363"/>
                </a:lnTo>
                <a:lnTo>
                  <a:pt x="890049" y="670027"/>
                </a:lnTo>
                <a:lnTo>
                  <a:pt x="940515" y="668500"/>
                </a:lnTo>
                <a:lnTo>
                  <a:pt x="961491" y="6673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10308" y="2801128"/>
            <a:ext cx="1700530" cy="1202690"/>
          </a:xfrm>
          <a:custGeom>
            <a:avLst/>
            <a:gdLst/>
            <a:ahLst/>
            <a:cxnLst/>
            <a:rect l="l" t="t" r="r" b="b"/>
            <a:pathLst>
              <a:path w="1700529" h="1202689">
                <a:moveTo>
                  <a:pt x="106624" y="1202291"/>
                </a:moveTo>
                <a:lnTo>
                  <a:pt x="428950" y="626473"/>
                </a:lnTo>
                <a:lnTo>
                  <a:pt x="369749" y="611891"/>
                </a:lnTo>
                <a:lnTo>
                  <a:pt x="314614" y="595731"/>
                </a:lnTo>
                <a:lnTo>
                  <a:pt x="263629" y="578111"/>
                </a:lnTo>
                <a:lnTo>
                  <a:pt x="216875" y="559148"/>
                </a:lnTo>
                <a:lnTo>
                  <a:pt x="174434" y="538960"/>
                </a:lnTo>
                <a:lnTo>
                  <a:pt x="136388" y="517665"/>
                </a:lnTo>
                <a:lnTo>
                  <a:pt x="102818" y="495381"/>
                </a:lnTo>
                <a:lnTo>
                  <a:pt x="49437" y="448313"/>
                </a:lnTo>
                <a:lnTo>
                  <a:pt x="14945" y="398699"/>
                </a:lnTo>
                <a:lnTo>
                  <a:pt x="0" y="347478"/>
                </a:lnTo>
                <a:lnTo>
                  <a:pt x="61" y="321560"/>
                </a:lnTo>
                <a:lnTo>
                  <a:pt x="15661" y="269695"/>
                </a:lnTo>
                <a:lnTo>
                  <a:pt x="52446" y="218577"/>
                </a:lnTo>
                <a:lnTo>
                  <a:pt x="111069" y="169146"/>
                </a:lnTo>
                <a:lnTo>
                  <a:pt x="148050" y="145801"/>
                </a:lnTo>
                <a:lnTo>
                  <a:pt x="189035" y="124060"/>
                </a:lnTo>
                <a:lnTo>
                  <a:pt x="233724" y="103955"/>
                </a:lnTo>
                <a:lnTo>
                  <a:pt x="281819" y="85518"/>
                </a:lnTo>
                <a:lnTo>
                  <a:pt x="333021" y="68783"/>
                </a:lnTo>
                <a:lnTo>
                  <a:pt x="387033" y="53780"/>
                </a:lnTo>
                <a:lnTo>
                  <a:pt x="443554" y="40543"/>
                </a:lnTo>
                <a:lnTo>
                  <a:pt x="502288" y="29103"/>
                </a:lnTo>
                <a:lnTo>
                  <a:pt x="562935" y="19493"/>
                </a:lnTo>
                <a:lnTo>
                  <a:pt x="625197" y="11746"/>
                </a:lnTo>
                <a:lnTo>
                  <a:pt x="688775" y="5893"/>
                </a:lnTo>
                <a:lnTo>
                  <a:pt x="753371" y="1967"/>
                </a:lnTo>
                <a:lnTo>
                  <a:pt x="818686" y="0"/>
                </a:lnTo>
                <a:lnTo>
                  <a:pt x="884422" y="24"/>
                </a:lnTo>
                <a:lnTo>
                  <a:pt x="950281" y="2072"/>
                </a:lnTo>
                <a:lnTo>
                  <a:pt x="1015963" y="6176"/>
                </a:lnTo>
                <a:lnTo>
                  <a:pt x="1081171" y="12368"/>
                </a:lnTo>
                <a:lnTo>
                  <a:pt x="1145605" y="20681"/>
                </a:lnTo>
                <a:lnTo>
                  <a:pt x="1208968" y="31147"/>
                </a:lnTo>
                <a:lnTo>
                  <a:pt x="1270960" y="43797"/>
                </a:lnTo>
                <a:lnTo>
                  <a:pt x="1330161" y="58380"/>
                </a:lnTo>
                <a:lnTo>
                  <a:pt x="1385295" y="74540"/>
                </a:lnTo>
                <a:lnTo>
                  <a:pt x="1436281" y="92160"/>
                </a:lnTo>
                <a:lnTo>
                  <a:pt x="1483035" y="111123"/>
                </a:lnTo>
                <a:lnTo>
                  <a:pt x="1525476" y="131310"/>
                </a:lnTo>
                <a:lnTo>
                  <a:pt x="1563522" y="152605"/>
                </a:lnTo>
                <a:lnTo>
                  <a:pt x="1597092" y="174890"/>
                </a:lnTo>
                <a:lnTo>
                  <a:pt x="1650473" y="221957"/>
                </a:lnTo>
                <a:lnTo>
                  <a:pt x="1684964" y="271572"/>
                </a:lnTo>
                <a:lnTo>
                  <a:pt x="1699910" y="322793"/>
                </a:lnTo>
                <a:lnTo>
                  <a:pt x="1699849" y="348711"/>
                </a:lnTo>
                <a:lnTo>
                  <a:pt x="1684248" y="400576"/>
                </a:lnTo>
                <a:lnTo>
                  <a:pt x="1647464" y="451694"/>
                </a:lnTo>
                <a:lnTo>
                  <a:pt x="1588841" y="501124"/>
                </a:lnTo>
                <a:lnTo>
                  <a:pt x="1532555" y="535128"/>
                </a:lnTo>
                <a:lnTo>
                  <a:pt x="1467283" y="565767"/>
                </a:lnTo>
                <a:lnTo>
                  <a:pt x="1431575" y="579767"/>
                </a:lnTo>
                <a:lnTo>
                  <a:pt x="1393980" y="592856"/>
                </a:lnTo>
                <a:lnTo>
                  <a:pt x="1354617" y="605010"/>
                </a:lnTo>
                <a:lnTo>
                  <a:pt x="1313605" y="616207"/>
                </a:lnTo>
                <a:lnTo>
                  <a:pt x="1271064" y="626422"/>
                </a:lnTo>
                <a:lnTo>
                  <a:pt x="1227113" y="635633"/>
                </a:lnTo>
                <a:lnTo>
                  <a:pt x="1181873" y="643817"/>
                </a:lnTo>
                <a:lnTo>
                  <a:pt x="1135463" y="650949"/>
                </a:lnTo>
                <a:lnTo>
                  <a:pt x="1088003" y="657007"/>
                </a:lnTo>
                <a:lnTo>
                  <a:pt x="1039611" y="661967"/>
                </a:lnTo>
                <a:lnTo>
                  <a:pt x="990409" y="665806"/>
                </a:lnTo>
                <a:lnTo>
                  <a:pt x="940515" y="668500"/>
                </a:lnTo>
                <a:lnTo>
                  <a:pt x="890049" y="670027"/>
                </a:lnTo>
                <a:lnTo>
                  <a:pt x="839131" y="670363"/>
                </a:lnTo>
                <a:lnTo>
                  <a:pt x="787881" y="669484"/>
                </a:lnTo>
                <a:lnTo>
                  <a:pt x="736417" y="667367"/>
                </a:lnTo>
                <a:lnTo>
                  <a:pt x="106624" y="1202291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4202" y="2895752"/>
            <a:ext cx="99568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pp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49975" y="2858944"/>
            <a:ext cx="1697989" cy="1141730"/>
          </a:xfrm>
          <a:custGeom>
            <a:avLst/>
            <a:gdLst/>
            <a:ahLst/>
            <a:cxnLst/>
            <a:rect l="l" t="t" r="r" b="b"/>
            <a:pathLst>
              <a:path w="1697989" h="1141729">
                <a:moveTo>
                  <a:pt x="840216" y="0"/>
                </a:moveTo>
                <a:lnTo>
                  <a:pt x="771723" y="1088"/>
                </a:lnTo>
                <a:lnTo>
                  <a:pt x="704617" y="3915"/>
                </a:lnTo>
                <a:lnTo>
                  <a:pt x="639129" y="8415"/>
                </a:lnTo>
                <a:lnTo>
                  <a:pt x="575494" y="14522"/>
                </a:lnTo>
                <a:lnTo>
                  <a:pt x="513946" y="22171"/>
                </a:lnTo>
                <a:lnTo>
                  <a:pt x="454718" y="31297"/>
                </a:lnTo>
                <a:lnTo>
                  <a:pt x="398044" y="41834"/>
                </a:lnTo>
                <a:lnTo>
                  <a:pt x="344156" y="53717"/>
                </a:lnTo>
                <a:lnTo>
                  <a:pt x="293290" y="66881"/>
                </a:lnTo>
                <a:lnTo>
                  <a:pt x="245679" y="81261"/>
                </a:lnTo>
                <a:lnTo>
                  <a:pt x="201556" y="96790"/>
                </a:lnTo>
                <a:lnTo>
                  <a:pt x="161155" y="113405"/>
                </a:lnTo>
                <a:lnTo>
                  <a:pt x="124710" y="131038"/>
                </a:lnTo>
                <a:lnTo>
                  <a:pt x="64621" y="169102"/>
                </a:lnTo>
                <a:lnTo>
                  <a:pt x="23158" y="210459"/>
                </a:lnTo>
                <a:lnTo>
                  <a:pt x="2191" y="254587"/>
                </a:lnTo>
                <a:lnTo>
                  <a:pt x="0" y="277096"/>
                </a:lnTo>
                <a:lnTo>
                  <a:pt x="3388" y="299231"/>
                </a:lnTo>
                <a:lnTo>
                  <a:pt x="26094" y="342082"/>
                </a:lnTo>
                <a:lnTo>
                  <a:pt x="68691" y="382536"/>
                </a:lnTo>
                <a:lnTo>
                  <a:pt x="129562" y="419988"/>
                </a:lnTo>
                <a:lnTo>
                  <a:pt x="166345" y="437400"/>
                </a:lnTo>
                <a:lnTo>
                  <a:pt x="207089" y="453834"/>
                </a:lnTo>
                <a:lnTo>
                  <a:pt x="251593" y="469217"/>
                </a:lnTo>
                <a:lnTo>
                  <a:pt x="299654" y="483471"/>
                </a:lnTo>
                <a:lnTo>
                  <a:pt x="351070" y="496521"/>
                </a:lnTo>
                <a:lnTo>
                  <a:pt x="405639" y="508293"/>
                </a:lnTo>
                <a:lnTo>
                  <a:pt x="463159" y="518710"/>
                </a:lnTo>
                <a:lnTo>
                  <a:pt x="523427" y="527696"/>
                </a:lnTo>
                <a:lnTo>
                  <a:pt x="586241" y="535177"/>
                </a:lnTo>
                <a:lnTo>
                  <a:pt x="651400" y="541077"/>
                </a:lnTo>
                <a:lnTo>
                  <a:pt x="718700" y="545320"/>
                </a:lnTo>
                <a:lnTo>
                  <a:pt x="787940" y="547830"/>
                </a:lnTo>
                <a:lnTo>
                  <a:pt x="1172750" y="1141555"/>
                </a:lnTo>
                <a:lnTo>
                  <a:pt x="1109504" y="535384"/>
                </a:lnTo>
                <a:lnTo>
                  <a:pt x="1158156" y="529769"/>
                </a:lnTo>
                <a:lnTo>
                  <a:pt x="1205265" y="523272"/>
                </a:lnTo>
                <a:lnTo>
                  <a:pt x="1250749" y="515925"/>
                </a:lnTo>
                <a:lnTo>
                  <a:pt x="1294524" y="507764"/>
                </a:lnTo>
                <a:lnTo>
                  <a:pt x="1336510" y="498822"/>
                </a:lnTo>
                <a:lnTo>
                  <a:pt x="1376624" y="489133"/>
                </a:lnTo>
                <a:lnTo>
                  <a:pt x="1414783" y="478730"/>
                </a:lnTo>
                <a:lnTo>
                  <a:pt x="1484910" y="455919"/>
                </a:lnTo>
                <a:lnTo>
                  <a:pt x="1546233" y="430661"/>
                </a:lnTo>
                <a:lnTo>
                  <a:pt x="1598095" y="403225"/>
                </a:lnTo>
                <a:lnTo>
                  <a:pt x="1639838" y="373882"/>
                </a:lnTo>
                <a:lnTo>
                  <a:pt x="1670804" y="342903"/>
                </a:lnTo>
                <a:lnTo>
                  <a:pt x="1695609" y="293957"/>
                </a:lnTo>
                <a:lnTo>
                  <a:pt x="1697800" y="271449"/>
                </a:lnTo>
                <a:lnTo>
                  <a:pt x="1694411" y="249313"/>
                </a:lnTo>
                <a:lnTo>
                  <a:pt x="1671705" y="206462"/>
                </a:lnTo>
                <a:lnTo>
                  <a:pt x="1629108" y="166009"/>
                </a:lnTo>
                <a:lnTo>
                  <a:pt x="1568237" y="128557"/>
                </a:lnTo>
                <a:lnTo>
                  <a:pt x="1531454" y="111145"/>
                </a:lnTo>
                <a:lnTo>
                  <a:pt x="1490710" y="94710"/>
                </a:lnTo>
                <a:lnTo>
                  <a:pt x="1446206" y="79328"/>
                </a:lnTo>
                <a:lnTo>
                  <a:pt x="1398145" y="65074"/>
                </a:lnTo>
                <a:lnTo>
                  <a:pt x="1346729" y="52023"/>
                </a:lnTo>
                <a:lnTo>
                  <a:pt x="1292160" y="40252"/>
                </a:lnTo>
                <a:lnTo>
                  <a:pt x="1234640" y="29835"/>
                </a:lnTo>
                <a:lnTo>
                  <a:pt x="1174372" y="20848"/>
                </a:lnTo>
                <a:lnTo>
                  <a:pt x="1111558" y="13367"/>
                </a:lnTo>
                <a:lnTo>
                  <a:pt x="1046399" y="7468"/>
                </a:lnTo>
                <a:lnTo>
                  <a:pt x="979099" y="3225"/>
                </a:lnTo>
                <a:lnTo>
                  <a:pt x="909860" y="714"/>
                </a:lnTo>
                <a:lnTo>
                  <a:pt x="84021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49975" y="2855895"/>
            <a:ext cx="1697989" cy="1141730"/>
          </a:xfrm>
          <a:custGeom>
            <a:avLst/>
            <a:gdLst/>
            <a:ahLst/>
            <a:cxnLst/>
            <a:rect l="l" t="t" r="r" b="b"/>
            <a:pathLst>
              <a:path w="1697989" h="1141729">
                <a:moveTo>
                  <a:pt x="1172750" y="1141555"/>
                </a:moveTo>
                <a:lnTo>
                  <a:pt x="787940" y="547830"/>
                </a:lnTo>
                <a:lnTo>
                  <a:pt x="718700" y="545320"/>
                </a:lnTo>
                <a:lnTo>
                  <a:pt x="651400" y="541077"/>
                </a:lnTo>
                <a:lnTo>
                  <a:pt x="586241" y="535177"/>
                </a:lnTo>
                <a:lnTo>
                  <a:pt x="523427" y="527696"/>
                </a:lnTo>
                <a:lnTo>
                  <a:pt x="463159" y="518710"/>
                </a:lnTo>
                <a:lnTo>
                  <a:pt x="405639" y="508293"/>
                </a:lnTo>
                <a:lnTo>
                  <a:pt x="351070" y="496521"/>
                </a:lnTo>
                <a:lnTo>
                  <a:pt x="299654" y="483471"/>
                </a:lnTo>
                <a:lnTo>
                  <a:pt x="251593" y="469217"/>
                </a:lnTo>
                <a:lnTo>
                  <a:pt x="207089" y="453834"/>
                </a:lnTo>
                <a:lnTo>
                  <a:pt x="166345" y="437400"/>
                </a:lnTo>
                <a:lnTo>
                  <a:pt x="129562" y="419988"/>
                </a:lnTo>
                <a:lnTo>
                  <a:pt x="68691" y="382536"/>
                </a:lnTo>
                <a:lnTo>
                  <a:pt x="26094" y="342082"/>
                </a:lnTo>
                <a:lnTo>
                  <a:pt x="3388" y="299231"/>
                </a:lnTo>
                <a:lnTo>
                  <a:pt x="0" y="277096"/>
                </a:lnTo>
                <a:lnTo>
                  <a:pt x="2191" y="254587"/>
                </a:lnTo>
                <a:lnTo>
                  <a:pt x="23158" y="210459"/>
                </a:lnTo>
                <a:lnTo>
                  <a:pt x="64621" y="169102"/>
                </a:lnTo>
                <a:lnTo>
                  <a:pt x="124710" y="131038"/>
                </a:lnTo>
                <a:lnTo>
                  <a:pt x="161155" y="113405"/>
                </a:lnTo>
                <a:lnTo>
                  <a:pt x="201556" y="96790"/>
                </a:lnTo>
                <a:lnTo>
                  <a:pt x="245679" y="81261"/>
                </a:lnTo>
                <a:lnTo>
                  <a:pt x="293290" y="66881"/>
                </a:lnTo>
                <a:lnTo>
                  <a:pt x="344156" y="53717"/>
                </a:lnTo>
                <a:lnTo>
                  <a:pt x="398044" y="41834"/>
                </a:lnTo>
                <a:lnTo>
                  <a:pt x="454718" y="31297"/>
                </a:lnTo>
                <a:lnTo>
                  <a:pt x="513946" y="22171"/>
                </a:lnTo>
                <a:lnTo>
                  <a:pt x="575494" y="14522"/>
                </a:lnTo>
                <a:lnTo>
                  <a:pt x="639129" y="8415"/>
                </a:lnTo>
                <a:lnTo>
                  <a:pt x="704617" y="3915"/>
                </a:lnTo>
                <a:lnTo>
                  <a:pt x="771723" y="1088"/>
                </a:lnTo>
                <a:lnTo>
                  <a:pt x="840216" y="0"/>
                </a:lnTo>
                <a:lnTo>
                  <a:pt x="909860" y="714"/>
                </a:lnTo>
                <a:lnTo>
                  <a:pt x="979099" y="3225"/>
                </a:lnTo>
                <a:lnTo>
                  <a:pt x="1046399" y="7468"/>
                </a:lnTo>
                <a:lnTo>
                  <a:pt x="1111558" y="13367"/>
                </a:lnTo>
                <a:lnTo>
                  <a:pt x="1174372" y="20848"/>
                </a:lnTo>
                <a:lnTo>
                  <a:pt x="1234640" y="29835"/>
                </a:lnTo>
                <a:lnTo>
                  <a:pt x="1292160" y="40252"/>
                </a:lnTo>
                <a:lnTo>
                  <a:pt x="1346729" y="52023"/>
                </a:lnTo>
                <a:lnTo>
                  <a:pt x="1398145" y="65074"/>
                </a:lnTo>
                <a:lnTo>
                  <a:pt x="1446206" y="79328"/>
                </a:lnTo>
                <a:lnTo>
                  <a:pt x="1490710" y="94710"/>
                </a:lnTo>
                <a:lnTo>
                  <a:pt x="1531454" y="111145"/>
                </a:lnTo>
                <a:lnTo>
                  <a:pt x="1568237" y="128557"/>
                </a:lnTo>
                <a:lnTo>
                  <a:pt x="1629108" y="166009"/>
                </a:lnTo>
                <a:lnTo>
                  <a:pt x="1671705" y="206462"/>
                </a:lnTo>
                <a:lnTo>
                  <a:pt x="1694411" y="249313"/>
                </a:lnTo>
                <a:lnTo>
                  <a:pt x="1697800" y="271449"/>
                </a:lnTo>
                <a:lnTo>
                  <a:pt x="1695609" y="293957"/>
                </a:lnTo>
                <a:lnTo>
                  <a:pt x="1670804" y="342903"/>
                </a:lnTo>
                <a:lnTo>
                  <a:pt x="1639838" y="373882"/>
                </a:lnTo>
                <a:lnTo>
                  <a:pt x="1598095" y="403225"/>
                </a:lnTo>
                <a:lnTo>
                  <a:pt x="1546233" y="430661"/>
                </a:lnTo>
                <a:lnTo>
                  <a:pt x="1484910" y="455919"/>
                </a:lnTo>
                <a:lnTo>
                  <a:pt x="1414783" y="478730"/>
                </a:lnTo>
                <a:lnTo>
                  <a:pt x="1376624" y="489133"/>
                </a:lnTo>
                <a:lnTo>
                  <a:pt x="1336510" y="498822"/>
                </a:lnTo>
                <a:lnTo>
                  <a:pt x="1294524" y="507764"/>
                </a:lnTo>
                <a:lnTo>
                  <a:pt x="1250749" y="515925"/>
                </a:lnTo>
                <a:lnTo>
                  <a:pt x="1205265" y="523272"/>
                </a:lnTo>
                <a:lnTo>
                  <a:pt x="1158156" y="529769"/>
                </a:lnTo>
                <a:lnTo>
                  <a:pt x="1109504" y="535384"/>
                </a:lnTo>
                <a:lnTo>
                  <a:pt x="1172750" y="1141555"/>
                </a:lnTo>
                <a:close/>
              </a:path>
            </a:pathLst>
          </a:custGeom>
          <a:ln w="12192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6770" y="3025901"/>
            <a:ext cx="66294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6767" y="4744085"/>
            <a:ext cx="2712085" cy="1123315"/>
          </a:xfrm>
          <a:custGeom>
            <a:avLst/>
            <a:gdLst/>
            <a:ahLst/>
            <a:cxnLst/>
            <a:rect l="l" t="t" r="r" b="b"/>
            <a:pathLst>
              <a:path w="2712085" h="1123314">
                <a:moveTo>
                  <a:pt x="0" y="0"/>
                </a:moveTo>
                <a:lnTo>
                  <a:pt x="1077721" y="637539"/>
                </a:lnTo>
                <a:lnTo>
                  <a:pt x="1033090" y="648821"/>
                </a:lnTo>
                <a:lnTo>
                  <a:pt x="991347" y="660729"/>
                </a:lnTo>
                <a:lnTo>
                  <a:pt x="952536" y="673222"/>
                </a:lnTo>
                <a:lnTo>
                  <a:pt x="916698" y="686260"/>
                </a:lnTo>
                <a:lnTo>
                  <a:pt x="854106" y="713799"/>
                </a:lnTo>
                <a:lnTo>
                  <a:pt x="803905" y="743015"/>
                </a:lnTo>
                <a:lnTo>
                  <a:pt x="766429" y="773572"/>
                </a:lnTo>
                <a:lnTo>
                  <a:pt x="742009" y="805140"/>
                </a:lnTo>
                <a:lnTo>
                  <a:pt x="730589" y="853656"/>
                </a:lnTo>
                <a:lnTo>
                  <a:pt x="733671" y="869972"/>
                </a:lnTo>
                <a:lnTo>
                  <a:pt x="764169" y="918770"/>
                </a:lnTo>
                <a:lnTo>
                  <a:pt x="810434" y="956001"/>
                </a:lnTo>
                <a:lnTo>
                  <a:pt x="844804" y="976114"/>
                </a:lnTo>
                <a:lnTo>
                  <a:pt x="884345" y="995141"/>
                </a:lnTo>
                <a:lnTo>
                  <a:pt x="928734" y="1013037"/>
                </a:lnTo>
                <a:lnTo>
                  <a:pt x="977649" y="1029757"/>
                </a:lnTo>
                <a:lnTo>
                  <a:pt x="1030768" y="1045257"/>
                </a:lnTo>
                <a:lnTo>
                  <a:pt x="1087768" y="1059491"/>
                </a:lnTo>
                <a:lnTo>
                  <a:pt x="1148325" y="1072415"/>
                </a:lnTo>
                <a:lnTo>
                  <a:pt x="1212119" y="1083984"/>
                </a:lnTo>
                <a:lnTo>
                  <a:pt x="1278826" y="1094152"/>
                </a:lnTo>
                <a:lnTo>
                  <a:pt x="1348124" y="1102876"/>
                </a:lnTo>
                <a:lnTo>
                  <a:pt x="1419690" y="1110110"/>
                </a:lnTo>
                <a:lnTo>
                  <a:pt x="1493202" y="1115809"/>
                </a:lnTo>
                <a:lnTo>
                  <a:pt x="1568337" y="1119928"/>
                </a:lnTo>
                <a:lnTo>
                  <a:pt x="1644773" y="1122424"/>
                </a:lnTo>
                <a:lnTo>
                  <a:pt x="1722187" y="1123249"/>
                </a:lnTo>
                <a:lnTo>
                  <a:pt x="1800256" y="1122361"/>
                </a:lnTo>
                <a:lnTo>
                  <a:pt x="1878659" y="1119714"/>
                </a:lnTo>
                <a:lnTo>
                  <a:pt x="1957073" y="1115263"/>
                </a:lnTo>
                <a:lnTo>
                  <a:pt x="2035174" y="1108964"/>
                </a:lnTo>
                <a:lnTo>
                  <a:pt x="2111176" y="1100912"/>
                </a:lnTo>
                <a:lnTo>
                  <a:pt x="2183435" y="1091332"/>
                </a:lnTo>
                <a:lnTo>
                  <a:pt x="2251791" y="1080315"/>
                </a:lnTo>
                <a:lnTo>
                  <a:pt x="2316081" y="1067949"/>
                </a:lnTo>
                <a:lnTo>
                  <a:pt x="2376146" y="1054324"/>
                </a:lnTo>
                <a:lnTo>
                  <a:pt x="2431823" y="1039530"/>
                </a:lnTo>
                <a:lnTo>
                  <a:pt x="2482952" y="1023656"/>
                </a:lnTo>
                <a:lnTo>
                  <a:pt x="2529371" y="1006793"/>
                </a:lnTo>
                <a:lnTo>
                  <a:pt x="2570920" y="989029"/>
                </a:lnTo>
                <a:lnTo>
                  <a:pt x="2607436" y="970454"/>
                </a:lnTo>
                <a:lnTo>
                  <a:pt x="2664730" y="931232"/>
                </a:lnTo>
                <a:lnTo>
                  <a:pt x="2699962" y="889842"/>
                </a:lnTo>
                <a:lnTo>
                  <a:pt x="2711843" y="847002"/>
                </a:lnTo>
                <a:lnTo>
                  <a:pt x="2708624" y="825263"/>
                </a:lnTo>
                <a:lnTo>
                  <a:pt x="2683061" y="781592"/>
                </a:lnTo>
                <a:lnTo>
                  <a:pt x="2631519" y="738686"/>
                </a:lnTo>
                <a:lnTo>
                  <a:pt x="2597149" y="718573"/>
                </a:lnTo>
                <a:lnTo>
                  <a:pt x="2557608" y="699546"/>
                </a:lnTo>
                <a:lnTo>
                  <a:pt x="2513219" y="681650"/>
                </a:lnTo>
                <a:lnTo>
                  <a:pt x="2464304" y="664930"/>
                </a:lnTo>
                <a:lnTo>
                  <a:pt x="2411185" y="649430"/>
                </a:lnTo>
                <a:lnTo>
                  <a:pt x="2354185" y="635196"/>
                </a:lnTo>
                <a:lnTo>
                  <a:pt x="2293628" y="622272"/>
                </a:lnTo>
                <a:lnTo>
                  <a:pt x="2229834" y="610703"/>
                </a:lnTo>
                <a:lnTo>
                  <a:pt x="2163127" y="600535"/>
                </a:lnTo>
                <a:lnTo>
                  <a:pt x="2093829" y="591811"/>
                </a:lnTo>
                <a:lnTo>
                  <a:pt x="2033601" y="585724"/>
                </a:lnTo>
                <a:lnTo>
                  <a:pt x="1406779" y="585724"/>
                </a:lnTo>
                <a:lnTo>
                  <a:pt x="0" y="0"/>
                </a:lnTo>
                <a:close/>
              </a:path>
              <a:path w="2712085" h="1123314">
                <a:moveTo>
                  <a:pt x="1719766" y="571438"/>
                </a:moveTo>
                <a:lnTo>
                  <a:pt x="1641697" y="572326"/>
                </a:lnTo>
                <a:lnTo>
                  <a:pt x="1563294" y="574973"/>
                </a:lnTo>
                <a:lnTo>
                  <a:pt x="1484880" y="579424"/>
                </a:lnTo>
                <a:lnTo>
                  <a:pt x="1406779" y="585724"/>
                </a:lnTo>
                <a:lnTo>
                  <a:pt x="2033601" y="585724"/>
                </a:lnTo>
                <a:lnTo>
                  <a:pt x="1948751" y="578878"/>
                </a:lnTo>
                <a:lnTo>
                  <a:pt x="1873616" y="574759"/>
                </a:lnTo>
                <a:lnTo>
                  <a:pt x="1797180" y="572263"/>
                </a:lnTo>
                <a:lnTo>
                  <a:pt x="1719766" y="57143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6767" y="4741036"/>
            <a:ext cx="2712085" cy="1123315"/>
          </a:xfrm>
          <a:custGeom>
            <a:avLst/>
            <a:gdLst/>
            <a:ahLst/>
            <a:cxnLst/>
            <a:rect l="l" t="t" r="r" b="b"/>
            <a:pathLst>
              <a:path w="2712085" h="1123314">
                <a:moveTo>
                  <a:pt x="0" y="0"/>
                </a:moveTo>
                <a:lnTo>
                  <a:pt x="1406779" y="585724"/>
                </a:lnTo>
                <a:lnTo>
                  <a:pt x="1484880" y="579424"/>
                </a:lnTo>
                <a:lnTo>
                  <a:pt x="1563294" y="574973"/>
                </a:lnTo>
                <a:lnTo>
                  <a:pt x="1641697" y="572326"/>
                </a:lnTo>
                <a:lnTo>
                  <a:pt x="1719766" y="571438"/>
                </a:lnTo>
                <a:lnTo>
                  <a:pt x="1797180" y="572263"/>
                </a:lnTo>
                <a:lnTo>
                  <a:pt x="1873616" y="574759"/>
                </a:lnTo>
                <a:lnTo>
                  <a:pt x="1948751" y="578878"/>
                </a:lnTo>
                <a:lnTo>
                  <a:pt x="2022263" y="584577"/>
                </a:lnTo>
                <a:lnTo>
                  <a:pt x="2093829" y="591811"/>
                </a:lnTo>
                <a:lnTo>
                  <a:pt x="2163127" y="600535"/>
                </a:lnTo>
                <a:lnTo>
                  <a:pt x="2229834" y="610703"/>
                </a:lnTo>
                <a:lnTo>
                  <a:pt x="2293628" y="622272"/>
                </a:lnTo>
                <a:lnTo>
                  <a:pt x="2354185" y="635196"/>
                </a:lnTo>
                <a:lnTo>
                  <a:pt x="2411185" y="649430"/>
                </a:lnTo>
                <a:lnTo>
                  <a:pt x="2464304" y="664930"/>
                </a:lnTo>
                <a:lnTo>
                  <a:pt x="2513219" y="681650"/>
                </a:lnTo>
                <a:lnTo>
                  <a:pt x="2557608" y="699546"/>
                </a:lnTo>
                <a:lnTo>
                  <a:pt x="2597149" y="718573"/>
                </a:lnTo>
                <a:lnTo>
                  <a:pt x="2631519" y="738686"/>
                </a:lnTo>
                <a:lnTo>
                  <a:pt x="2683061" y="781592"/>
                </a:lnTo>
                <a:lnTo>
                  <a:pt x="2708624" y="825263"/>
                </a:lnTo>
                <a:lnTo>
                  <a:pt x="2711843" y="847002"/>
                </a:lnTo>
                <a:lnTo>
                  <a:pt x="2708902" y="868558"/>
                </a:lnTo>
                <a:lnTo>
                  <a:pt x="2685184" y="910763"/>
                </a:lnTo>
                <a:lnTo>
                  <a:pt x="2638760" y="951159"/>
                </a:lnTo>
                <a:lnTo>
                  <a:pt x="2570920" y="989029"/>
                </a:lnTo>
                <a:lnTo>
                  <a:pt x="2529371" y="1006793"/>
                </a:lnTo>
                <a:lnTo>
                  <a:pt x="2482952" y="1023656"/>
                </a:lnTo>
                <a:lnTo>
                  <a:pt x="2431823" y="1039530"/>
                </a:lnTo>
                <a:lnTo>
                  <a:pt x="2376146" y="1054324"/>
                </a:lnTo>
                <a:lnTo>
                  <a:pt x="2316081" y="1067949"/>
                </a:lnTo>
                <a:lnTo>
                  <a:pt x="2251791" y="1080315"/>
                </a:lnTo>
                <a:lnTo>
                  <a:pt x="2183435" y="1091332"/>
                </a:lnTo>
                <a:lnTo>
                  <a:pt x="2111176" y="1100912"/>
                </a:lnTo>
                <a:lnTo>
                  <a:pt x="2035174" y="1108964"/>
                </a:lnTo>
                <a:lnTo>
                  <a:pt x="1957073" y="1115263"/>
                </a:lnTo>
                <a:lnTo>
                  <a:pt x="1878659" y="1119714"/>
                </a:lnTo>
                <a:lnTo>
                  <a:pt x="1800256" y="1122361"/>
                </a:lnTo>
                <a:lnTo>
                  <a:pt x="1722187" y="1123249"/>
                </a:lnTo>
                <a:lnTo>
                  <a:pt x="1644773" y="1122424"/>
                </a:lnTo>
                <a:lnTo>
                  <a:pt x="1568337" y="1119928"/>
                </a:lnTo>
                <a:lnTo>
                  <a:pt x="1493202" y="1115809"/>
                </a:lnTo>
                <a:lnTo>
                  <a:pt x="1419690" y="1110110"/>
                </a:lnTo>
                <a:lnTo>
                  <a:pt x="1348124" y="1102876"/>
                </a:lnTo>
                <a:lnTo>
                  <a:pt x="1278826" y="1094152"/>
                </a:lnTo>
                <a:lnTo>
                  <a:pt x="1212119" y="1083984"/>
                </a:lnTo>
                <a:lnTo>
                  <a:pt x="1148325" y="1072415"/>
                </a:lnTo>
                <a:lnTo>
                  <a:pt x="1087768" y="1059491"/>
                </a:lnTo>
                <a:lnTo>
                  <a:pt x="1030768" y="1045257"/>
                </a:lnTo>
                <a:lnTo>
                  <a:pt x="977649" y="1029757"/>
                </a:lnTo>
                <a:lnTo>
                  <a:pt x="928734" y="1013037"/>
                </a:lnTo>
                <a:lnTo>
                  <a:pt x="884345" y="995141"/>
                </a:lnTo>
                <a:lnTo>
                  <a:pt x="844804" y="976114"/>
                </a:lnTo>
                <a:lnTo>
                  <a:pt x="810434" y="956001"/>
                </a:lnTo>
                <a:lnTo>
                  <a:pt x="764169" y="918770"/>
                </a:lnTo>
                <a:lnTo>
                  <a:pt x="740268" y="886291"/>
                </a:lnTo>
                <a:lnTo>
                  <a:pt x="730589" y="853656"/>
                </a:lnTo>
                <a:lnTo>
                  <a:pt x="730979" y="837384"/>
                </a:lnTo>
                <a:lnTo>
                  <a:pt x="752566" y="789251"/>
                </a:lnTo>
                <a:lnTo>
                  <a:pt x="783556" y="758146"/>
                </a:lnTo>
                <a:lnTo>
                  <a:pt x="827436" y="728218"/>
                </a:lnTo>
                <a:lnTo>
                  <a:pt x="883874" y="699799"/>
                </a:lnTo>
                <a:lnTo>
                  <a:pt x="952536" y="673222"/>
                </a:lnTo>
                <a:lnTo>
                  <a:pt x="991347" y="660729"/>
                </a:lnTo>
                <a:lnTo>
                  <a:pt x="1033090" y="648821"/>
                </a:lnTo>
                <a:lnTo>
                  <a:pt x="1077721" y="63753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6371" y="5484774"/>
            <a:ext cx="11430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App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95" y="1685592"/>
            <a:ext cx="368775" cy="428133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504170" y="1671935"/>
            <a:ext cx="373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是第</a:t>
            </a:r>
            <a:r>
              <a:rPr lang="en-US" altLang="zh-CN" sz="2400"/>
              <a:t>l</a:t>
            </a:r>
            <a:r>
              <a:rPr lang="zh-CN" altLang="en-US" sz="2400"/>
              <a:t>层顶点</a:t>
            </a:r>
            <a:r>
              <a:rPr lang="en-US" altLang="zh-CN" sz="2400"/>
              <a:t>v</a:t>
            </a:r>
            <a:r>
              <a:rPr lang="zh-CN" altLang="en-US" sz="2400"/>
              <a:t>的特征向量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485" y="1704213"/>
            <a:ext cx="444359" cy="39088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977697" y="1668825"/>
            <a:ext cx="507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是边</a:t>
            </a:r>
            <a:r>
              <a:rPr lang="en-US" altLang="zh-CN" sz="2400"/>
              <a:t>v-&gt;u</a:t>
            </a:r>
            <a:r>
              <a:rPr lang="zh-CN" altLang="en-US" sz="2400"/>
              <a:t>的特征值，可以理解为权值</a:t>
            </a:r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3" name="object 3"/>
          <p:cNvSpPr/>
          <p:nvPr/>
        </p:nvSpPr>
        <p:spPr>
          <a:xfrm>
            <a:off x="3134455" y="2155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5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59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9643" y="2330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3638" y="252830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8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511" y="2428529"/>
            <a:ext cx="201295" cy="200025"/>
          </a:xfrm>
          <a:custGeom>
            <a:avLst/>
            <a:gdLst/>
            <a:ahLst/>
            <a:cxnLst/>
            <a:rect l="l" t="t" r="r" b="b"/>
            <a:pathLst>
              <a:path w="201294" h="200025">
                <a:moveTo>
                  <a:pt x="0" y="0"/>
                </a:moveTo>
                <a:lnTo>
                  <a:pt x="0" y="199555"/>
                </a:lnTo>
                <a:lnTo>
                  <a:pt x="200777" y="997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8599" y="2155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5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59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3788" y="2330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32" y="305602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9078" y="2882575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8599" y="4011568"/>
            <a:ext cx="726440" cy="714375"/>
          </a:xfrm>
          <a:custGeom>
            <a:avLst/>
            <a:gdLst/>
            <a:ahLst/>
            <a:cxnLst/>
            <a:rect l="l" t="t" r="r" b="b"/>
            <a:pathLst>
              <a:path w="726439" h="714375">
                <a:moveTo>
                  <a:pt x="0" y="356890"/>
                </a:moveTo>
                <a:lnTo>
                  <a:pt x="4750" y="299000"/>
                </a:lnTo>
                <a:lnTo>
                  <a:pt x="18503" y="244084"/>
                </a:lnTo>
                <a:lnTo>
                  <a:pt x="40511" y="192877"/>
                </a:lnTo>
                <a:lnTo>
                  <a:pt x="70026" y="146113"/>
                </a:lnTo>
                <a:lnTo>
                  <a:pt x="106302" y="104529"/>
                </a:lnTo>
                <a:lnTo>
                  <a:pt x="148591" y="68858"/>
                </a:lnTo>
                <a:lnTo>
                  <a:pt x="196145" y="39834"/>
                </a:lnTo>
                <a:lnTo>
                  <a:pt x="248218" y="18194"/>
                </a:lnTo>
                <a:lnTo>
                  <a:pt x="304061" y="4670"/>
                </a:lnTo>
                <a:lnTo>
                  <a:pt x="362927" y="0"/>
                </a:lnTo>
                <a:lnTo>
                  <a:pt x="392694" y="1183"/>
                </a:lnTo>
                <a:lnTo>
                  <a:pt x="450145" y="10371"/>
                </a:lnTo>
                <a:lnTo>
                  <a:pt x="504199" y="28045"/>
                </a:lnTo>
                <a:lnTo>
                  <a:pt x="554108" y="53469"/>
                </a:lnTo>
                <a:lnTo>
                  <a:pt x="599124" y="85908"/>
                </a:lnTo>
                <a:lnTo>
                  <a:pt x="638501" y="124628"/>
                </a:lnTo>
                <a:lnTo>
                  <a:pt x="671491" y="168894"/>
                </a:lnTo>
                <a:lnTo>
                  <a:pt x="697346" y="217971"/>
                </a:lnTo>
                <a:lnTo>
                  <a:pt x="715320" y="271124"/>
                </a:lnTo>
                <a:lnTo>
                  <a:pt x="724665" y="327619"/>
                </a:lnTo>
                <a:lnTo>
                  <a:pt x="725868" y="356890"/>
                </a:lnTo>
                <a:lnTo>
                  <a:pt x="724665" y="386161"/>
                </a:lnTo>
                <a:lnTo>
                  <a:pt x="715320" y="442657"/>
                </a:lnTo>
                <a:lnTo>
                  <a:pt x="697346" y="495811"/>
                </a:lnTo>
                <a:lnTo>
                  <a:pt x="671491" y="544888"/>
                </a:lnTo>
                <a:lnTo>
                  <a:pt x="638501" y="589155"/>
                </a:lnTo>
                <a:lnTo>
                  <a:pt x="599124" y="627876"/>
                </a:lnTo>
                <a:lnTo>
                  <a:pt x="554108" y="660316"/>
                </a:lnTo>
                <a:lnTo>
                  <a:pt x="504199" y="685741"/>
                </a:lnTo>
                <a:lnTo>
                  <a:pt x="450145" y="703416"/>
                </a:lnTo>
                <a:lnTo>
                  <a:pt x="392694" y="712605"/>
                </a:lnTo>
                <a:lnTo>
                  <a:pt x="362927" y="713788"/>
                </a:lnTo>
                <a:lnTo>
                  <a:pt x="333163" y="712605"/>
                </a:lnTo>
                <a:lnTo>
                  <a:pt x="275715" y="703416"/>
                </a:lnTo>
                <a:lnTo>
                  <a:pt x="221663" y="685741"/>
                </a:lnTo>
                <a:lnTo>
                  <a:pt x="171757" y="660316"/>
                </a:lnTo>
                <a:lnTo>
                  <a:pt x="126742" y="627876"/>
                </a:lnTo>
                <a:lnTo>
                  <a:pt x="87366" y="589155"/>
                </a:lnTo>
                <a:lnTo>
                  <a:pt x="54377" y="544888"/>
                </a:lnTo>
                <a:lnTo>
                  <a:pt x="28522" y="495810"/>
                </a:lnTo>
                <a:lnTo>
                  <a:pt x="10548" y="442656"/>
                </a:lnTo>
                <a:lnTo>
                  <a:pt x="1203" y="386161"/>
                </a:lnTo>
                <a:lnTo>
                  <a:pt x="0" y="356890"/>
                </a:lnTo>
                <a:close/>
              </a:path>
            </a:pathLst>
          </a:custGeom>
          <a:ln w="5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3788" y="4186237"/>
            <a:ext cx="2254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23367" y="2825965"/>
            <a:ext cx="1207135" cy="1176655"/>
          </a:xfrm>
          <a:custGeom>
            <a:avLst/>
            <a:gdLst/>
            <a:ahLst/>
            <a:cxnLst/>
            <a:rect l="l" t="t" r="r" b="b"/>
            <a:pathLst>
              <a:path w="1207135" h="1176654">
                <a:moveTo>
                  <a:pt x="1206524" y="0"/>
                </a:moveTo>
                <a:lnTo>
                  <a:pt x="0" y="1176580"/>
                </a:lnTo>
              </a:path>
            </a:pathLst>
          </a:custGeom>
          <a:ln w="580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8282" y="3914723"/>
            <a:ext cx="213995" cy="210185"/>
          </a:xfrm>
          <a:custGeom>
            <a:avLst/>
            <a:gdLst/>
            <a:ahLst/>
            <a:cxnLst/>
            <a:rect l="l" t="t" r="r" b="b"/>
            <a:pathLst>
              <a:path w="213994" h="210185">
                <a:moveTo>
                  <a:pt x="72185" y="0"/>
                </a:moveTo>
                <a:lnTo>
                  <a:pt x="0" y="209783"/>
                </a:lnTo>
                <a:lnTo>
                  <a:pt x="213707" y="140789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8527" y="291138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8743" y="380256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84791" y="305602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5007" y="2882575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5">
                <a:moveTo>
                  <a:pt x="99784" y="0"/>
                </a:moveTo>
                <a:lnTo>
                  <a:pt x="0" y="198227"/>
                </a:lnTo>
                <a:lnTo>
                  <a:pt x="199569" y="198227"/>
                </a:lnTo>
                <a:lnTo>
                  <a:pt x="9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4455" y="4017664"/>
            <a:ext cx="726440" cy="714375"/>
          </a:xfrm>
          <a:custGeom>
            <a:avLst/>
            <a:gdLst/>
            <a:ahLst/>
            <a:cxnLst/>
            <a:rect l="l" t="t" r="r" b="b"/>
            <a:pathLst>
              <a:path w="726439" h="714375">
                <a:moveTo>
                  <a:pt x="0" y="356890"/>
                </a:moveTo>
                <a:lnTo>
                  <a:pt x="4750" y="299000"/>
                </a:lnTo>
                <a:lnTo>
                  <a:pt x="18503" y="244084"/>
                </a:lnTo>
                <a:lnTo>
                  <a:pt x="40511" y="192877"/>
                </a:lnTo>
                <a:lnTo>
                  <a:pt x="70026" y="146113"/>
                </a:lnTo>
                <a:lnTo>
                  <a:pt x="106302" y="104529"/>
                </a:lnTo>
                <a:lnTo>
                  <a:pt x="148591" y="68858"/>
                </a:lnTo>
                <a:lnTo>
                  <a:pt x="196145" y="39834"/>
                </a:lnTo>
                <a:lnTo>
                  <a:pt x="248218" y="18194"/>
                </a:lnTo>
                <a:lnTo>
                  <a:pt x="304061" y="4670"/>
                </a:lnTo>
                <a:lnTo>
                  <a:pt x="362927" y="0"/>
                </a:lnTo>
                <a:lnTo>
                  <a:pt x="392694" y="1183"/>
                </a:lnTo>
                <a:lnTo>
                  <a:pt x="450145" y="10371"/>
                </a:lnTo>
                <a:lnTo>
                  <a:pt x="504199" y="28045"/>
                </a:lnTo>
                <a:lnTo>
                  <a:pt x="554108" y="53469"/>
                </a:lnTo>
                <a:lnTo>
                  <a:pt x="599124" y="85908"/>
                </a:lnTo>
                <a:lnTo>
                  <a:pt x="638501" y="124628"/>
                </a:lnTo>
                <a:lnTo>
                  <a:pt x="671491" y="168894"/>
                </a:lnTo>
                <a:lnTo>
                  <a:pt x="697346" y="217971"/>
                </a:lnTo>
                <a:lnTo>
                  <a:pt x="715320" y="271124"/>
                </a:lnTo>
                <a:lnTo>
                  <a:pt x="724665" y="327619"/>
                </a:lnTo>
                <a:lnTo>
                  <a:pt x="725868" y="356890"/>
                </a:lnTo>
                <a:lnTo>
                  <a:pt x="724665" y="386161"/>
                </a:lnTo>
                <a:lnTo>
                  <a:pt x="715320" y="442657"/>
                </a:lnTo>
                <a:lnTo>
                  <a:pt x="697346" y="495811"/>
                </a:lnTo>
                <a:lnTo>
                  <a:pt x="671491" y="544888"/>
                </a:lnTo>
                <a:lnTo>
                  <a:pt x="638501" y="589155"/>
                </a:lnTo>
                <a:lnTo>
                  <a:pt x="599124" y="627876"/>
                </a:lnTo>
                <a:lnTo>
                  <a:pt x="554108" y="660316"/>
                </a:lnTo>
                <a:lnTo>
                  <a:pt x="504199" y="685741"/>
                </a:lnTo>
                <a:lnTo>
                  <a:pt x="450145" y="703416"/>
                </a:lnTo>
                <a:lnTo>
                  <a:pt x="392694" y="712605"/>
                </a:lnTo>
                <a:lnTo>
                  <a:pt x="362928" y="713788"/>
                </a:lnTo>
                <a:lnTo>
                  <a:pt x="333163" y="712605"/>
                </a:lnTo>
                <a:lnTo>
                  <a:pt x="275715" y="703416"/>
                </a:lnTo>
                <a:lnTo>
                  <a:pt x="221664" y="685741"/>
                </a:lnTo>
                <a:lnTo>
                  <a:pt x="171757" y="660316"/>
                </a:lnTo>
                <a:lnTo>
                  <a:pt x="126742" y="627876"/>
                </a:lnTo>
                <a:lnTo>
                  <a:pt x="87366" y="589155"/>
                </a:lnTo>
                <a:lnTo>
                  <a:pt x="54377" y="544888"/>
                </a:lnTo>
                <a:lnTo>
                  <a:pt x="28522" y="495810"/>
                </a:lnTo>
                <a:lnTo>
                  <a:pt x="10548" y="442656"/>
                </a:lnTo>
                <a:lnTo>
                  <a:pt x="1203" y="386161"/>
                </a:lnTo>
                <a:lnTo>
                  <a:pt x="0" y="356890"/>
                </a:lnTo>
                <a:close/>
              </a:path>
            </a:pathLst>
          </a:custGeom>
          <a:ln w="57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89643" y="4192332"/>
            <a:ext cx="225425" cy="41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9549" y="4550652"/>
            <a:ext cx="81089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51578" y="1589053"/>
            <a:ext cx="1878810" cy="2379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71952" y="2355240"/>
            <a:ext cx="40195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3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212791" y="1630856"/>
            <a:ext cx="2095096" cy="2644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44047" y="2492706"/>
            <a:ext cx="1511935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2490" algn="l"/>
              </a:tabLst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72490" algn="l"/>
              </a:tabLst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126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spc="3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9432" y="1646087"/>
            <a:ext cx="177292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4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-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492753" y="1658240"/>
            <a:ext cx="60896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-1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850" spc="25" dirty="0">
                <a:latin typeface="Times New Roman" panose="02020603050405020304"/>
                <a:cs typeface="Times New Roman" panose="02020603050405020304"/>
              </a:rPr>
              <a:t>es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20184" y="5300471"/>
            <a:ext cx="1911858" cy="1101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37853" y="4305985"/>
            <a:ext cx="1822450" cy="823594"/>
          </a:xfrm>
          <a:custGeom>
            <a:avLst/>
            <a:gdLst/>
            <a:ahLst/>
            <a:cxnLst/>
            <a:rect l="l" t="t" r="r" b="b"/>
            <a:pathLst>
              <a:path w="1822450" h="823595">
                <a:moveTo>
                  <a:pt x="1821949" y="0"/>
                </a:moveTo>
                <a:lnTo>
                  <a:pt x="0" y="0"/>
                </a:lnTo>
                <a:lnTo>
                  <a:pt x="0" y="823334"/>
                </a:lnTo>
                <a:lnTo>
                  <a:pt x="1821949" y="823334"/>
                </a:lnTo>
                <a:lnTo>
                  <a:pt x="1821949" y="810542"/>
                </a:lnTo>
                <a:lnTo>
                  <a:pt x="25966" y="810542"/>
                </a:lnTo>
                <a:lnTo>
                  <a:pt x="12983" y="797750"/>
                </a:lnTo>
                <a:lnTo>
                  <a:pt x="25966" y="797750"/>
                </a:lnTo>
                <a:lnTo>
                  <a:pt x="25965" y="25584"/>
                </a:lnTo>
                <a:lnTo>
                  <a:pt x="12982" y="25584"/>
                </a:lnTo>
                <a:lnTo>
                  <a:pt x="25965" y="12792"/>
                </a:lnTo>
                <a:lnTo>
                  <a:pt x="1821949" y="12792"/>
                </a:lnTo>
                <a:lnTo>
                  <a:pt x="1821949" y="0"/>
                </a:lnTo>
                <a:close/>
              </a:path>
              <a:path w="1822450" h="823595">
                <a:moveTo>
                  <a:pt x="25966" y="797750"/>
                </a:moveTo>
                <a:lnTo>
                  <a:pt x="12983" y="797750"/>
                </a:lnTo>
                <a:lnTo>
                  <a:pt x="25966" y="810542"/>
                </a:lnTo>
                <a:lnTo>
                  <a:pt x="25966" y="797750"/>
                </a:lnTo>
                <a:close/>
              </a:path>
              <a:path w="1822450" h="823595">
                <a:moveTo>
                  <a:pt x="1795984" y="797750"/>
                </a:moveTo>
                <a:lnTo>
                  <a:pt x="25966" y="797750"/>
                </a:lnTo>
                <a:lnTo>
                  <a:pt x="25966" y="810542"/>
                </a:lnTo>
                <a:lnTo>
                  <a:pt x="1795984" y="810542"/>
                </a:lnTo>
                <a:lnTo>
                  <a:pt x="1795984" y="797750"/>
                </a:lnTo>
                <a:close/>
              </a:path>
              <a:path w="1822450" h="823595">
                <a:moveTo>
                  <a:pt x="1795983" y="12792"/>
                </a:moveTo>
                <a:lnTo>
                  <a:pt x="1795984" y="810542"/>
                </a:lnTo>
                <a:lnTo>
                  <a:pt x="1808967" y="797750"/>
                </a:lnTo>
                <a:lnTo>
                  <a:pt x="1821949" y="797750"/>
                </a:lnTo>
                <a:lnTo>
                  <a:pt x="1821949" y="25584"/>
                </a:lnTo>
                <a:lnTo>
                  <a:pt x="1808966" y="25584"/>
                </a:lnTo>
                <a:lnTo>
                  <a:pt x="1795983" y="12792"/>
                </a:lnTo>
                <a:close/>
              </a:path>
              <a:path w="1822450" h="823595">
                <a:moveTo>
                  <a:pt x="1821949" y="797750"/>
                </a:moveTo>
                <a:lnTo>
                  <a:pt x="1808967" y="797750"/>
                </a:lnTo>
                <a:lnTo>
                  <a:pt x="1795984" y="810542"/>
                </a:lnTo>
                <a:lnTo>
                  <a:pt x="1821949" y="810542"/>
                </a:lnTo>
                <a:lnTo>
                  <a:pt x="1821949" y="797750"/>
                </a:lnTo>
                <a:close/>
              </a:path>
              <a:path w="1822450" h="823595">
                <a:moveTo>
                  <a:pt x="25965" y="12792"/>
                </a:moveTo>
                <a:lnTo>
                  <a:pt x="12982" y="25584"/>
                </a:lnTo>
                <a:lnTo>
                  <a:pt x="25965" y="25584"/>
                </a:lnTo>
                <a:lnTo>
                  <a:pt x="25965" y="12792"/>
                </a:lnTo>
                <a:close/>
              </a:path>
              <a:path w="1822450" h="823595">
                <a:moveTo>
                  <a:pt x="1795983" y="12792"/>
                </a:moveTo>
                <a:lnTo>
                  <a:pt x="25965" y="12792"/>
                </a:lnTo>
                <a:lnTo>
                  <a:pt x="25965" y="25584"/>
                </a:lnTo>
                <a:lnTo>
                  <a:pt x="1795983" y="25584"/>
                </a:lnTo>
                <a:lnTo>
                  <a:pt x="1795983" y="12792"/>
                </a:lnTo>
                <a:close/>
              </a:path>
              <a:path w="1822450" h="823595">
                <a:moveTo>
                  <a:pt x="1821949" y="12792"/>
                </a:moveTo>
                <a:lnTo>
                  <a:pt x="1795983" y="12792"/>
                </a:lnTo>
                <a:lnTo>
                  <a:pt x="1808966" y="25584"/>
                </a:lnTo>
                <a:lnTo>
                  <a:pt x="1821949" y="25584"/>
                </a:lnTo>
                <a:lnTo>
                  <a:pt x="1821949" y="1279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50836" y="4318780"/>
            <a:ext cx="1796414" cy="798195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ct val="100000"/>
              </a:lnSpc>
            </a:pPr>
            <a:r>
              <a:rPr sz="2450" spc="238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450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38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2450" spc="244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539404" y="5374669"/>
            <a:ext cx="2044700" cy="360045"/>
          </a:xfrm>
          <a:custGeom>
            <a:avLst/>
            <a:gdLst/>
            <a:ahLst/>
            <a:cxnLst/>
            <a:rect l="l" t="t" r="r" b="b"/>
            <a:pathLst>
              <a:path w="2044700" h="360045">
                <a:moveTo>
                  <a:pt x="82939" y="341544"/>
                </a:moveTo>
                <a:lnTo>
                  <a:pt x="82048" y="359543"/>
                </a:lnTo>
                <a:lnTo>
                  <a:pt x="90654" y="359959"/>
                </a:lnTo>
                <a:lnTo>
                  <a:pt x="100660" y="359959"/>
                </a:lnTo>
                <a:lnTo>
                  <a:pt x="100660" y="341949"/>
                </a:lnTo>
                <a:lnTo>
                  <a:pt x="91318" y="341949"/>
                </a:lnTo>
                <a:lnTo>
                  <a:pt x="90872" y="341938"/>
                </a:lnTo>
                <a:lnTo>
                  <a:pt x="91094" y="341938"/>
                </a:lnTo>
                <a:lnTo>
                  <a:pt x="82939" y="341544"/>
                </a:lnTo>
                <a:close/>
              </a:path>
              <a:path w="2044700" h="360045">
                <a:moveTo>
                  <a:pt x="91094" y="341938"/>
                </a:moveTo>
                <a:lnTo>
                  <a:pt x="90872" y="341938"/>
                </a:lnTo>
                <a:lnTo>
                  <a:pt x="91318" y="341949"/>
                </a:lnTo>
                <a:lnTo>
                  <a:pt x="91094" y="341938"/>
                </a:lnTo>
                <a:close/>
              </a:path>
              <a:path w="2044700" h="360045">
                <a:moveTo>
                  <a:pt x="100660" y="341938"/>
                </a:moveTo>
                <a:lnTo>
                  <a:pt x="91094" y="341938"/>
                </a:lnTo>
                <a:lnTo>
                  <a:pt x="91318" y="341949"/>
                </a:lnTo>
                <a:lnTo>
                  <a:pt x="100660" y="341949"/>
                </a:lnTo>
                <a:close/>
              </a:path>
              <a:path w="2044700" h="360045">
                <a:moveTo>
                  <a:pt x="155186" y="341938"/>
                </a:moveTo>
                <a:lnTo>
                  <a:pt x="137010" y="341938"/>
                </a:lnTo>
                <a:lnTo>
                  <a:pt x="137011" y="359959"/>
                </a:lnTo>
                <a:lnTo>
                  <a:pt x="155186" y="359959"/>
                </a:lnTo>
                <a:lnTo>
                  <a:pt x="155186" y="341938"/>
                </a:lnTo>
                <a:close/>
              </a:path>
              <a:path w="2044700" h="360045">
                <a:moveTo>
                  <a:pt x="209712" y="341938"/>
                </a:moveTo>
                <a:lnTo>
                  <a:pt x="191537" y="341938"/>
                </a:lnTo>
                <a:lnTo>
                  <a:pt x="191537" y="359959"/>
                </a:lnTo>
                <a:lnTo>
                  <a:pt x="209712" y="359959"/>
                </a:lnTo>
                <a:lnTo>
                  <a:pt x="209712" y="341938"/>
                </a:lnTo>
                <a:close/>
              </a:path>
              <a:path w="2044700" h="360045">
                <a:moveTo>
                  <a:pt x="264238" y="341938"/>
                </a:moveTo>
                <a:lnTo>
                  <a:pt x="246063" y="341938"/>
                </a:lnTo>
                <a:lnTo>
                  <a:pt x="246063" y="359959"/>
                </a:lnTo>
                <a:lnTo>
                  <a:pt x="264238" y="359959"/>
                </a:lnTo>
                <a:lnTo>
                  <a:pt x="264238" y="341938"/>
                </a:lnTo>
                <a:close/>
              </a:path>
              <a:path w="2044700" h="360045">
                <a:moveTo>
                  <a:pt x="318764" y="341938"/>
                </a:moveTo>
                <a:lnTo>
                  <a:pt x="300589" y="341938"/>
                </a:lnTo>
                <a:lnTo>
                  <a:pt x="300589" y="359959"/>
                </a:lnTo>
                <a:lnTo>
                  <a:pt x="318764" y="359959"/>
                </a:lnTo>
                <a:lnTo>
                  <a:pt x="318764" y="341938"/>
                </a:lnTo>
                <a:close/>
              </a:path>
              <a:path w="2044700" h="360045">
                <a:moveTo>
                  <a:pt x="373290" y="341938"/>
                </a:moveTo>
                <a:lnTo>
                  <a:pt x="355115" y="341938"/>
                </a:lnTo>
                <a:lnTo>
                  <a:pt x="355115" y="359959"/>
                </a:lnTo>
                <a:lnTo>
                  <a:pt x="373290" y="359959"/>
                </a:lnTo>
                <a:lnTo>
                  <a:pt x="373290" y="341938"/>
                </a:lnTo>
                <a:close/>
              </a:path>
              <a:path w="2044700" h="360045">
                <a:moveTo>
                  <a:pt x="427817" y="341938"/>
                </a:moveTo>
                <a:lnTo>
                  <a:pt x="409641" y="341938"/>
                </a:lnTo>
                <a:lnTo>
                  <a:pt x="409641" y="359959"/>
                </a:lnTo>
                <a:lnTo>
                  <a:pt x="427817" y="359959"/>
                </a:lnTo>
                <a:lnTo>
                  <a:pt x="427817" y="341938"/>
                </a:lnTo>
                <a:close/>
              </a:path>
              <a:path w="2044700" h="360045">
                <a:moveTo>
                  <a:pt x="482343" y="341938"/>
                </a:moveTo>
                <a:lnTo>
                  <a:pt x="464167" y="341938"/>
                </a:lnTo>
                <a:lnTo>
                  <a:pt x="464167" y="359959"/>
                </a:lnTo>
                <a:lnTo>
                  <a:pt x="482343" y="359959"/>
                </a:lnTo>
                <a:lnTo>
                  <a:pt x="482343" y="341938"/>
                </a:lnTo>
                <a:close/>
              </a:path>
              <a:path w="2044700" h="360045">
                <a:moveTo>
                  <a:pt x="536869" y="341938"/>
                </a:moveTo>
                <a:lnTo>
                  <a:pt x="518693" y="341938"/>
                </a:lnTo>
                <a:lnTo>
                  <a:pt x="518693" y="359959"/>
                </a:lnTo>
                <a:lnTo>
                  <a:pt x="536869" y="359959"/>
                </a:lnTo>
                <a:lnTo>
                  <a:pt x="536869" y="341938"/>
                </a:lnTo>
                <a:close/>
              </a:path>
              <a:path w="2044700" h="360045">
                <a:moveTo>
                  <a:pt x="591395" y="341938"/>
                </a:moveTo>
                <a:lnTo>
                  <a:pt x="573220" y="341938"/>
                </a:lnTo>
                <a:lnTo>
                  <a:pt x="573220" y="359959"/>
                </a:lnTo>
                <a:lnTo>
                  <a:pt x="591395" y="359959"/>
                </a:lnTo>
                <a:lnTo>
                  <a:pt x="591395" y="341938"/>
                </a:lnTo>
                <a:close/>
              </a:path>
              <a:path w="2044700" h="360045">
                <a:moveTo>
                  <a:pt x="645921" y="341938"/>
                </a:moveTo>
                <a:lnTo>
                  <a:pt x="627746" y="341938"/>
                </a:lnTo>
                <a:lnTo>
                  <a:pt x="627746" y="359959"/>
                </a:lnTo>
                <a:lnTo>
                  <a:pt x="645921" y="359959"/>
                </a:lnTo>
                <a:lnTo>
                  <a:pt x="645921" y="341938"/>
                </a:lnTo>
                <a:close/>
              </a:path>
              <a:path w="2044700" h="360045">
                <a:moveTo>
                  <a:pt x="700447" y="341938"/>
                </a:moveTo>
                <a:lnTo>
                  <a:pt x="682272" y="341938"/>
                </a:lnTo>
                <a:lnTo>
                  <a:pt x="682272" y="359959"/>
                </a:lnTo>
                <a:lnTo>
                  <a:pt x="700447" y="359959"/>
                </a:lnTo>
                <a:lnTo>
                  <a:pt x="700447" y="341938"/>
                </a:lnTo>
                <a:close/>
              </a:path>
              <a:path w="2044700" h="360045">
                <a:moveTo>
                  <a:pt x="754973" y="341938"/>
                </a:moveTo>
                <a:lnTo>
                  <a:pt x="736798" y="341938"/>
                </a:lnTo>
                <a:lnTo>
                  <a:pt x="736798" y="359959"/>
                </a:lnTo>
                <a:lnTo>
                  <a:pt x="754973" y="359959"/>
                </a:lnTo>
                <a:lnTo>
                  <a:pt x="754973" y="341938"/>
                </a:lnTo>
                <a:close/>
              </a:path>
              <a:path w="2044700" h="360045">
                <a:moveTo>
                  <a:pt x="809500" y="341938"/>
                </a:moveTo>
                <a:lnTo>
                  <a:pt x="791324" y="341938"/>
                </a:lnTo>
                <a:lnTo>
                  <a:pt x="791324" y="359959"/>
                </a:lnTo>
                <a:lnTo>
                  <a:pt x="809500" y="359959"/>
                </a:lnTo>
                <a:lnTo>
                  <a:pt x="809500" y="341938"/>
                </a:lnTo>
                <a:close/>
              </a:path>
              <a:path w="2044700" h="360045">
                <a:moveTo>
                  <a:pt x="864026" y="341938"/>
                </a:moveTo>
                <a:lnTo>
                  <a:pt x="845850" y="341938"/>
                </a:lnTo>
                <a:lnTo>
                  <a:pt x="845850" y="359959"/>
                </a:lnTo>
                <a:lnTo>
                  <a:pt x="864026" y="359959"/>
                </a:lnTo>
                <a:lnTo>
                  <a:pt x="864026" y="341938"/>
                </a:lnTo>
                <a:close/>
              </a:path>
              <a:path w="2044700" h="360045">
                <a:moveTo>
                  <a:pt x="918515" y="341938"/>
                </a:moveTo>
                <a:lnTo>
                  <a:pt x="900340" y="341938"/>
                </a:lnTo>
                <a:lnTo>
                  <a:pt x="900340" y="359959"/>
                </a:lnTo>
                <a:lnTo>
                  <a:pt x="918516" y="359959"/>
                </a:lnTo>
                <a:lnTo>
                  <a:pt x="918515" y="341938"/>
                </a:lnTo>
                <a:close/>
              </a:path>
              <a:path w="2044700" h="360045">
                <a:moveTo>
                  <a:pt x="973042" y="341938"/>
                </a:moveTo>
                <a:lnTo>
                  <a:pt x="954866" y="341938"/>
                </a:lnTo>
                <a:lnTo>
                  <a:pt x="954866" y="359959"/>
                </a:lnTo>
                <a:lnTo>
                  <a:pt x="973042" y="359959"/>
                </a:lnTo>
                <a:lnTo>
                  <a:pt x="973042" y="341938"/>
                </a:lnTo>
                <a:close/>
              </a:path>
              <a:path w="2044700" h="360045">
                <a:moveTo>
                  <a:pt x="1027568" y="341938"/>
                </a:moveTo>
                <a:lnTo>
                  <a:pt x="1009392" y="341938"/>
                </a:lnTo>
                <a:lnTo>
                  <a:pt x="1009392" y="359959"/>
                </a:lnTo>
                <a:lnTo>
                  <a:pt x="1027568" y="359959"/>
                </a:lnTo>
                <a:lnTo>
                  <a:pt x="1027568" y="341938"/>
                </a:lnTo>
                <a:close/>
              </a:path>
              <a:path w="2044700" h="360045">
                <a:moveTo>
                  <a:pt x="1082094" y="341938"/>
                </a:moveTo>
                <a:lnTo>
                  <a:pt x="1063919" y="341938"/>
                </a:lnTo>
                <a:lnTo>
                  <a:pt x="1063919" y="359959"/>
                </a:lnTo>
                <a:lnTo>
                  <a:pt x="1082094" y="359959"/>
                </a:lnTo>
                <a:lnTo>
                  <a:pt x="1082094" y="341938"/>
                </a:lnTo>
                <a:close/>
              </a:path>
              <a:path w="2044700" h="360045">
                <a:moveTo>
                  <a:pt x="1136620" y="341938"/>
                </a:moveTo>
                <a:lnTo>
                  <a:pt x="1118445" y="341938"/>
                </a:lnTo>
                <a:lnTo>
                  <a:pt x="1118445" y="359959"/>
                </a:lnTo>
                <a:lnTo>
                  <a:pt x="1136620" y="359959"/>
                </a:lnTo>
                <a:lnTo>
                  <a:pt x="1136620" y="341938"/>
                </a:lnTo>
                <a:close/>
              </a:path>
              <a:path w="2044700" h="360045">
                <a:moveTo>
                  <a:pt x="1191146" y="341938"/>
                </a:moveTo>
                <a:lnTo>
                  <a:pt x="1172971" y="341938"/>
                </a:lnTo>
                <a:lnTo>
                  <a:pt x="1172971" y="359959"/>
                </a:lnTo>
                <a:lnTo>
                  <a:pt x="1191146" y="359959"/>
                </a:lnTo>
                <a:lnTo>
                  <a:pt x="1191146" y="341938"/>
                </a:lnTo>
                <a:close/>
              </a:path>
              <a:path w="2044700" h="360045">
                <a:moveTo>
                  <a:pt x="1245672" y="341938"/>
                </a:moveTo>
                <a:lnTo>
                  <a:pt x="1227497" y="341938"/>
                </a:lnTo>
                <a:lnTo>
                  <a:pt x="1227497" y="359959"/>
                </a:lnTo>
                <a:lnTo>
                  <a:pt x="1245672" y="359959"/>
                </a:lnTo>
                <a:lnTo>
                  <a:pt x="1245672" y="341938"/>
                </a:lnTo>
                <a:close/>
              </a:path>
              <a:path w="2044700" h="360045">
                <a:moveTo>
                  <a:pt x="1300198" y="341938"/>
                </a:moveTo>
                <a:lnTo>
                  <a:pt x="1282023" y="341938"/>
                </a:lnTo>
                <a:lnTo>
                  <a:pt x="1282023" y="359959"/>
                </a:lnTo>
                <a:lnTo>
                  <a:pt x="1300199" y="359959"/>
                </a:lnTo>
                <a:lnTo>
                  <a:pt x="1300198" y="341938"/>
                </a:lnTo>
                <a:close/>
              </a:path>
              <a:path w="2044700" h="360045">
                <a:moveTo>
                  <a:pt x="1354725" y="341938"/>
                </a:moveTo>
                <a:lnTo>
                  <a:pt x="1336549" y="341938"/>
                </a:lnTo>
                <a:lnTo>
                  <a:pt x="1336549" y="359959"/>
                </a:lnTo>
                <a:lnTo>
                  <a:pt x="1354725" y="359959"/>
                </a:lnTo>
                <a:lnTo>
                  <a:pt x="1354725" y="341938"/>
                </a:lnTo>
                <a:close/>
              </a:path>
              <a:path w="2044700" h="360045">
                <a:moveTo>
                  <a:pt x="1409251" y="341938"/>
                </a:moveTo>
                <a:lnTo>
                  <a:pt x="1391075" y="341938"/>
                </a:lnTo>
                <a:lnTo>
                  <a:pt x="1391075" y="359959"/>
                </a:lnTo>
                <a:lnTo>
                  <a:pt x="1409251" y="359959"/>
                </a:lnTo>
                <a:lnTo>
                  <a:pt x="1409251" y="341938"/>
                </a:lnTo>
                <a:close/>
              </a:path>
              <a:path w="2044700" h="360045">
                <a:moveTo>
                  <a:pt x="1463777" y="341938"/>
                </a:moveTo>
                <a:lnTo>
                  <a:pt x="1445602" y="341938"/>
                </a:lnTo>
                <a:lnTo>
                  <a:pt x="1445602" y="359959"/>
                </a:lnTo>
                <a:lnTo>
                  <a:pt x="1463777" y="359959"/>
                </a:lnTo>
                <a:lnTo>
                  <a:pt x="1463777" y="341938"/>
                </a:lnTo>
                <a:close/>
              </a:path>
              <a:path w="2044700" h="360045">
                <a:moveTo>
                  <a:pt x="1518303" y="341938"/>
                </a:moveTo>
                <a:lnTo>
                  <a:pt x="1500128" y="341938"/>
                </a:lnTo>
                <a:lnTo>
                  <a:pt x="1500128" y="359959"/>
                </a:lnTo>
                <a:lnTo>
                  <a:pt x="1518303" y="359959"/>
                </a:lnTo>
                <a:lnTo>
                  <a:pt x="1518303" y="341938"/>
                </a:lnTo>
                <a:close/>
              </a:path>
              <a:path w="2044700" h="360045">
                <a:moveTo>
                  <a:pt x="1572829" y="341938"/>
                </a:moveTo>
                <a:lnTo>
                  <a:pt x="1554654" y="341938"/>
                </a:lnTo>
                <a:lnTo>
                  <a:pt x="1554654" y="359959"/>
                </a:lnTo>
                <a:lnTo>
                  <a:pt x="1572829" y="359959"/>
                </a:lnTo>
                <a:lnTo>
                  <a:pt x="1572829" y="341938"/>
                </a:lnTo>
                <a:close/>
              </a:path>
              <a:path w="2044700" h="360045">
                <a:moveTo>
                  <a:pt x="1627355" y="341938"/>
                </a:moveTo>
                <a:lnTo>
                  <a:pt x="1609180" y="341938"/>
                </a:lnTo>
                <a:lnTo>
                  <a:pt x="1609180" y="359959"/>
                </a:lnTo>
                <a:lnTo>
                  <a:pt x="1627355" y="359959"/>
                </a:lnTo>
                <a:lnTo>
                  <a:pt x="1627355" y="341938"/>
                </a:lnTo>
                <a:close/>
              </a:path>
              <a:path w="2044700" h="360045">
                <a:moveTo>
                  <a:pt x="1681881" y="341938"/>
                </a:moveTo>
                <a:lnTo>
                  <a:pt x="1663706" y="341938"/>
                </a:lnTo>
                <a:lnTo>
                  <a:pt x="1663706" y="359959"/>
                </a:lnTo>
                <a:lnTo>
                  <a:pt x="1681881" y="359959"/>
                </a:lnTo>
                <a:lnTo>
                  <a:pt x="1681881" y="341938"/>
                </a:lnTo>
                <a:close/>
              </a:path>
              <a:path w="2044700" h="360045">
                <a:moveTo>
                  <a:pt x="1736408" y="341938"/>
                </a:moveTo>
                <a:lnTo>
                  <a:pt x="1718232" y="341938"/>
                </a:lnTo>
                <a:lnTo>
                  <a:pt x="1718232" y="359959"/>
                </a:lnTo>
                <a:lnTo>
                  <a:pt x="1736408" y="359959"/>
                </a:lnTo>
                <a:lnTo>
                  <a:pt x="1736408" y="341938"/>
                </a:lnTo>
                <a:close/>
              </a:path>
              <a:path w="2044700" h="360045">
                <a:moveTo>
                  <a:pt x="1790934" y="341938"/>
                </a:moveTo>
                <a:lnTo>
                  <a:pt x="1772758" y="341938"/>
                </a:lnTo>
                <a:lnTo>
                  <a:pt x="1772758" y="359959"/>
                </a:lnTo>
                <a:lnTo>
                  <a:pt x="1790934" y="359959"/>
                </a:lnTo>
                <a:lnTo>
                  <a:pt x="1790934" y="341938"/>
                </a:lnTo>
                <a:close/>
              </a:path>
              <a:path w="2044700" h="360045">
                <a:moveTo>
                  <a:pt x="1845460" y="341938"/>
                </a:moveTo>
                <a:lnTo>
                  <a:pt x="1827285" y="341938"/>
                </a:lnTo>
                <a:lnTo>
                  <a:pt x="1827285" y="359959"/>
                </a:lnTo>
                <a:lnTo>
                  <a:pt x="1845460" y="359959"/>
                </a:lnTo>
                <a:lnTo>
                  <a:pt x="1845460" y="341938"/>
                </a:lnTo>
                <a:close/>
              </a:path>
              <a:path w="2044700" h="360045">
                <a:moveTo>
                  <a:pt x="1899986" y="341938"/>
                </a:moveTo>
                <a:lnTo>
                  <a:pt x="1881811" y="341938"/>
                </a:lnTo>
                <a:lnTo>
                  <a:pt x="1881811" y="359959"/>
                </a:lnTo>
                <a:lnTo>
                  <a:pt x="1899986" y="359959"/>
                </a:lnTo>
                <a:lnTo>
                  <a:pt x="1899986" y="341938"/>
                </a:lnTo>
                <a:close/>
              </a:path>
              <a:path w="2044700" h="360045">
                <a:moveTo>
                  <a:pt x="1953645" y="341938"/>
                </a:moveTo>
                <a:lnTo>
                  <a:pt x="1936337" y="341938"/>
                </a:lnTo>
                <a:lnTo>
                  <a:pt x="1936337" y="359959"/>
                </a:lnTo>
                <a:lnTo>
                  <a:pt x="1954967" y="359913"/>
                </a:lnTo>
                <a:lnTo>
                  <a:pt x="1954150" y="341949"/>
                </a:lnTo>
                <a:lnTo>
                  <a:pt x="1953422" y="341949"/>
                </a:lnTo>
                <a:lnTo>
                  <a:pt x="1953645" y="341938"/>
                </a:lnTo>
                <a:close/>
              </a:path>
              <a:path w="2044700" h="360045">
                <a:moveTo>
                  <a:pt x="1954149" y="341914"/>
                </a:moveTo>
                <a:lnTo>
                  <a:pt x="1953422" y="341949"/>
                </a:lnTo>
                <a:lnTo>
                  <a:pt x="1953785" y="341938"/>
                </a:lnTo>
                <a:lnTo>
                  <a:pt x="1954150" y="341938"/>
                </a:lnTo>
                <a:close/>
              </a:path>
              <a:path w="2044700" h="360045">
                <a:moveTo>
                  <a:pt x="1954150" y="341938"/>
                </a:moveTo>
                <a:lnTo>
                  <a:pt x="1953422" y="341949"/>
                </a:lnTo>
                <a:lnTo>
                  <a:pt x="1954150" y="341949"/>
                </a:lnTo>
                <a:close/>
              </a:path>
              <a:path w="2044700" h="360045">
                <a:moveTo>
                  <a:pt x="1988531" y="333207"/>
                </a:moveTo>
                <a:lnTo>
                  <a:pt x="1985683" y="334588"/>
                </a:lnTo>
                <a:lnTo>
                  <a:pt x="1993589" y="350797"/>
                </a:lnTo>
                <a:lnTo>
                  <a:pt x="1997133" y="349072"/>
                </a:lnTo>
                <a:lnTo>
                  <a:pt x="2004676" y="344570"/>
                </a:lnTo>
                <a:lnTo>
                  <a:pt x="2010401" y="340304"/>
                </a:lnTo>
                <a:lnTo>
                  <a:pt x="2005213" y="333445"/>
                </a:lnTo>
                <a:lnTo>
                  <a:pt x="1988137" y="333445"/>
                </a:lnTo>
                <a:lnTo>
                  <a:pt x="1988531" y="333207"/>
                </a:lnTo>
                <a:close/>
              </a:path>
              <a:path w="2044700" h="360045">
                <a:moveTo>
                  <a:pt x="1988864" y="333045"/>
                </a:moveTo>
                <a:lnTo>
                  <a:pt x="1988531" y="333207"/>
                </a:lnTo>
                <a:lnTo>
                  <a:pt x="1988137" y="333445"/>
                </a:lnTo>
                <a:lnTo>
                  <a:pt x="1988864" y="333045"/>
                </a:lnTo>
                <a:close/>
              </a:path>
              <a:path w="2044700" h="360045">
                <a:moveTo>
                  <a:pt x="2004911" y="333045"/>
                </a:moveTo>
                <a:lnTo>
                  <a:pt x="1988864" y="333045"/>
                </a:lnTo>
                <a:lnTo>
                  <a:pt x="1988137" y="333445"/>
                </a:lnTo>
                <a:lnTo>
                  <a:pt x="2005213" y="333445"/>
                </a:lnTo>
                <a:lnTo>
                  <a:pt x="2004911" y="333045"/>
                </a:lnTo>
                <a:close/>
              </a:path>
              <a:path w="2044700" h="360045">
                <a:moveTo>
                  <a:pt x="1994547" y="329580"/>
                </a:moveTo>
                <a:lnTo>
                  <a:pt x="1988531" y="333207"/>
                </a:lnTo>
                <a:lnTo>
                  <a:pt x="1988864" y="333045"/>
                </a:lnTo>
                <a:lnTo>
                  <a:pt x="2004911" y="333045"/>
                </a:lnTo>
                <a:lnTo>
                  <a:pt x="2002522" y="329887"/>
                </a:lnTo>
                <a:lnTo>
                  <a:pt x="1994134" y="329887"/>
                </a:lnTo>
                <a:lnTo>
                  <a:pt x="1994547" y="329580"/>
                </a:lnTo>
                <a:close/>
              </a:path>
              <a:path w="2044700" h="360045">
                <a:moveTo>
                  <a:pt x="1994861" y="329390"/>
                </a:moveTo>
                <a:lnTo>
                  <a:pt x="1994547" y="329580"/>
                </a:lnTo>
                <a:lnTo>
                  <a:pt x="1994134" y="329887"/>
                </a:lnTo>
                <a:lnTo>
                  <a:pt x="1994861" y="329390"/>
                </a:lnTo>
                <a:close/>
              </a:path>
              <a:path w="2044700" h="360045">
                <a:moveTo>
                  <a:pt x="2002146" y="329390"/>
                </a:moveTo>
                <a:lnTo>
                  <a:pt x="1994861" y="329390"/>
                </a:lnTo>
                <a:lnTo>
                  <a:pt x="1994134" y="329887"/>
                </a:lnTo>
                <a:lnTo>
                  <a:pt x="2002522" y="329887"/>
                </a:lnTo>
                <a:lnTo>
                  <a:pt x="2002146" y="329390"/>
                </a:lnTo>
                <a:close/>
              </a:path>
              <a:path w="2044700" h="360045">
                <a:moveTo>
                  <a:pt x="1999496" y="325888"/>
                </a:moveTo>
                <a:lnTo>
                  <a:pt x="1994547" y="329580"/>
                </a:lnTo>
                <a:lnTo>
                  <a:pt x="1994861" y="329390"/>
                </a:lnTo>
                <a:lnTo>
                  <a:pt x="2002146" y="329390"/>
                </a:lnTo>
                <a:lnTo>
                  <a:pt x="1999496" y="325888"/>
                </a:lnTo>
                <a:close/>
              </a:path>
              <a:path w="2044700" h="360045">
                <a:moveTo>
                  <a:pt x="2040360" y="297479"/>
                </a:moveTo>
                <a:lnTo>
                  <a:pt x="2021034" y="297479"/>
                </a:lnTo>
                <a:lnTo>
                  <a:pt x="2020670" y="298335"/>
                </a:lnTo>
                <a:lnTo>
                  <a:pt x="2019216" y="301209"/>
                </a:lnTo>
                <a:lnTo>
                  <a:pt x="2035574" y="309083"/>
                </a:lnTo>
                <a:lnTo>
                  <a:pt x="2037574" y="304930"/>
                </a:lnTo>
                <a:lnTo>
                  <a:pt x="2040360" y="297479"/>
                </a:lnTo>
                <a:close/>
              </a:path>
              <a:path w="2044700" h="360045">
                <a:moveTo>
                  <a:pt x="2020834" y="297890"/>
                </a:moveTo>
                <a:lnTo>
                  <a:pt x="2020617" y="298335"/>
                </a:lnTo>
                <a:lnTo>
                  <a:pt x="2020834" y="297890"/>
                </a:lnTo>
                <a:close/>
              </a:path>
              <a:path w="2044700" h="360045">
                <a:moveTo>
                  <a:pt x="2021034" y="297479"/>
                </a:moveTo>
                <a:lnTo>
                  <a:pt x="2020834" y="297890"/>
                </a:lnTo>
                <a:lnTo>
                  <a:pt x="2020670" y="298335"/>
                </a:lnTo>
                <a:lnTo>
                  <a:pt x="2021034" y="297479"/>
                </a:lnTo>
                <a:close/>
              </a:path>
              <a:path w="2044700" h="360045">
                <a:moveTo>
                  <a:pt x="2042105" y="290901"/>
                </a:moveTo>
                <a:lnTo>
                  <a:pt x="2023397" y="290901"/>
                </a:lnTo>
                <a:lnTo>
                  <a:pt x="2023124" y="291703"/>
                </a:lnTo>
                <a:lnTo>
                  <a:pt x="2020834" y="297890"/>
                </a:lnTo>
                <a:lnTo>
                  <a:pt x="2021034" y="297479"/>
                </a:lnTo>
                <a:lnTo>
                  <a:pt x="2040360" y="297479"/>
                </a:lnTo>
                <a:lnTo>
                  <a:pt x="2040663" y="296668"/>
                </a:lnTo>
                <a:lnTo>
                  <a:pt x="2042105" y="290901"/>
                </a:lnTo>
                <a:close/>
              </a:path>
              <a:path w="2044700" h="360045">
                <a:moveTo>
                  <a:pt x="2023182" y="291486"/>
                </a:moveTo>
                <a:lnTo>
                  <a:pt x="2023103" y="291703"/>
                </a:lnTo>
                <a:lnTo>
                  <a:pt x="2023182" y="291486"/>
                </a:lnTo>
                <a:close/>
              </a:path>
              <a:path w="2044700" h="360045">
                <a:moveTo>
                  <a:pt x="2023397" y="290901"/>
                </a:moveTo>
                <a:lnTo>
                  <a:pt x="2023182" y="291486"/>
                </a:lnTo>
                <a:lnTo>
                  <a:pt x="2023124" y="291703"/>
                </a:lnTo>
                <a:lnTo>
                  <a:pt x="2023397" y="290901"/>
                </a:lnTo>
                <a:close/>
              </a:path>
              <a:path w="2044700" h="360045">
                <a:moveTo>
                  <a:pt x="2024669" y="285937"/>
                </a:moveTo>
                <a:lnTo>
                  <a:pt x="2023182" y="291486"/>
                </a:lnTo>
                <a:lnTo>
                  <a:pt x="2023397" y="290901"/>
                </a:lnTo>
                <a:lnTo>
                  <a:pt x="2042105" y="290901"/>
                </a:lnTo>
                <a:lnTo>
                  <a:pt x="2042208" y="290487"/>
                </a:lnTo>
                <a:lnTo>
                  <a:pt x="2024669" y="285937"/>
                </a:lnTo>
                <a:close/>
              </a:path>
              <a:path w="2044700" h="360045">
                <a:moveTo>
                  <a:pt x="2044662" y="234318"/>
                </a:moveTo>
                <a:lnTo>
                  <a:pt x="2026486" y="234318"/>
                </a:lnTo>
                <a:lnTo>
                  <a:pt x="2026487" y="252338"/>
                </a:lnTo>
                <a:lnTo>
                  <a:pt x="2044662" y="252338"/>
                </a:lnTo>
                <a:lnTo>
                  <a:pt x="2044662" y="234318"/>
                </a:lnTo>
                <a:close/>
              </a:path>
              <a:path w="2044700" h="360045">
                <a:moveTo>
                  <a:pt x="2044662" y="180257"/>
                </a:moveTo>
                <a:lnTo>
                  <a:pt x="2026486" y="180257"/>
                </a:lnTo>
                <a:lnTo>
                  <a:pt x="2026486" y="198277"/>
                </a:lnTo>
                <a:lnTo>
                  <a:pt x="2044662" y="198277"/>
                </a:lnTo>
                <a:lnTo>
                  <a:pt x="2044662" y="180257"/>
                </a:lnTo>
                <a:close/>
              </a:path>
              <a:path w="2044700" h="360045">
                <a:moveTo>
                  <a:pt x="2044662" y="126196"/>
                </a:moveTo>
                <a:lnTo>
                  <a:pt x="2026486" y="126196"/>
                </a:lnTo>
                <a:lnTo>
                  <a:pt x="2026486" y="144216"/>
                </a:lnTo>
                <a:lnTo>
                  <a:pt x="2044662" y="144216"/>
                </a:lnTo>
                <a:lnTo>
                  <a:pt x="2044662" y="126196"/>
                </a:lnTo>
                <a:close/>
              </a:path>
              <a:path w="2044700" h="360045">
                <a:moveTo>
                  <a:pt x="2026556" y="90155"/>
                </a:moveTo>
                <a:lnTo>
                  <a:pt x="2026577" y="90543"/>
                </a:lnTo>
                <a:lnTo>
                  <a:pt x="2026556" y="90155"/>
                </a:lnTo>
                <a:close/>
              </a:path>
              <a:path w="2044700" h="360045">
                <a:moveTo>
                  <a:pt x="2044352" y="82235"/>
                </a:moveTo>
                <a:lnTo>
                  <a:pt x="2026123" y="82235"/>
                </a:lnTo>
                <a:lnTo>
                  <a:pt x="2026214" y="83136"/>
                </a:lnTo>
                <a:lnTo>
                  <a:pt x="2026556" y="90155"/>
                </a:lnTo>
                <a:lnTo>
                  <a:pt x="2044662" y="90155"/>
                </a:lnTo>
                <a:lnTo>
                  <a:pt x="2044662" y="89885"/>
                </a:lnTo>
                <a:lnTo>
                  <a:pt x="2044352" y="82235"/>
                </a:lnTo>
                <a:close/>
              </a:path>
              <a:path w="2044700" h="360045">
                <a:moveTo>
                  <a:pt x="2026147" y="82686"/>
                </a:moveTo>
                <a:lnTo>
                  <a:pt x="2026172" y="83136"/>
                </a:lnTo>
                <a:lnTo>
                  <a:pt x="2026147" y="82686"/>
                </a:lnTo>
                <a:close/>
              </a:path>
              <a:path w="2044700" h="360045">
                <a:moveTo>
                  <a:pt x="2043416" y="75099"/>
                </a:moveTo>
                <a:lnTo>
                  <a:pt x="2025032" y="75099"/>
                </a:lnTo>
                <a:lnTo>
                  <a:pt x="2025214" y="76027"/>
                </a:lnTo>
                <a:lnTo>
                  <a:pt x="2026147" y="82686"/>
                </a:lnTo>
                <a:lnTo>
                  <a:pt x="2026123" y="82235"/>
                </a:lnTo>
                <a:lnTo>
                  <a:pt x="2044352" y="82235"/>
                </a:lnTo>
                <a:lnTo>
                  <a:pt x="2044298" y="80893"/>
                </a:lnTo>
                <a:lnTo>
                  <a:pt x="2043416" y="75099"/>
                </a:lnTo>
                <a:close/>
              </a:path>
              <a:path w="2044700" h="360045">
                <a:moveTo>
                  <a:pt x="2025128" y="75748"/>
                </a:moveTo>
                <a:lnTo>
                  <a:pt x="2025169" y="76027"/>
                </a:lnTo>
                <a:lnTo>
                  <a:pt x="2025128" y="75748"/>
                </a:lnTo>
                <a:close/>
              </a:path>
              <a:path w="2044700" h="360045">
                <a:moveTo>
                  <a:pt x="2025032" y="75099"/>
                </a:moveTo>
                <a:lnTo>
                  <a:pt x="2025128" y="75748"/>
                </a:lnTo>
                <a:lnTo>
                  <a:pt x="2025214" y="76027"/>
                </a:lnTo>
                <a:lnTo>
                  <a:pt x="2025032" y="75099"/>
                </a:lnTo>
                <a:close/>
              </a:path>
              <a:path w="2044700" h="360045">
                <a:moveTo>
                  <a:pt x="2042390" y="70008"/>
                </a:moveTo>
                <a:lnTo>
                  <a:pt x="2024760" y="74559"/>
                </a:lnTo>
                <a:lnTo>
                  <a:pt x="2025128" y="75748"/>
                </a:lnTo>
                <a:lnTo>
                  <a:pt x="2025032" y="75099"/>
                </a:lnTo>
                <a:lnTo>
                  <a:pt x="2043416" y="75099"/>
                </a:lnTo>
                <a:lnTo>
                  <a:pt x="2042935" y="71937"/>
                </a:lnTo>
                <a:lnTo>
                  <a:pt x="2042390" y="70008"/>
                </a:lnTo>
                <a:close/>
              </a:path>
              <a:path w="2044700" h="360045">
                <a:moveTo>
                  <a:pt x="2012776" y="43951"/>
                </a:moveTo>
                <a:lnTo>
                  <a:pt x="2009674" y="43951"/>
                </a:lnTo>
                <a:lnTo>
                  <a:pt x="2010128" y="44555"/>
                </a:lnTo>
                <a:lnTo>
                  <a:pt x="2010764" y="45447"/>
                </a:lnTo>
                <a:lnTo>
                  <a:pt x="2012776" y="43951"/>
                </a:lnTo>
                <a:close/>
              </a:path>
              <a:path w="2044700" h="360045">
                <a:moveTo>
                  <a:pt x="2010050" y="44467"/>
                </a:moveTo>
                <a:close/>
              </a:path>
              <a:path w="2044700" h="360045">
                <a:moveTo>
                  <a:pt x="2009674" y="43951"/>
                </a:moveTo>
                <a:lnTo>
                  <a:pt x="2010050" y="44467"/>
                </a:lnTo>
                <a:lnTo>
                  <a:pt x="2009674" y="43951"/>
                </a:lnTo>
                <a:close/>
              </a:path>
              <a:path w="2044700" h="360045">
                <a:moveTo>
                  <a:pt x="2005206" y="39032"/>
                </a:moveTo>
                <a:lnTo>
                  <a:pt x="2010050" y="44467"/>
                </a:lnTo>
                <a:lnTo>
                  <a:pt x="2009674" y="43951"/>
                </a:lnTo>
                <a:lnTo>
                  <a:pt x="2012776" y="43951"/>
                </a:lnTo>
                <a:lnTo>
                  <a:pt x="2018834" y="39446"/>
                </a:lnTo>
                <a:lnTo>
                  <a:pt x="2005675" y="39446"/>
                </a:lnTo>
                <a:lnTo>
                  <a:pt x="2005206" y="39032"/>
                </a:lnTo>
                <a:close/>
              </a:path>
              <a:path w="2044700" h="360045">
                <a:moveTo>
                  <a:pt x="2004948" y="38743"/>
                </a:moveTo>
                <a:lnTo>
                  <a:pt x="2005206" y="39032"/>
                </a:lnTo>
                <a:lnTo>
                  <a:pt x="2005675" y="39446"/>
                </a:lnTo>
                <a:lnTo>
                  <a:pt x="2004948" y="38743"/>
                </a:lnTo>
                <a:close/>
              </a:path>
              <a:path w="2044700" h="360045">
                <a:moveTo>
                  <a:pt x="2019779" y="38743"/>
                </a:moveTo>
                <a:lnTo>
                  <a:pt x="2004948" y="38743"/>
                </a:lnTo>
                <a:lnTo>
                  <a:pt x="2005675" y="39446"/>
                </a:lnTo>
                <a:lnTo>
                  <a:pt x="2018834" y="39446"/>
                </a:lnTo>
                <a:lnTo>
                  <a:pt x="2019779" y="38743"/>
                </a:lnTo>
                <a:close/>
              </a:path>
              <a:path w="2044700" h="360045">
                <a:moveTo>
                  <a:pt x="2010855" y="19993"/>
                </a:moveTo>
                <a:lnTo>
                  <a:pt x="2000080" y="34238"/>
                </a:lnTo>
                <a:lnTo>
                  <a:pt x="2000048" y="34456"/>
                </a:lnTo>
                <a:lnTo>
                  <a:pt x="2000404" y="34734"/>
                </a:lnTo>
                <a:lnTo>
                  <a:pt x="2005206" y="39032"/>
                </a:lnTo>
                <a:lnTo>
                  <a:pt x="2004948" y="38743"/>
                </a:lnTo>
                <a:lnTo>
                  <a:pt x="2019779" y="38743"/>
                </a:lnTo>
                <a:lnTo>
                  <a:pt x="2025305" y="34635"/>
                </a:lnTo>
                <a:lnTo>
                  <a:pt x="2023942" y="32823"/>
                </a:lnTo>
                <a:lnTo>
                  <a:pt x="2018125" y="26354"/>
                </a:lnTo>
                <a:lnTo>
                  <a:pt x="2011582" y="20552"/>
                </a:lnTo>
                <a:lnTo>
                  <a:pt x="2010855" y="19993"/>
                </a:lnTo>
                <a:close/>
              </a:path>
              <a:path w="2044700" h="360045">
                <a:moveTo>
                  <a:pt x="2000015" y="34456"/>
                </a:moveTo>
                <a:lnTo>
                  <a:pt x="2000330" y="34734"/>
                </a:lnTo>
                <a:lnTo>
                  <a:pt x="2000015" y="34456"/>
                </a:lnTo>
                <a:close/>
              </a:path>
              <a:path w="2044700" h="360045">
                <a:moveTo>
                  <a:pt x="1999964" y="34391"/>
                </a:moveTo>
                <a:lnTo>
                  <a:pt x="2000404" y="34734"/>
                </a:lnTo>
                <a:lnTo>
                  <a:pt x="1999964" y="34391"/>
                </a:lnTo>
                <a:close/>
              </a:path>
              <a:path w="2044700" h="360045">
                <a:moveTo>
                  <a:pt x="1999768" y="34238"/>
                </a:moveTo>
                <a:lnTo>
                  <a:pt x="1999955" y="34403"/>
                </a:lnTo>
                <a:lnTo>
                  <a:pt x="1999768" y="34238"/>
                </a:lnTo>
                <a:close/>
              </a:path>
              <a:path w="2044700" h="360045">
                <a:moveTo>
                  <a:pt x="1968527" y="19477"/>
                </a:moveTo>
                <a:lnTo>
                  <a:pt x="1970779" y="20065"/>
                </a:lnTo>
                <a:lnTo>
                  <a:pt x="1970918" y="19543"/>
                </a:lnTo>
                <a:lnTo>
                  <a:pt x="1968961" y="19543"/>
                </a:lnTo>
                <a:lnTo>
                  <a:pt x="1968527" y="19477"/>
                </a:lnTo>
                <a:close/>
              </a:path>
              <a:path w="2044700" h="360045">
                <a:moveTo>
                  <a:pt x="1968052" y="19353"/>
                </a:moveTo>
                <a:lnTo>
                  <a:pt x="1968527" y="19477"/>
                </a:lnTo>
                <a:lnTo>
                  <a:pt x="1968961" y="19543"/>
                </a:lnTo>
                <a:lnTo>
                  <a:pt x="1968052" y="19353"/>
                </a:lnTo>
                <a:close/>
              </a:path>
              <a:path w="2044700" h="360045">
                <a:moveTo>
                  <a:pt x="1970968" y="19353"/>
                </a:moveTo>
                <a:lnTo>
                  <a:pt x="1968052" y="19353"/>
                </a:lnTo>
                <a:lnTo>
                  <a:pt x="1968961" y="19543"/>
                </a:lnTo>
                <a:lnTo>
                  <a:pt x="1970918" y="19543"/>
                </a:lnTo>
                <a:lnTo>
                  <a:pt x="1970968" y="19353"/>
                </a:lnTo>
                <a:close/>
              </a:path>
              <a:path w="2044700" h="360045">
                <a:moveTo>
                  <a:pt x="1961326" y="18394"/>
                </a:moveTo>
                <a:lnTo>
                  <a:pt x="1968527" y="19477"/>
                </a:lnTo>
                <a:lnTo>
                  <a:pt x="1968052" y="19353"/>
                </a:lnTo>
                <a:lnTo>
                  <a:pt x="1970968" y="19353"/>
                </a:lnTo>
                <a:lnTo>
                  <a:pt x="1971217" y="18416"/>
                </a:lnTo>
                <a:lnTo>
                  <a:pt x="1961782" y="18416"/>
                </a:lnTo>
                <a:lnTo>
                  <a:pt x="1961326" y="18394"/>
                </a:lnTo>
                <a:close/>
              </a:path>
              <a:path w="2044700" h="360045">
                <a:moveTo>
                  <a:pt x="1960873" y="18326"/>
                </a:moveTo>
                <a:lnTo>
                  <a:pt x="1961326" y="18394"/>
                </a:lnTo>
                <a:lnTo>
                  <a:pt x="1961782" y="18416"/>
                </a:lnTo>
                <a:lnTo>
                  <a:pt x="1960873" y="18326"/>
                </a:lnTo>
                <a:close/>
              </a:path>
              <a:path w="2044700" h="360045">
                <a:moveTo>
                  <a:pt x="1971241" y="18326"/>
                </a:moveTo>
                <a:lnTo>
                  <a:pt x="1960873" y="18326"/>
                </a:lnTo>
                <a:lnTo>
                  <a:pt x="1961782" y="18416"/>
                </a:lnTo>
                <a:lnTo>
                  <a:pt x="1971217" y="18416"/>
                </a:lnTo>
                <a:close/>
              </a:path>
              <a:path w="2044700" h="360045">
                <a:moveTo>
                  <a:pt x="1955511" y="72"/>
                </a:moveTo>
                <a:lnTo>
                  <a:pt x="1954693" y="18074"/>
                </a:lnTo>
                <a:lnTo>
                  <a:pt x="1961326" y="18394"/>
                </a:lnTo>
                <a:lnTo>
                  <a:pt x="1960873" y="18326"/>
                </a:lnTo>
                <a:lnTo>
                  <a:pt x="1971241" y="18326"/>
                </a:lnTo>
                <a:lnTo>
                  <a:pt x="1975413" y="2630"/>
                </a:lnTo>
                <a:lnTo>
                  <a:pt x="1972142" y="1793"/>
                </a:lnTo>
                <a:lnTo>
                  <a:pt x="1963145" y="441"/>
                </a:lnTo>
                <a:lnTo>
                  <a:pt x="1955511" y="72"/>
                </a:lnTo>
                <a:close/>
              </a:path>
              <a:path w="2044700" h="360045">
                <a:moveTo>
                  <a:pt x="1918797" y="0"/>
                </a:moveTo>
                <a:lnTo>
                  <a:pt x="1900622" y="0"/>
                </a:lnTo>
                <a:lnTo>
                  <a:pt x="1900622" y="18020"/>
                </a:lnTo>
                <a:lnTo>
                  <a:pt x="1918797" y="18020"/>
                </a:lnTo>
                <a:lnTo>
                  <a:pt x="1918797" y="0"/>
                </a:lnTo>
                <a:close/>
              </a:path>
              <a:path w="2044700" h="360045">
                <a:moveTo>
                  <a:pt x="1864271" y="0"/>
                </a:moveTo>
                <a:lnTo>
                  <a:pt x="1846095" y="0"/>
                </a:lnTo>
                <a:lnTo>
                  <a:pt x="1846095" y="18020"/>
                </a:lnTo>
                <a:lnTo>
                  <a:pt x="1864271" y="18020"/>
                </a:lnTo>
                <a:lnTo>
                  <a:pt x="1864271" y="0"/>
                </a:lnTo>
                <a:close/>
              </a:path>
              <a:path w="2044700" h="360045">
                <a:moveTo>
                  <a:pt x="1809745" y="0"/>
                </a:moveTo>
                <a:lnTo>
                  <a:pt x="1791569" y="0"/>
                </a:lnTo>
                <a:lnTo>
                  <a:pt x="1791569" y="18020"/>
                </a:lnTo>
                <a:lnTo>
                  <a:pt x="1809745" y="18020"/>
                </a:lnTo>
                <a:lnTo>
                  <a:pt x="1809745" y="0"/>
                </a:lnTo>
                <a:close/>
              </a:path>
              <a:path w="2044700" h="360045">
                <a:moveTo>
                  <a:pt x="1755219" y="0"/>
                </a:moveTo>
                <a:lnTo>
                  <a:pt x="1737043" y="0"/>
                </a:lnTo>
                <a:lnTo>
                  <a:pt x="1737043" y="18020"/>
                </a:lnTo>
                <a:lnTo>
                  <a:pt x="1755219" y="18020"/>
                </a:lnTo>
                <a:lnTo>
                  <a:pt x="1755219" y="0"/>
                </a:lnTo>
                <a:close/>
              </a:path>
              <a:path w="2044700" h="360045">
                <a:moveTo>
                  <a:pt x="1700692" y="0"/>
                </a:moveTo>
                <a:lnTo>
                  <a:pt x="1682517" y="0"/>
                </a:lnTo>
                <a:lnTo>
                  <a:pt x="1682517" y="18020"/>
                </a:lnTo>
                <a:lnTo>
                  <a:pt x="1700692" y="18020"/>
                </a:lnTo>
                <a:lnTo>
                  <a:pt x="1700692" y="0"/>
                </a:lnTo>
                <a:close/>
              </a:path>
              <a:path w="2044700" h="360045">
                <a:moveTo>
                  <a:pt x="1646166" y="0"/>
                </a:moveTo>
                <a:lnTo>
                  <a:pt x="1627991" y="0"/>
                </a:lnTo>
                <a:lnTo>
                  <a:pt x="1627991" y="18020"/>
                </a:lnTo>
                <a:lnTo>
                  <a:pt x="1646166" y="18020"/>
                </a:lnTo>
                <a:lnTo>
                  <a:pt x="1646166" y="0"/>
                </a:lnTo>
                <a:close/>
              </a:path>
              <a:path w="2044700" h="360045">
                <a:moveTo>
                  <a:pt x="1591640" y="0"/>
                </a:moveTo>
                <a:lnTo>
                  <a:pt x="1573465" y="0"/>
                </a:lnTo>
                <a:lnTo>
                  <a:pt x="1573465" y="18020"/>
                </a:lnTo>
                <a:lnTo>
                  <a:pt x="1591640" y="18020"/>
                </a:lnTo>
                <a:lnTo>
                  <a:pt x="1591640" y="0"/>
                </a:lnTo>
                <a:close/>
              </a:path>
              <a:path w="2044700" h="360045">
                <a:moveTo>
                  <a:pt x="1537114" y="0"/>
                </a:moveTo>
                <a:lnTo>
                  <a:pt x="1518939" y="0"/>
                </a:lnTo>
                <a:lnTo>
                  <a:pt x="1518939" y="18020"/>
                </a:lnTo>
                <a:lnTo>
                  <a:pt x="1537114" y="18020"/>
                </a:lnTo>
                <a:lnTo>
                  <a:pt x="1537114" y="0"/>
                </a:lnTo>
                <a:close/>
              </a:path>
              <a:path w="2044700" h="360045">
                <a:moveTo>
                  <a:pt x="1482588" y="0"/>
                </a:moveTo>
                <a:lnTo>
                  <a:pt x="1464412" y="0"/>
                </a:lnTo>
                <a:lnTo>
                  <a:pt x="1464412" y="18020"/>
                </a:lnTo>
                <a:lnTo>
                  <a:pt x="1482588" y="18020"/>
                </a:lnTo>
                <a:lnTo>
                  <a:pt x="1482588" y="0"/>
                </a:lnTo>
                <a:close/>
              </a:path>
              <a:path w="2044700" h="360045">
                <a:moveTo>
                  <a:pt x="1428062" y="0"/>
                </a:moveTo>
                <a:lnTo>
                  <a:pt x="1409886" y="0"/>
                </a:lnTo>
                <a:lnTo>
                  <a:pt x="1409886" y="18020"/>
                </a:lnTo>
                <a:lnTo>
                  <a:pt x="1428062" y="18020"/>
                </a:lnTo>
                <a:lnTo>
                  <a:pt x="1428062" y="0"/>
                </a:lnTo>
                <a:close/>
              </a:path>
              <a:path w="2044700" h="360045">
                <a:moveTo>
                  <a:pt x="1373536" y="0"/>
                </a:moveTo>
                <a:lnTo>
                  <a:pt x="1355360" y="0"/>
                </a:lnTo>
                <a:lnTo>
                  <a:pt x="1355360" y="18020"/>
                </a:lnTo>
                <a:lnTo>
                  <a:pt x="1373536" y="18020"/>
                </a:lnTo>
                <a:lnTo>
                  <a:pt x="1373536" y="0"/>
                </a:lnTo>
                <a:close/>
              </a:path>
              <a:path w="2044700" h="360045">
                <a:moveTo>
                  <a:pt x="1319009" y="0"/>
                </a:moveTo>
                <a:lnTo>
                  <a:pt x="1300834" y="0"/>
                </a:lnTo>
                <a:lnTo>
                  <a:pt x="1300834" y="18020"/>
                </a:lnTo>
                <a:lnTo>
                  <a:pt x="1319009" y="18020"/>
                </a:lnTo>
                <a:lnTo>
                  <a:pt x="1319009" y="0"/>
                </a:lnTo>
                <a:close/>
              </a:path>
              <a:path w="2044700" h="360045">
                <a:moveTo>
                  <a:pt x="1264483" y="0"/>
                </a:moveTo>
                <a:lnTo>
                  <a:pt x="1246308" y="0"/>
                </a:lnTo>
                <a:lnTo>
                  <a:pt x="1246308" y="18020"/>
                </a:lnTo>
                <a:lnTo>
                  <a:pt x="1264483" y="18020"/>
                </a:lnTo>
                <a:lnTo>
                  <a:pt x="1264483" y="0"/>
                </a:lnTo>
                <a:close/>
              </a:path>
              <a:path w="2044700" h="360045">
                <a:moveTo>
                  <a:pt x="1209957" y="0"/>
                </a:moveTo>
                <a:lnTo>
                  <a:pt x="1191782" y="0"/>
                </a:lnTo>
                <a:lnTo>
                  <a:pt x="1191782" y="18020"/>
                </a:lnTo>
                <a:lnTo>
                  <a:pt x="1209957" y="18020"/>
                </a:lnTo>
                <a:lnTo>
                  <a:pt x="1209957" y="0"/>
                </a:lnTo>
                <a:close/>
              </a:path>
              <a:path w="2044700" h="360045">
                <a:moveTo>
                  <a:pt x="1155431" y="0"/>
                </a:moveTo>
                <a:lnTo>
                  <a:pt x="1137256" y="0"/>
                </a:lnTo>
                <a:lnTo>
                  <a:pt x="1137256" y="18020"/>
                </a:lnTo>
                <a:lnTo>
                  <a:pt x="1155431" y="18020"/>
                </a:lnTo>
                <a:lnTo>
                  <a:pt x="1155431" y="0"/>
                </a:lnTo>
                <a:close/>
              </a:path>
              <a:path w="2044700" h="360045">
                <a:moveTo>
                  <a:pt x="1100905" y="0"/>
                </a:moveTo>
                <a:lnTo>
                  <a:pt x="1082729" y="0"/>
                </a:lnTo>
                <a:lnTo>
                  <a:pt x="1082729" y="18020"/>
                </a:lnTo>
                <a:lnTo>
                  <a:pt x="1100905" y="18020"/>
                </a:lnTo>
                <a:lnTo>
                  <a:pt x="1100905" y="0"/>
                </a:lnTo>
                <a:close/>
              </a:path>
              <a:path w="2044700" h="360045">
                <a:moveTo>
                  <a:pt x="1046379" y="0"/>
                </a:moveTo>
                <a:lnTo>
                  <a:pt x="1028203" y="0"/>
                </a:lnTo>
                <a:lnTo>
                  <a:pt x="1028203" y="18020"/>
                </a:lnTo>
                <a:lnTo>
                  <a:pt x="1046379" y="18020"/>
                </a:lnTo>
                <a:lnTo>
                  <a:pt x="1046379" y="0"/>
                </a:lnTo>
                <a:close/>
              </a:path>
              <a:path w="2044700" h="360045">
                <a:moveTo>
                  <a:pt x="991853" y="0"/>
                </a:moveTo>
                <a:lnTo>
                  <a:pt x="973677" y="0"/>
                </a:lnTo>
                <a:lnTo>
                  <a:pt x="973677" y="18020"/>
                </a:lnTo>
                <a:lnTo>
                  <a:pt x="991853" y="18020"/>
                </a:lnTo>
                <a:lnTo>
                  <a:pt x="991853" y="0"/>
                </a:lnTo>
                <a:close/>
              </a:path>
              <a:path w="2044700" h="360045">
                <a:moveTo>
                  <a:pt x="937326" y="0"/>
                </a:moveTo>
                <a:lnTo>
                  <a:pt x="919151" y="0"/>
                </a:lnTo>
                <a:lnTo>
                  <a:pt x="919151" y="18020"/>
                </a:lnTo>
                <a:lnTo>
                  <a:pt x="937326" y="18020"/>
                </a:lnTo>
                <a:lnTo>
                  <a:pt x="937326" y="0"/>
                </a:lnTo>
                <a:close/>
              </a:path>
              <a:path w="2044700" h="360045">
                <a:moveTo>
                  <a:pt x="882800" y="0"/>
                </a:moveTo>
                <a:lnTo>
                  <a:pt x="864589" y="0"/>
                </a:lnTo>
                <a:lnTo>
                  <a:pt x="864589" y="18020"/>
                </a:lnTo>
                <a:lnTo>
                  <a:pt x="882800" y="18020"/>
                </a:lnTo>
                <a:lnTo>
                  <a:pt x="882800" y="0"/>
                </a:lnTo>
                <a:close/>
              </a:path>
              <a:path w="2044700" h="360045">
                <a:moveTo>
                  <a:pt x="828238" y="0"/>
                </a:moveTo>
                <a:lnTo>
                  <a:pt x="810062" y="0"/>
                </a:lnTo>
                <a:lnTo>
                  <a:pt x="810062" y="18020"/>
                </a:lnTo>
                <a:lnTo>
                  <a:pt x="828238" y="18020"/>
                </a:lnTo>
                <a:lnTo>
                  <a:pt x="828238" y="0"/>
                </a:lnTo>
                <a:close/>
              </a:path>
              <a:path w="2044700" h="360045">
                <a:moveTo>
                  <a:pt x="773712" y="0"/>
                </a:moveTo>
                <a:lnTo>
                  <a:pt x="755536" y="0"/>
                </a:lnTo>
                <a:lnTo>
                  <a:pt x="755536" y="18020"/>
                </a:lnTo>
                <a:lnTo>
                  <a:pt x="773712" y="18020"/>
                </a:lnTo>
                <a:lnTo>
                  <a:pt x="773712" y="0"/>
                </a:lnTo>
                <a:close/>
              </a:path>
              <a:path w="2044700" h="360045">
                <a:moveTo>
                  <a:pt x="719186" y="0"/>
                </a:moveTo>
                <a:lnTo>
                  <a:pt x="701010" y="0"/>
                </a:lnTo>
                <a:lnTo>
                  <a:pt x="701010" y="18020"/>
                </a:lnTo>
                <a:lnTo>
                  <a:pt x="719186" y="18020"/>
                </a:lnTo>
                <a:lnTo>
                  <a:pt x="719186" y="0"/>
                </a:lnTo>
                <a:close/>
              </a:path>
              <a:path w="2044700" h="360045">
                <a:moveTo>
                  <a:pt x="664659" y="0"/>
                </a:moveTo>
                <a:lnTo>
                  <a:pt x="646484" y="0"/>
                </a:lnTo>
                <a:lnTo>
                  <a:pt x="646484" y="18020"/>
                </a:lnTo>
                <a:lnTo>
                  <a:pt x="664659" y="18020"/>
                </a:lnTo>
                <a:lnTo>
                  <a:pt x="664659" y="0"/>
                </a:lnTo>
                <a:close/>
              </a:path>
              <a:path w="2044700" h="360045">
                <a:moveTo>
                  <a:pt x="610133" y="0"/>
                </a:moveTo>
                <a:lnTo>
                  <a:pt x="591958" y="0"/>
                </a:lnTo>
                <a:lnTo>
                  <a:pt x="591958" y="18020"/>
                </a:lnTo>
                <a:lnTo>
                  <a:pt x="610133" y="18020"/>
                </a:lnTo>
                <a:lnTo>
                  <a:pt x="610133" y="0"/>
                </a:lnTo>
                <a:close/>
              </a:path>
              <a:path w="2044700" h="360045">
                <a:moveTo>
                  <a:pt x="555607" y="0"/>
                </a:moveTo>
                <a:lnTo>
                  <a:pt x="537432" y="0"/>
                </a:lnTo>
                <a:lnTo>
                  <a:pt x="537432" y="18020"/>
                </a:lnTo>
                <a:lnTo>
                  <a:pt x="555607" y="18020"/>
                </a:lnTo>
                <a:lnTo>
                  <a:pt x="555607" y="0"/>
                </a:lnTo>
                <a:close/>
              </a:path>
              <a:path w="2044700" h="360045">
                <a:moveTo>
                  <a:pt x="501081" y="0"/>
                </a:moveTo>
                <a:lnTo>
                  <a:pt x="482906" y="0"/>
                </a:lnTo>
                <a:lnTo>
                  <a:pt x="482906" y="18020"/>
                </a:lnTo>
                <a:lnTo>
                  <a:pt x="501081" y="18020"/>
                </a:lnTo>
                <a:lnTo>
                  <a:pt x="501081" y="0"/>
                </a:lnTo>
                <a:close/>
              </a:path>
              <a:path w="2044700" h="360045">
                <a:moveTo>
                  <a:pt x="446555" y="0"/>
                </a:moveTo>
                <a:lnTo>
                  <a:pt x="428379" y="0"/>
                </a:lnTo>
                <a:lnTo>
                  <a:pt x="428379" y="18020"/>
                </a:lnTo>
                <a:lnTo>
                  <a:pt x="446555" y="18020"/>
                </a:lnTo>
                <a:lnTo>
                  <a:pt x="446555" y="0"/>
                </a:lnTo>
                <a:close/>
              </a:path>
              <a:path w="2044700" h="360045">
                <a:moveTo>
                  <a:pt x="392029" y="0"/>
                </a:moveTo>
                <a:lnTo>
                  <a:pt x="373853" y="0"/>
                </a:lnTo>
                <a:lnTo>
                  <a:pt x="373853" y="18020"/>
                </a:lnTo>
                <a:lnTo>
                  <a:pt x="392029" y="18020"/>
                </a:lnTo>
                <a:lnTo>
                  <a:pt x="392029" y="0"/>
                </a:lnTo>
                <a:close/>
              </a:path>
              <a:path w="2044700" h="360045">
                <a:moveTo>
                  <a:pt x="337503" y="0"/>
                </a:moveTo>
                <a:lnTo>
                  <a:pt x="319327" y="0"/>
                </a:lnTo>
                <a:lnTo>
                  <a:pt x="319327" y="18020"/>
                </a:lnTo>
                <a:lnTo>
                  <a:pt x="337503" y="18020"/>
                </a:lnTo>
                <a:lnTo>
                  <a:pt x="337503" y="0"/>
                </a:lnTo>
                <a:close/>
              </a:path>
              <a:path w="2044700" h="360045">
                <a:moveTo>
                  <a:pt x="282976" y="0"/>
                </a:moveTo>
                <a:lnTo>
                  <a:pt x="264801" y="0"/>
                </a:lnTo>
                <a:lnTo>
                  <a:pt x="264801" y="18020"/>
                </a:lnTo>
                <a:lnTo>
                  <a:pt x="282976" y="18020"/>
                </a:lnTo>
                <a:lnTo>
                  <a:pt x="282976" y="0"/>
                </a:lnTo>
                <a:close/>
              </a:path>
              <a:path w="2044700" h="360045">
                <a:moveTo>
                  <a:pt x="228450" y="0"/>
                </a:moveTo>
                <a:lnTo>
                  <a:pt x="210275" y="0"/>
                </a:lnTo>
                <a:lnTo>
                  <a:pt x="210275" y="18020"/>
                </a:lnTo>
                <a:lnTo>
                  <a:pt x="228450" y="18020"/>
                </a:lnTo>
                <a:lnTo>
                  <a:pt x="228450" y="0"/>
                </a:lnTo>
                <a:close/>
              </a:path>
              <a:path w="2044700" h="360045">
                <a:moveTo>
                  <a:pt x="173924" y="0"/>
                </a:moveTo>
                <a:lnTo>
                  <a:pt x="155749" y="0"/>
                </a:lnTo>
                <a:lnTo>
                  <a:pt x="155749" y="18020"/>
                </a:lnTo>
                <a:lnTo>
                  <a:pt x="173924" y="18020"/>
                </a:lnTo>
                <a:lnTo>
                  <a:pt x="173924" y="0"/>
                </a:lnTo>
                <a:close/>
              </a:path>
              <a:path w="2044700" h="360045">
                <a:moveTo>
                  <a:pt x="119398" y="0"/>
                </a:moveTo>
                <a:lnTo>
                  <a:pt x="101223" y="0"/>
                </a:lnTo>
                <a:lnTo>
                  <a:pt x="101223" y="18020"/>
                </a:lnTo>
                <a:lnTo>
                  <a:pt x="119398" y="18020"/>
                </a:lnTo>
                <a:lnTo>
                  <a:pt x="119398" y="0"/>
                </a:lnTo>
                <a:close/>
              </a:path>
              <a:path w="2044700" h="360045">
                <a:moveTo>
                  <a:pt x="62209" y="4640"/>
                </a:moveTo>
                <a:lnTo>
                  <a:pt x="55499" y="7054"/>
                </a:lnTo>
                <a:lnTo>
                  <a:pt x="47541" y="10893"/>
                </a:lnTo>
                <a:lnTo>
                  <a:pt x="44141" y="12929"/>
                </a:lnTo>
                <a:lnTo>
                  <a:pt x="53561" y="28345"/>
                </a:lnTo>
                <a:lnTo>
                  <a:pt x="55942" y="26913"/>
                </a:lnTo>
                <a:lnTo>
                  <a:pt x="56600" y="26516"/>
                </a:lnTo>
                <a:lnTo>
                  <a:pt x="62268" y="23831"/>
                </a:lnTo>
                <a:lnTo>
                  <a:pt x="63018" y="23471"/>
                </a:lnTo>
                <a:lnTo>
                  <a:pt x="63152" y="23471"/>
                </a:lnTo>
                <a:lnTo>
                  <a:pt x="68416" y="21570"/>
                </a:lnTo>
                <a:lnTo>
                  <a:pt x="62209" y="4640"/>
                </a:lnTo>
                <a:close/>
              </a:path>
              <a:path w="2044700" h="360045">
                <a:moveTo>
                  <a:pt x="56600" y="26516"/>
                </a:moveTo>
                <a:lnTo>
                  <a:pt x="55861" y="26913"/>
                </a:lnTo>
                <a:lnTo>
                  <a:pt x="56264" y="26719"/>
                </a:lnTo>
                <a:lnTo>
                  <a:pt x="56600" y="26516"/>
                </a:lnTo>
                <a:close/>
              </a:path>
              <a:path w="2044700" h="360045">
                <a:moveTo>
                  <a:pt x="56264" y="26719"/>
                </a:moveTo>
                <a:lnTo>
                  <a:pt x="55861" y="26913"/>
                </a:lnTo>
                <a:lnTo>
                  <a:pt x="56264" y="26719"/>
                </a:lnTo>
                <a:close/>
              </a:path>
              <a:path w="2044700" h="360045">
                <a:moveTo>
                  <a:pt x="56685" y="26516"/>
                </a:moveTo>
                <a:lnTo>
                  <a:pt x="56264" y="26719"/>
                </a:lnTo>
                <a:lnTo>
                  <a:pt x="56685" y="26516"/>
                </a:lnTo>
                <a:close/>
              </a:path>
              <a:path w="2044700" h="360045">
                <a:moveTo>
                  <a:pt x="63018" y="23471"/>
                </a:moveTo>
                <a:lnTo>
                  <a:pt x="62155" y="23831"/>
                </a:lnTo>
                <a:lnTo>
                  <a:pt x="62612" y="23666"/>
                </a:lnTo>
                <a:lnTo>
                  <a:pt x="63018" y="23471"/>
                </a:lnTo>
                <a:close/>
              </a:path>
              <a:path w="2044700" h="360045">
                <a:moveTo>
                  <a:pt x="62612" y="23666"/>
                </a:moveTo>
                <a:lnTo>
                  <a:pt x="62155" y="23831"/>
                </a:lnTo>
                <a:lnTo>
                  <a:pt x="62612" y="23666"/>
                </a:lnTo>
                <a:close/>
              </a:path>
              <a:path w="2044700" h="360045">
                <a:moveTo>
                  <a:pt x="63152" y="23471"/>
                </a:moveTo>
                <a:lnTo>
                  <a:pt x="63018" y="23471"/>
                </a:lnTo>
                <a:lnTo>
                  <a:pt x="62612" y="23666"/>
                </a:lnTo>
                <a:lnTo>
                  <a:pt x="63152" y="23471"/>
                </a:lnTo>
                <a:close/>
              </a:path>
              <a:path w="2044700" h="360045">
                <a:moveTo>
                  <a:pt x="14976" y="40599"/>
                </a:moveTo>
                <a:lnTo>
                  <a:pt x="10980" y="47141"/>
                </a:lnTo>
                <a:lnTo>
                  <a:pt x="7114" y="55034"/>
                </a:lnTo>
                <a:lnTo>
                  <a:pt x="5952" y="58196"/>
                </a:lnTo>
                <a:lnTo>
                  <a:pt x="23033" y="64359"/>
                </a:lnTo>
                <a:lnTo>
                  <a:pt x="23721" y="62485"/>
                </a:lnTo>
                <a:lnTo>
                  <a:pt x="24035" y="61629"/>
                </a:lnTo>
                <a:lnTo>
                  <a:pt x="26783" y="56124"/>
                </a:lnTo>
                <a:lnTo>
                  <a:pt x="27144" y="55385"/>
                </a:lnTo>
                <a:lnTo>
                  <a:pt x="30520" y="49943"/>
                </a:lnTo>
                <a:lnTo>
                  <a:pt x="14976" y="40599"/>
                </a:lnTo>
                <a:close/>
              </a:path>
              <a:path w="2044700" h="360045">
                <a:moveTo>
                  <a:pt x="24035" y="61629"/>
                </a:moveTo>
                <a:lnTo>
                  <a:pt x="23668" y="62485"/>
                </a:lnTo>
                <a:lnTo>
                  <a:pt x="23877" y="62059"/>
                </a:lnTo>
                <a:lnTo>
                  <a:pt x="24035" y="61629"/>
                </a:lnTo>
                <a:close/>
              </a:path>
              <a:path w="2044700" h="360045">
                <a:moveTo>
                  <a:pt x="23877" y="62059"/>
                </a:moveTo>
                <a:lnTo>
                  <a:pt x="23668" y="62485"/>
                </a:lnTo>
                <a:lnTo>
                  <a:pt x="23877" y="62059"/>
                </a:lnTo>
                <a:close/>
              </a:path>
              <a:path w="2044700" h="360045">
                <a:moveTo>
                  <a:pt x="24087" y="61629"/>
                </a:moveTo>
                <a:lnTo>
                  <a:pt x="23877" y="62059"/>
                </a:lnTo>
                <a:lnTo>
                  <a:pt x="24087" y="61629"/>
                </a:lnTo>
                <a:close/>
              </a:path>
              <a:path w="2044700" h="360045">
                <a:moveTo>
                  <a:pt x="27144" y="55385"/>
                </a:moveTo>
                <a:lnTo>
                  <a:pt x="26742" y="56124"/>
                </a:lnTo>
                <a:lnTo>
                  <a:pt x="26947" y="55788"/>
                </a:lnTo>
                <a:lnTo>
                  <a:pt x="27144" y="55385"/>
                </a:lnTo>
                <a:close/>
              </a:path>
              <a:path w="2044700" h="360045">
                <a:moveTo>
                  <a:pt x="26947" y="55788"/>
                </a:moveTo>
                <a:lnTo>
                  <a:pt x="26742" y="56124"/>
                </a:lnTo>
                <a:lnTo>
                  <a:pt x="26947" y="55788"/>
                </a:lnTo>
                <a:close/>
              </a:path>
              <a:path w="2044700" h="360045">
                <a:moveTo>
                  <a:pt x="27193" y="55385"/>
                </a:moveTo>
                <a:lnTo>
                  <a:pt x="26947" y="55788"/>
                </a:lnTo>
                <a:lnTo>
                  <a:pt x="27193" y="55385"/>
                </a:lnTo>
                <a:close/>
              </a:path>
              <a:path w="2044700" h="360045">
                <a:moveTo>
                  <a:pt x="18175" y="96651"/>
                </a:moveTo>
                <a:lnTo>
                  <a:pt x="0" y="96651"/>
                </a:lnTo>
                <a:lnTo>
                  <a:pt x="0" y="114672"/>
                </a:lnTo>
                <a:lnTo>
                  <a:pt x="18175" y="114672"/>
                </a:lnTo>
                <a:lnTo>
                  <a:pt x="18175" y="96651"/>
                </a:lnTo>
                <a:close/>
              </a:path>
              <a:path w="2044700" h="360045">
                <a:moveTo>
                  <a:pt x="18175" y="150712"/>
                </a:moveTo>
                <a:lnTo>
                  <a:pt x="0" y="150712"/>
                </a:lnTo>
                <a:lnTo>
                  <a:pt x="0" y="168733"/>
                </a:lnTo>
                <a:lnTo>
                  <a:pt x="18175" y="168733"/>
                </a:lnTo>
                <a:lnTo>
                  <a:pt x="18175" y="150712"/>
                </a:lnTo>
                <a:close/>
              </a:path>
              <a:path w="2044700" h="360045">
                <a:moveTo>
                  <a:pt x="18175" y="204773"/>
                </a:moveTo>
                <a:lnTo>
                  <a:pt x="0" y="204773"/>
                </a:lnTo>
                <a:lnTo>
                  <a:pt x="0" y="222794"/>
                </a:lnTo>
                <a:lnTo>
                  <a:pt x="18175" y="222794"/>
                </a:lnTo>
                <a:lnTo>
                  <a:pt x="18175" y="204773"/>
                </a:lnTo>
                <a:close/>
              </a:path>
              <a:path w="2044700" h="360045">
                <a:moveTo>
                  <a:pt x="18175" y="258834"/>
                </a:moveTo>
                <a:lnTo>
                  <a:pt x="0" y="258834"/>
                </a:lnTo>
                <a:lnTo>
                  <a:pt x="0" y="270079"/>
                </a:lnTo>
                <a:lnTo>
                  <a:pt x="354" y="277287"/>
                </a:lnTo>
                <a:lnTo>
                  <a:pt x="18509" y="276413"/>
                </a:lnTo>
                <a:lnTo>
                  <a:pt x="18197" y="270079"/>
                </a:lnTo>
                <a:lnTo>
                  <a:pt x="18175" y="269854"/>
                </a:lnTo>
                <a:lnTo>
                  <a:pt x="18175" y="258834"/>
                </a:lnTo>
                <a:close/>
              </a:path>
              <a:path w="2044700" h="360045">
                <a:moveTo>
                  <a:pt x="18175" y="269643"/>
                </a:moveTo>
                <a:lnTo>
                  <a:pt x="18175" y="269854"/>
                </a:lnTo>
                <a:lnTo>
                  <a:pt x="18175" y="269643"/>
                </a:lnTo>
                <a:close/>
              </a:path>
              <a:path w="2044700" h="360045">
                <a:moveTo>
                  <a:pt x="18175" y="269421"/>
                </a:moveTo>
                <a:lnTo>
                  <a:pt x="18175" y="269643"/>
                </a:lnTo>
                <a:lnTo>
                  <a:pt x="18175" y="269421"/>
                </a:lnTo>
                <a:close/>
              </a:path>
              <a:path w="2044700" h="360045">
                <a:moveTo>
                  <a:pt x="28184" y="306200"/>
                </a:moveTo>
                <a:lnTo>
                  <a:pt x="12641" y="315540"/>
                </a:lnTo>
                <a:lnTo>
                  <a:pt x="15521" y="320251"/>
                </a:lnTo>
                <a:lnTo>
                  <a:pt x="20729" y="327137"/>
                </a:lnTo>
                <a:lnTo>
                  <a:pt x="24480" y="331290"/>
                </a:lnTo>
                <a:lnTo>
                  <a:pt x="38022" y="319270"/>
                </a:lnTo>
                <a:lnTo>
                  <a:pt x="35079" y="316012"/>
                </a:lnTo>
                <a:lnTo>
                  <a:pt x="34533" y="315407"/>
                </a:lnTo>
                <a:lnTo>
                  <a:pt x="30887" y="310531"/>
                </a:lnTo>
                <a:lnTo>
                  <a:pt x="30330" y="309795"/>
                </a:lnTo>
                <a:lnTo>
                  <a:pt x="28184" y="306200"/>
                </a:lnTo>
                <a:close/>
              </a:path>
              <a:path w="2044700" h="360045">
                <a:moveTo>
                  <a:pt x="34533" y="315407"/>
                </a:moveTo>
                <a:lnTo>
                  <a:pt x="35033" y="316012"/>
                </a:lnTo>
                <a:lnTo>
                  <a:pt x="34795" y="315697"/>
                </a:lnTo>
                <a:lnTo>
                  <a:pt x="34533" y="315407"/>
                </a:lnTo>
                <a:close/>
              </a:path>
              <a:path w="2044700" h="360045">
                <a:moveTo>
                  <a:pt x="34795" y="315697"/>
                </a:moveTo>
                <a:lnTo>
                  <a:pt x="35033" y="316012"/>
                </a:lnTo>
                <a:lnTo>
                  <a:pt x="34795" y="315697"/>
                </a:lnTo>
                <a:close/>
              </a:path>
              <a:path w="2044700" h="360045">
                <a:moveTo>
                  <a:pt x="34576" y="315407"/>
                </a:moveTo>
                <a:lnTo>
                  <a:pt x="34795" y="315697"/>
                </a:lnTo>
                <a:lnTo>
                  <a:pt x="34576" y="315407"/>
                </a:lnTo>
                <a:close/>
              </a:path>
              <a:path w="2044700" h="360045">
                <a:moveTo>
                  <a:pt x="30330" y="309795"/>
                </a:moveTo>
                <a:lnTo>
                  <a:pt x="30832" y="310531"/>
                </a:lnTo>
                <a:lnTo>
                  <a:pt x="30599" y="310151"/>
                </a:lnTo>
                <a:lnTo>
                  <a:pt x="30330" y="309795"/>
                </a:lnTo>
                <a:close/>
              </a:path>
              <a:path w="2044700" h="360045">
                <a:moveTo>
                  <a:pt x="30599" y="310151"/>
                </a:moveTo>
                <a:lnTo>
                  <a:pt x="30832" y="310531"/>
                </a:lnTo>
                <a:lnTo>
                  <a:pt x="30599" y="310151"/>
                </a:lnTo>
                <a:close/>
              </a:path>
              <a:path w="2044700" h="360045">
                <a:moveTo>
                  <a:pt x="30382" y="309795"/>
                </a:moveTo>
                <a:lnTo>
                  <a:pt x="30599" y="310151"/>
                </a:lnTo>
                <a:lnTo>
                  <a:pt x="30382" y="309795"/>
                </a:lnTo>
                <a:close/>
              </a:path>
              <a:path w="2044700" h="360045">
                <a:moveTo>
                  <a:pt x="64182" y="336860"/>
                </a:moveTo>
                <a:lnTo>
                  <a:pt x="57972" y="353796"/>
                </a:lnTo>
                <a:lnTo>
                  <a:pt x="63836" y="355911"/>
                </a:lnTo>
                <a:lnTo>
                  <a:pt x="72552" y="358165"/>
                </a:lnTo>
                <a:lnTo>
                  <a:pt x="77232" y="358867"/>
                </a:lnTo>
                <a:lnTo>
                  <a:pt x="79949" y="341049"/>
                </a:lnTo>
                <a:lnTo>
                  <a:pt x="77014" y="340609"/>
                </a:lnTo>
                <a:lnTo>
                  <a:pt x="76677" y="340609"/>
                </a:lnTo>
                <a:lnTo>
                  <a:pt x="75741" y="340418"/>
                </a:lnTo>
                <a:lnTo>
                  <a:pt x="75938" y="340418"/>
                </a:lnTo>
                <a:lnTo>
                  <a:pt x="69804" y="338832"/>
                </a:lnTo>
                <a:lnTo>
                  <a:pt x="69653" y="338832"/>
                </a:lnTo>
                <a:lnTo>
                  <a:pt x="68835" y="338581"/>
                </a:lnTo>
                <a:lnTo>
                  <a:pt x="64182" y="336860"/>
                </a:lnTo>
                <a:close/>
              </a:path>
              <a:path w="2044700" h="360045">
                <a:moveTo>
                  <a:pt x="75741" y="340418"/>
                </a:moveTo>
                <a:lnTo>
                  <a:pt x="76677" y="340609"/>
                </a:lnTo>
                <a:lnTo>
                  <a:pt x="76211" y="340488"/>
                </a:lnTo>
                <a:lnTo>
                  <a:pt x="75741" y="340418"/>
                </a:lnTo>
                <a:close/>
              </a:path>
              <a:path w="2044700" h="360045">
                <a:moveTo>
                  <a:pt x="76211" y="340488"/>
                </a:moveTo>
                <a:lnTo>
                  <a:pt x="76677" y="340609"/>
                </a:lnTo>
                <a:lnTo>
                  <a:pt x="77014" y="340609"/>
                </a:lnTo>
                <a:lnTo>
                  <a:pt x="76211" y="340488"/>
                </a:lnTo>
                <a:close/>
              </a:path>
              <a:path w="2044700" h="360045">
                <a:moveTo>
                  <a:pt x="75938" y="340418"/>
                </a:moveTo>
                <a:lnTo>
                  <a:pt x="75741" y="340418"/>
                </a:lnTo>
                <a:lnTo>
                  <a:pt x="76211" y="340488"/>
                </a:lnTo>
                <a:lnTo>
                  <a:pt x="75938" y="340418"/>
                </a:lnTo>
                <a:close/>
              </a:path>
              <a:path w="2044700" h="360045">
                <a:moveTo>
                  <a:pt x="68835" y="338581"/>
                </a:moveTo>
                <a:lnTo>
                  <a:pt x="69653" y="338832"/>
                </a:lnTo>
                <a:lnTo>
                  <a:pt x="69269" y="338694"/>
                </a:lnTo>
                <a:lnTo>
                  <a:pt x="68835" y="338581"/>
                </a:lnTo>
                <a:close/>
              </a:path>
              <a:path w="2044700" h="360045">
                <a:moveTo>
                  <a:pt x="69269" y="338694"/>
                </a:moveTo>
                <a:lnTo>
                  <a:pt x="69653" y="338832"/>
                </a:lnTo>
                <a:lnTo>
                  <a:pt x="69804" y="338832"/>
                </a:lnTo>
                <a:lnTo>
                  <a:pt x="69269" y="338694"/>
                </a:lnTo>
                <a:close/>
              </a:path>
              <a:path w="2044700" h="360045">
                <a:moveTo>
                  <a:pt x="68957" y="338581"/>
                </a:moveTo>
                <a:lnTo>
                  <a:pt x="69269" y="338694"/>
                </a:lnTo>
                <a:lnTo>
                  <a:pt x="68957" y="33858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609197" y="5431703"/>
            <a:ext cx="191008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15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50" spc="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50" spc="-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6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50" spc="-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spc="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50" spc="-20" dirty="0">
                <a:latin typeface="Times New Roman" panose="02020603050405020304"/>
                <a:cs typeface="Times New Roman" panose="02020603050405020304"/>
              </a:rPr>
              <a:t>ur</a:t>
            </a:r>
            <a:r>
              <a:rPr sz="1650" spc="15" dirty="0">
                <a:latin typeface="Times New Roman" panose="02020603050405020304"/>
                <a:cs typeface="Times New Roman" panose="02020603050405020304"/>
              </a:rPr>
              <a:t>e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37708" y="5107840"/>
            <a:ext cx="337185" cy="303530"/>
          </a:xfrm>
          <a:custGeom>
            <a:avLst/>
            <a:gdLst/>
            <a:ahLst/>
            <a:cxnLst/>
            <a:rect l="l" t="t" r="r" b="b"/>
            <a:pathLst>
              <a:path w="337184" h="303529">
                <a:moveTo>
                  <a:pt x="291032" y="277433"/>
                </a:moveTo>
                <a:lnTo>
                  <a:pt x="319909" y="303039"/>
                </a:lnTo>
                <a:lnTo>
                  <a:pt x="336874" y="283669"/>
                </a:lnTo>
                <a:lnTo>
                  <a:pt x="307997" y="258063"/>
                </a:lnTo>
                <a:lnTo>
                  <a:pt x="291032" y="277433"/>
                </a:lnTo>
                <a:close/>
              </a:path>
              <a:path w="337184" h="303529">
                <a:moveTo>
                  <a:pt x="233280" y="226223"/>
                </a:moveTo>
                <a:lnTo>
                  <a:pt x="252531" y="243293"/>
                </a:lnTo>
                <a:lnTo>
                  <a:pt x="269495" y="223922"/>
                </a:lnTo>
                <a:lnTo>
                  <a:pt x="250244" y="206852"/>
                </a:lnTo>
                <a:lnTo>
                  <a:pt x="233280" y="226223"/>
                </a:lnTo>
                <a:close/>
              </a:path>
              <a:path w="337184" h="303529">
                <a:moveTo>
                  <a:pt x="175534" y="175013"/>
                </a:moveTo>
                <a:lnTo>
                  <a:pt x="194778" y="192082"/>
                </a:lnTo>
                <a:lnTo>
                  <a:pt x="211739" y="172715"/>
                </a:lnTo>
                <a:lnTo>
                  <a:pt x="192494" y="155636"/>
                </a:lnTo>
                <a:lnTo>
                  <a:pt x="175534" y="175013"/>
                </a:lnTo>
                <a:close/>
              </a:path>
              <a:path w="337184" h="303529">
                <a:moveTo>
                  <a:pt x="117775" y="123801"/>
                </a:moveTo>
                <a:lnTo>
                  <a:pt x="137032" y="140868"/>
                </a:lnTo>
                <a:lnTo>
                  <a:pt x="153993" y="121504"/>
                </a:lnTo>
                <a:lnTo>
                  <a:pt x="134736" y="104424"/>
                </a:lnTo>
                <a:lnTo>
                  <a:pt x="117775" y="123801"/>
                </a:lnTo>
                <a:close/>
              </a:path>
              <a:path w="337184" h="303529">
                <a:moveTo>
                  <a:pt x="60016" y="72590"/>
                </a:moveTo>
                <a:lnTo>
                  <a:pt x="79274" y="89656"/>
                </a:lnTo>
                <a:lnTo>
                  <a:pt x="96234" y="70292"/>
                </a:lnTo>
                <a:lnTo>
                  <a:pt x="76990" y="53225"/>
                </a:lnTo>
                <a:lnTo>
                  <a:pt x="60016" y="72590"/>
                </a:lnTo>
                <a:close/>
              </a:path>
              <a:path w="337184" h="303529">
                <a:moveTo>
                  <a:pt x="0" y="19377"/>
                </a:moveTo>
                <a:lnTo>
                  <a:pt x="21515" y="38444"/>
                </a:lnTo>
                <a:lnTo>
                  <a:pt x="38488" y="19080"/>
                </a:lnTo>
                <a:lnTo>
                  <a:pt x="16973" y="0"/>
                </a:lnTo>
                <a:lnTo>
                  <a:pt x="0" y="1937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539404" y="2667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525000" y="3048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25000" y="35052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395052" y="26670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382365" y="3071265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2240008"/>
            <a:ext cx="546128" cy="163203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800" y="4495800"/>
            <a:ext cx="1676486" cy="469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0235" y="2076736"/>
            <a:ext cx="2451722" cy="414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4760" y="2122191"/>
            <a:ext cx="1983105" cy="341630"/>
          </a:xfrm>
          <a:custGeom>
            <a:avLst/>
            <a:gdLst/>
            <a:ahLst/>
            <a:cxnLst/>
            <a:rect l="l" t="t" r="r" b="b"/>
            <a:pathLst>
              <a:path w="1983104" h="341630">
                <a:moveTo>
                  <a:pt x="0" y="341504"/>
                </a:moveTo>
                <a:lnTo>
                  <a:pt x="1982601" y="341504"/>
                </a:lnTo>
                <a:lnTo>
                  <a:pt x="1982601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2760" y="2113329"/>
            <a:ext cx="201485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350" spc="-4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0,0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21" y="20894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412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196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80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763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547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330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114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897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681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464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8248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032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815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5991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382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7166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49498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733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516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00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0823" y="2595540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606"/>
                </a:lnTo>
                <a:lnTo>
                  <a:pt x="16345" y="189447"/>
                </a:lnTo>
                <a:lnTo>
                  <a:pt x="46441" y="16525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99"/>
                </a:moveTo>
                <a:lnTo>
                  <a:pt x="70441" y="113028"/>
                </a:lnTo>
                <a:lnTo>
                  <a:pt x="86786" y="132869"/>
                </a:lnTo>
                <a:lnTo>
                  <a:pt x="106894" y="116740"/>
                </a:lnTo>
                <a:lnTo>
                  <a:pt x="90548" y="96899"/>
                </a:lnTo>
                <a:close/>
              </a:path>
              <a:path w="227965" h="189864">
                <a:moveTo>
                  <a:pt x="151000" y="48513"/>
                </a:moveTo>
                <a:lnTo>
                  <a:pt x="130763" y="64642"/>
                </a:lnTo>
                <a:lnTo>
                  <a:pt x="147238" y="84483"/>
                </a:lnTo>
                <a:lnTo>
                  <a:pt x="167346" y="68354"/>
                </a:lnTo>
                <a:lnTo>
                  <a:pt x="151000" y="48513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28"/>
                </a:lnTo>
                <a:lnTo>
                  <a:pt x="207561" y="36097"/>
                </a:lnTo>
                <a:lnTo>
                  <a:pt x="227668" y="19840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4224" y="2101313"/>
            <a:ext cx="177165" cy="127635"/>
          </a:xfrm>
          <a:custGeom>
            <a:avLst/>
            <a:gdLst/>
            <a:ahLst/>
            <a:cxnLst/>
            <a:rect l="l" t="t" r="r" b="b"/>
            <a:pathLst>
              <a:path w="177165" h="127635">
                <a:moveTo>
                  <a:pt x="144255" y="84611"/>
                </a:moveTo>
                <a:lnTo>
                  <a:pt x="129985" y="105988"/>
                </a:lnTo>
                <a:lnTo>
                  <a:pt x="162416" y="127108"/>
                </a:lnTo>
                <a:lnTo>
                  <a:pt x="176686" y="105731"/>
                </a:lnTo>
                <a:lnTo>
                  <a:pt x="144255" y="84611"/>
                </a:lnTo>
                <a:close/>
              </a:path>
              <a:path w="177165" h="127635">
                <a:moveTo>
                  <a:pt x="79262" y="42369"/>
                </a:moveTo>
                <a:lnTo>
                  <a:pt x="64992" y="63746"/>
                </a:lnTo>
                <a:lnTo>
                  <a:pt x="86656" y="77826"/>
                </a:lnTo>
                <a:lnTo>
                  <a:pt x="100926" y="56450"/>
                </a:lnTo>
                <a:lnTo>
                  <a:pt x="79262" y="42369"/>
                </a:lnTo>
                <a:close/>
              </a:path>
              <a:path w="177165" h="127635">
                <a:moveTo>
                  <a:pt x="14269" y="0"/>
                </a:moveTo>
                <a:lnTo>
                  <a:pt x="0" y="21376"/>
                </a:lnTo>
                <a:lnTo>
                  <a:pt x="21664" y="35457"/>
                </a:lnTo>
                <a:lnTo>
                  <a:pt x="35934" y="14080"/>
                </a:lnTo>
                <a:lnTo>
                  <a:pt x="142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1520" y="3445402"/>
            <a:ext cx="1300437" cy="371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3136" y="2640598"/>
            <a:ext cx="2426335" cy="716280"/>
          </a:xfrm>
          <a:custGeom>
            <a:avLst/>
            <a:gdLst/>
            <a:ahLst/>
            <a:cxnLst/>
            <a:rect l="l" t="t" r="r" b="b"/>
            <a:pathLst>
              <a:path w="2426334" h="716279">
                <a:moveTo>
                  <a:pt x="116753" y="0"/>
                </a:moveTo>
                <a:lnTo>
                  <a:pt x="74295" y="7854"/>
                </a:lnTo>
                <a:lnTo>
                  <a:pt x="38804" y="29434"/>
                </a:lnTo>
                <a:lnTo>
                  <a:pt x="13293" y="61766"/>
                </a:lnTo>
                <a:lnTo>
                  <a:pt x="772" y="101875"/>
                </a:lnTo>
                <a:lnTo>
                  <a:pt x="0" y="600969"/>
                </a:lnTo>
                <a:lnTo>
                  <a:pt x="921" y="615512"/>
                </a:lnTo>
                <a:lnTo>
                  <a:pt x="13850" y="655442"/>
                </a:lnTo>
                <a:lnTo>
                  <a:pt x="39685" y="687511"/>
                </a:lnTo>
                <a:lnTo>
                  <a:pt x="75414" y="708744"/>
                </a:lnTo>
                <a:lnTo>
                  <a:pt x="116753" y="716174"/>
                </a:lnTo>
                <a:lnTo>
                  <a:pt x="2309095" y="716174"/>
                </a:lnTo>
                <a:lnTo>
                  <a:pt x="2323833" y="715264"/>
                </a:lnTo>
                <a:lnTo>
                  <a:pt x="2364300" y="702504"/>
                </a:lnTo>
                <a:lnTo>
                  <a:pt x="2396800" y="677009"/>
                </a:lnTo>
                <a:lnTo>
                  <a:pt x="2418319" y="641755"/>
                </a:lnTo>
                <a:lnTo>
                  <a:pt x="2425848" y="115204"/>
                </a:lnTo>
                <a:lnTo>
                  <a:pt x="2424927" y="100661"/>
                </a:lnTo>
                <a:lnTo>
                  <a:pt x="2411995" y="60731"/>
                </a:lnTo>
                <a:lnTo>
                  <a:pt x="2386157" y="28662"/>
                </a:lnTo>
                <a:lnTo>
                  <a:pt x="2350428" y="7429"/>
                </a:lnTo>
                <a:lnTo>
                  <a:pt x="116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0235" y="2627797"/>
            <a:ext cx="2451722" cy="74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7790" y="2668230"/>
            <a:ext cx="227520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 indent="318770">
              <a:lnSpc>
                <a:spcPts val="2560"/>
              </a:lnSpc>
            </a:pP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  <a:p>
            <a:pPr marL="1075690">
              <a:lnSpc>
                <a:spcPct val="100000"/>
              </a:lnSpc>
              <a:spcBef>
                <a:spcPts val="855"/>
              </a:spcBef>
            </a:pP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0012" y="3445211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503"/>
                </a:lnTo>
                <a:lnTo>
                  <a:pt x="16345" y="189370"/>
                </a:lnTo>
                <a:lnTo>
                  <a:pt x="46441" y="16516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61"/>
                </a:moveTo>
                <a:lnTo>
                  <a:pt x="70441" y="113002"/>
                </a:lnTo>
                <a:lnTo>
                  <a:pt x="86786" y="132869"/>
                </a:lnTo>
                <a:lnTo>
                  <a:pt x="106894" y="116727"/>
                </a:lnTo>
                <a:lnTo>
                  <a:pt x="90548" y="96861"/>
                </a:lnTo>
                <a:close/>
              </a:path>
              <a:path w="227965" h="189864">
                <a:moveTo>
                  <a:pt x="151000" y="48424"/>
                </a:moveTo>
                <a:lnTo>
                  <a:pt x="130763" y="64565"/>
                </a:lnTo>
                <a:lnTo>
                  <a:pt x="147238" y="84444"/>
                </a:lnTo>
                <a:lnTo>
                  <a:pt x="167346" y="68290"/>
                </a:lnTo>
                <a:lnTo>
                  <a:pt x="151000" y="48424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41"/>
                </a:lnTo>
                <a:lnTo>
                  <a:pt x="207561" y="36007"/>
                </a:lnTo>
                <a:lnTo>
                  <a:pt x="227668" y="19866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8581" y="3877406"/>
            <a:ext cx="1459865" cy="411480"/>
          </a:xfrm>
          <a:custGeom>
            <a:avLst/>
            <a:gdLst/>
            <a:ahLst/>
            <a:cxnLst/>
            <a:rect l="l" t="t" r="r" b="b"/>
            <a:pathLst>
              <a:path w="1459865" h="411479">
                <a:moveTo>
                  <a:pt x="119056" y="385124"/>
                </a:moveTo>
                <a:lnTo>
                  <a:pt x="119698" y="385220"/>
                </a:lnTo>
                <a:lnTo>
                  <a:pt x="117758" y="397876"/>
                </a:lnTo>
                <a:lnTo>
                  <a:pt x="117129" y="410662"/>
                </a:lnTo>
                <a:lnTo>
                  <a:pt x="129414" y="411253"/>
                </a:lnTo>
                <a:lnTo>
                  <a:pt x="169629" y="411253"/>
                </a:lnTo>
                <a:lnTo>
                  <a:pt x="169629" y="385668"/>
                </a:lnTo>
                <a:lnTo>
                  <a:pt x="130361" y="385668"/>
                </a:lnTo>
                <a:lnTo>
                  <a:pt x="129725" y="385652"/>
                </a:lnTo>
                <a:lnTo>
                  <a:pt x="130042" y="385652"/>
                </a:lnTo>
                <a:lnTo>
                  <a:pt x="119056" y="385124"/>
                </a:lnTo>
                <a:close/>
              </a:path>
              <a:path w="1459865" h="411479">
                <a:moveTo>
                  <a:pt x="98332" y="380898"/>
                </a:moveTo>
                <a:lnTo>
                  <a:pt x="91781" y="405670"/>
                </a:lnTo>
                <a:lnTo>
                  <a:pt x="103560" y="408705"/>
                </a:lnTo>
                <a:lnTo>
                  <a:pt x="115819" y="410533"/>
                </a:lnTo>
                <a:lnTo>
                  <a:pt x="117758" y="397876"/>
                </a:lnTo>
                <a:lnTo>
                  <a:pt x="118387" y="385092"/>
                </a:lnTo>
                <a:lnTo>
                  <a:pt x="118840" y="385092"/>
                </a:lnTo>
                <a:lnTo>
                  <a:pt x="109935" y="383762"/>
                </a:lnTo>
                <a:lnTo>
                  <a:pt x="109449" y="383762"/>
                </a:lnTo>
                <a:lnTo>
                  <a:pt x="108126" y="383492"/>
                </a:lnTo>
                <a:lnTo>
                  <a:pt x="108401" y="383492"/>
                </a:lnTo>
                <a:lnTo>
                  <a:pt x="98332" y="380898"/>
                </a:lnTo>
                <a:close/>
              </a:path>
              <a:path w="1459865" h="411479">
                <a:moveTo>
                  <a:pt x="118387" y="385092"/>
                </a:moveTo>
                <a:lnTo>
                  <a:pt x="117758" y="397876"/>
                </a:lnTo>
                <a:lnTo>
                  <a:pt x="119698" y="385220"/>
                </a:lnTo>
                <a:lnTo>
                  <a:pt x="119056" y="385124"/>
                </a:lnTo>
                <a:lnTo>
                  <a:pt x="118387" y="385092"/>
                </a:lnTo>
                <a:close/>
              </a:path>
              <a:path w="1459865" h="411479">
                <a:moveTo>
                  <a:pt x="130042" y="385652"/>
                </a:moveTo>
                <a:lnTo>
                  <a:pt x="129725" y="385652"/>
                </a:lnTo>
                <a:lnTo>
                  <a:pt x="130361" y="385668"/>
                </a:lnTo>
                <a:lnTo>
                  <a:pt x="130042" y="385652"/>
                </a:lnTo>
                <a:close/>
              </a:path>
              <a:path w="1459865" h="411479">
                <a:moveTo>
                  <a:pt x="169629" y="385652"/>
                </a:moveTo>
                <a:lnTo>
                  <a:pt x="130042" y="385652"/>
                </a:lnTo>
                <a:lnTo>
                  <a:pt x="130361" y="385668"/>
                </a:lnTo>
                <a:lnTo>
                  <a:pt x="169629" y="385668"/>
                </a:lnTo>
                <a:close/>
              </a:path>
              <a:path w="1459865" h="411479">
                <a:moveTo>
                  <a:pt x="118840" y="385092"/>
                </a:moveTo>
                <a:lnTo>
                  <a:pt x="118387" y="385092"/>
                </a:lnTo>
                <a:lnTo>
                  <a:pt x="119056" y="385124"/>
                </a:lnTo>
                <a:lnTo>
                  <a:pt x="118840" y="385092"/>
                </a:lnTo>
                <a:close/>
              </a:path>
              <a:path w="1459865" h="411479">
                <a:moveTo>
                  <a:pt x="108126" y="383492"/>
                </a:moveTo>
                <a:lnTo>
                  <a:pt x="109449" y="383762"/>
                </a:lnTo>
                <a:lnTo>
                  <a:pt x="108780" y="383589"/>
                </a:lnTo>
                <a:lnTo>
                  <a:pt x="108126" y="383492"/>
                </a:lnTo>
                <a:close/>
              </a:path>
              <a:path w="1459865" h="411479">
                <a:moveTo>
                  <a:pt x="108780" y="383589"/>
                </a:moveTo>
                <a:lnTo>
                  <a:pt x="109449" y="383762"/>
                </a:lnTo>
                <a:lnTo>
                  <a:pt x="109935" y="383762"/>
                </a:lnTo>
                <a:lnTo>
                  <a:pt x="108780" y="383589"/>
                </a:lnTo>
                <a:close/>
              </a:path>
              <a:path w="1459865" h="411479">
                <a:moveTo>
                  <a:pt x="108401" y="383492"/>
                </a:moveTo>
                <a:lnTo>
                  <a:pt x="108126" y="383492"/>
                </a:lnTo>
                <a:lnTo>
                  <a:pt x="108780" y="383589"/>
                </a:lnTo>
                <a:lnTo>
                  <a:pt x="108401" y="383492"/>
                </a:lnTo>
                <a:close/>
              </a:path>
              <a:path w="1459865" h="411479">
                <a:moveTo>
                  <a:pt x="247465" y="385652"/>
                </a:moveTo>
                <a:lnTo>
                  <a:pt x="195574" y="385652"/>
                </a:lnTo>
                <a:lnTo>
                  <a:pt x="195574" y="411253"/>
                </a:lnTo>
                <a:lnTo>
                  <a:pt x="247465" y="411253"/>
                </a:lnTo>
                <a:lnTo>
                  <a:pt x="247465" y="385652"/>
                </a:lnTo>
                <a:close/>
              </a:path>
              <a:path w="1459865" h="411479">
                <a:moveTo>
                  <a:pt x="325300" y="385652"/>
                </a:moveTo>
                <a:lnTo>
                  <a:pt x="273410" y="385652"/>
                </a:lnTo>
                <a:lnTo>
                  <a:pt x="273410" y="411253"/>
                </a:lnTo>
                <a:lnTo>
                  <a:pt x="325300" y="411253"/>
                </a:lnTo>
                <a:lnTo>
                  <a:pt x="325300" y="385652"/>
                </a:lnTo>
                <a:close/>
              </a:path>
              <a:path w="1459865" h="411479">
                <a:moveTo>
                  <a:pt x="403136" y="385652"/>
                </a:moveTo>
                <a:lnTo>
                  <a:pt x="351245" y="385652"/>
                </a:lnTo>
                <a:lnTo>
                  <a:pt x="351245" y="411253"/>
                </a:lnTo>
                <a:lnTo>
                  <a:pt x="403136" y="411253"/>
                </a:lnTo>
                <a:lnTo>
                  <a:pt x="403136" y="385652"/>
                </a:lnTo>
                <a:close/>
              </a:path>
              <a:path w="1459865" h="411479">
                <a:moveTo>
                  <a:pt x="480971" y="385652"/>
                </a:moveTo>
                <a:lnTo>
                  <a:pt x="429081" y="385652"/>
                </a:lnTo>
                <a:lnTo>
                  <a:pt x="429081" y="411253"/>
                </a:lnTo>
                <a:lnTo>
                  <a:pt x="480971" y="411253"/>
                </a:lnTo>
                <a:lnTo>
                  <a:pt x="480971" y="385652"/>
                </a:lnTo>
                <a:close/>
              </a:path>
              <a:path w="1459865" h="411479">
                <a:moveTo>
                  <a:pt x="558807" y="385652"/>
                </a:moveTo>
                <a:lnTo>
                  <a:pt x="506917" y="385652"/>
                </a:lnTo>
                <a:lnTo>
                  <a:pt x="506917" y="411253"/>
                </a:lnTo>
                <a:lnTo>
                  <a:pt x="558807" y="411253"/>
                </a:lnTo>
                <a:lnTo>
                  <a:pt x="558807" y="385652"/>
                </a:lnTo>
                <a:close/>
              </a:path>
              <a:path w="1459865" h="411479">
                <a:moveTo>
                  <a:pt x="636642" y="385652"/>
                </a:moveTo>
                <a:lnTo>
                  <a:pt x="584752" y="385652"/>
                </a:lnTo>
                <a:lnTo>
                  <a:pt x="584752" y="411253"/>
                </a:lnTo>
                <a:lnTo>
                  <a:pt x="636642" y="411253"/>
                </a:lnTo>
                <a:lnTo>
                  <a:pt x="636642" y="385652"/>
                </a:lnTo>
                <a:close/>
              </a:path>
              <a:path w="1459865" h="411479">
                <a:moveTo>
                  <a:pt x="714478" y="385652"/>
                </a:moveTo>
                <a:lnTo>
                  <a:pt x="662588" y="385652"/>
                </a:lnTo>
                <a:lnTo>
                  <a:pt x="662588" y="411253"/>
                </a:lnTo>
                <a:lnTo>
                  <a:pt x="714478" y="411253"/>
                </a:lnTo>
                <a:lnTo>
                  <a:pt x="714478" y="385652"/>
                </a:lnTo>
                <a:close/>
              </a:path>
              <a:path w="1459865" h="411479">
                <a:moveTo>
                  <a:pt x="792314" y="385652"/>
                </a:moveTo>
                <a:lnTo>
                  <a:pt x="740423" y="385652"/>
                </a:lnTo>
                <a:lnTo>
                  <a:pt x="740423" y="411253"/>
                </a:lnTo>
                <a:lnTo>
                  <a:pt x="792314" y="411253"/>
                </a:lnTo>
                <a:lnTo>
                  <a:pt x="792314" y="385652"/>
                </a:lnTo>
                <a:close/>
              </a:path>
              <a:path w="1459865" h="411479">
                <a:moveTo>
                  <a:pt x="870149" y="385652"/>
                </a:moveTo>
                <a:lnTo>
                  <a:pt x="818259" y="385652"/>
                </a:lnTo>
                <a:lnTo>
                  <a:pt x="818259" y="411253"/>
                </a:lnTo>
                <a:lnTo>
                  <a:pt x="870149" y="411253"/>
                </a:lnTo>
                <a:lnTo>
                  <a:pt x="870149" y="385652"/>
                </a:lnTo>
                <a:close/>
              </a:path>
              <a:path w="1459865" h="411479">
                <a:moveTo>
                  <a:pt x="947985" y="385652"/>
                </a:moveTo>
                <a:lnTo>
                  <a:pt x="896094" y="385652"/>
                </a:lnTo>
                <a:lnTo>
                  <a:pt x="896094" y="411253"/>
                </a:lnTo>
                <a:lnTo>
                  <a:pt x="947985" y="411253"/>
                </a:lnTo>
                <a:lnTo>
                  <a:pt x="947985" y="385652"/>
                </a:lnTo>
                <a:close/>
              </a:path>
              <a:path w="1459865" h="411479">
                <a:moveTo>
                  <a:pt x="1025820" y="385652"/>
                </a:moveTo>
                <a:lnTo>
                  <a:pt x="973930" y="385652"/>
                </a:lnTo>
                <a:lnTo>
                  <a:pt x="973930" y="411253"/>
                </a:lnTo>
                <a:lnTo>
                  <a:pt x="1025820" y="411253"/>
                </a:lnTo>
                <a:lnTo>
                  <a:pt x="1025820" y="385652"/>
                </a:lnTo>
                <a:close/>
              </a:path>
              <a:path w="1459865" h="411479">
                <a:moveTo>
                  <a:pt x="1103656" y="385652"/>
                </a:moveTo>
                <a:lnTo>
                  <a:pt x="1051765" y="385652"/>
                </a:lnTo>
                <a:lnTo>
                  <a:pt x="1051765" y="411253"/>
                </a:lnTo>
                <a:lnTo>
                  <a:pt x="1103656" y="411253"/>
                </a:lnTo>
                <a:lnTo>
                  <a:pt x="1103656" y="385652"/>
                </a:lnTo>
                <a:close/>
              </a:path>
              <a:path w="1459865" h="411479">
                <a:moveTo>
                  <a:pt x="1181491" y="385652"/>
                </a:moveTo>
                <a:lnTo>
                  <a:pt x="1129601" y="385652"/>
                </a:lnTo>
                <a:lnTo>
                  <a:pt x="1129601" y="411253"/>
                </a:lnTo>
                <a:lnTo>
                  <a:pt x="1181491" y="411253"/>
                </a:lnTo>
                <a:lnTo>
                  <a:pt x="1181491" y="385652"/>
                </a:lnTo>
                <a:close/>
              </a:path>
              <a:path w="1459865" h="411479">
                <a:moveTo>
                  <a:pt x="1259379" y="385652"/>
                </a:moveTo>
                <a:lnTo>
                  <a:pt x="1207437" y="385652"/>
                </a:lnTo>
                <a:lnTo>
                  <a:pt x="1207437" y="411253"/>
                </a:lnTo>
                <a:lnTo>
                  <a:pt x="1259379" y="411253"/>
                </a:lnTo>
                <a:lnTo>
                  <a:pt x="1259379" y="385652"/>
                </a:lnTo>
                <a:close/>
              </a:path>
              <a:path w="1459865" h="411479">
                <a:moveTo>
                  <a:pt x="1329361" y="385653"/>
                </a:moveTo>
                <a:lnTo>
                  <a:pt x="1285324" y="385652"/>
                </a:lnTo>
                <a:lnTo>
                  <a:pt x="1285324" y="411253"/>
                </a:lnTo>
                <a:lnTo>
                  <a:pt x="1329950" y="411253"/>
                </a:lnTo>
                <a:lnTo>
                  <a:pt x="1337733" y="410877"/>
                </a:lnTo>
                <a:lnTo>
                  <a:pt x="1336582" y="385668"/>
                </a:lnTo>
                <a:lnTo>
                  <a:pt x="1329042" y="385668"/>
                </a:lnTo>
                <a:lnTo>
                  <a:pt x="1329361" y="385653"/>
                </a:lnTo>
                <a:close/>
              </a:path>
              <a:path w="1459865" h="411479">
                <a:moveTo>
                  <a:pt x="1336566" y="385306"/>
                </a:moveTo>
                <a:lnTo>
                  <a:pt x="1329042" y="385668"/>
                </a:lnTo>
                <a:lnTo>
                  <a:pt x="1329690" y="385653"/>
                </a:lnTo>
                <a:lnTo>
                  <a:pt x="1336582" y="385653"/>
                </a:lnTo>
                <a:lnTo>
                  <a:pt x="1336566" y="385306"/>
                </a:lnTo>
                <a:close/>
              </a:path>
              <a:path w="1459865" h="411479">
                <a:moveTo>
                  <a:pt x="1336582" y="385653"/>
                </a:moveTo>
                <a:lnTo>
                  <a:pt x="1329690" y="385653"/>
                </a:lnTo>
                <a:lnTo>
                  <a:pt x="1329042" y="385668"/>
                </a:lnTo>
                <a:lnTo>
                  <a:pt x="1336582" y="385668"/>
                </a:lnTo>
                <a:close/>
              </a:path>
              <a:path w="1459865" h="411479">
                <a:moveTo>
                  <a:pt x="1360431" y="381055"/>
                </a:moveTo>
                <a:lnTo>
                  <a:pt x="1359398" y="381330"/>
                </a:lnTo>
                <a:lnTo>
                  <a:pt x="1365884" y="406103"/>
                </a:lnTo>
                <a:lnTo>
                  <a:pt x="1368219" y="405503"/>
                </a:lnTo>
                <a:lnTo>
                  <a:pt x="1412066" y="382054"/>
                </a:lnTo>
                <a:lnTo>
                  <a:pt x="1413008" y="381239"/>
                </a:lnTo>
                <a:lnTo>
                  <a:pt x="1359916" y="381239"/>
                </a:lnTo>
                <a:lnTo>
                  <a:pt x="1360431" y="381055"/>
                </a:lnTo>
                <a:close/>
              </a:path>
              <a:path w="1459865" h="411479">
                <a:moveTo>
                  <a:pt x="1361084" y="380882"/>
                </a:moveTo>
                <a:lnTo>
                  <a:pt x="1360431" y="381055"/>
                </a:lnTo>
                <a:lnTo>
                  <a:pt x="1359916" y="381239"/>
                </a:lnTo>
                <a:lnTo>
                  <a:pt x="1361084" y="380882"/>
                </a:lnTo>
                <a:close/>
              </a:path>
              <a:path w="1459865" h="411479">
                <a:moveTo>
                  <a:pt x="1413420" y="380882"/>
                </a:moveTo>
                <a:lnTo>
                  <a:pt x="1361084" y="380882"/>
                </a:lnTo>
                <a:lnTo>
                  <a:pt x="1359916" y="381239"/>
                </a:lnTo>
                <a:lnTo>
                  <a:pt x="1413008" y="381239"/>
                </a:lnTo>
                <a:lnTo>
                  <a:pt x="1413420" y="380882"/>
                </a:lnTo>
                <a:close/>
              </a:path>
              <a:path w="1459865" h="411479">
                <a:moveTo>
                  <a:pt x="1369794" y="377714"/>
                </a:moveTo>
                <a:lnTo>
                  <a:pt x="1360431" y="381055"/>
                </a:lnTo>
                <a:lnTo>
                  <a:pt x="1361084" y="380882"/>
                </a:lnTo>
                <a:lnTo>
                  <a:pt x="1413420" y="380882"/>
                </a:lnTo>
                <a:lnTo>
                  <a:pt x="1416217" y="378459"/>
                </a:lnTo>
                <a:lnTo>
                  <a:pt x="1415716" y="377908"/>
                </a:lnTo>
                <a:lnTo>
                  <a:pt x="1369386" y="377908"/>
                </a:lnTo>
                <a:lnTo>
                  <a:pt x="1369794" y="377714"/>
                </a:lnTo>
                <a:close/>
              </a:path>
              <a:path w="1459865" h="411479">
                <a:moveTo>
                  <a:pt x="1370684" y="377396"/>
                </a:moveTo>
                <a:lnTo>
                  <a:pt x="1369794" y="377714"/>
                </a:lnTo>
                <a:lnTo>
                  <a:pt x="1369386" y="377908"/>
                </a:lnTo>
                <a:lnTo>
                  <a:pt x="1370684" y="377396"/>
                </a:lnTo>
                <a:close/>
              </a:path>
              <a:path w="1459865" h="411479">
                <a:moveTo>
                  <a:pt x="1415249" y="377396"/>
                </a:moveTo>
                <a:lnTo>
                  <a:pt x="1370684" y="377396"/>
                </a:lnTo>
                <a:lnTo>
                  <a:pt x="1369386" y="377908"/>
                </a:lnTo>
                <a:lnTo>
                  <a:pt x="1415716" y="377908"/>
                </a:lnTo>
                <a:lnTo>
                  <a:pt x="1415249" y="377396"/>
                </a:lnTo>
                <a:close/>
              </a:path>
              <a:path w="1459865" h="411479">
                <a:moveTo>
                  <a:pt x="1379151" y="373249"/>
                </a:moveTo>
                <a:lnTo>
                  <a:pt x="1369794" y="377714"/>
                </a:lnTo>
                <a:lnTo>
                  <a:pt x="1370684" y="377396"/>
                </a:lnTo>
                <a:lnTo>
                  <a:pt x="1415249" y="377396"/>
                </a:lnTo>
                <a:lnTo>
                  <a:pt x="1411772" y="373582"/>
                </a:lnTo>
                <a:lnTo>
                  <a:pt x="1378597" y="373582"/>
                </a:lnTo>
                <a:lnTo>
                  <a:pt x="1379151" y="373249"/>
                </a:lnTo>
                <a:close/>
              </a:path>
              <a:path w="1459865" h="411479">
                <a:moveTo>
                  <a:pt x="1379635" y="373018"/>
                </a:moveTo>
                <a:lnTo>
                  <a:pt x="1379151" y="373249"/>
                </a:lnTo>
                <a:lnTo>
                  <a:pt x="1378597" y="373582"/>
                </a:lnTo>
                <a:lnTo>
                  <a:pt x="1379635" y="373018"/>
                </a:lnTo>
                <a:close/>
              </a:path>
              <a:path w="1459865" h="411479">
                <a:moveTo>
                  <a:pt x="1411259" y="373018"/>
                </a:moveTo>
                <a:lnTo>
                  <a:pt x="1379635" y="373018"/>
                </a:lnTo>
                <a:lnTo>
                  <a:pt x="1378597" y="373582"/>
                </a:lnTo>
                <a:lnTo>
                  <a:pt x="1411772" y="373582"/>
                </a:lnTo>
                <a:lnTo>
                  <a:pt x="1411259" y="373018"/>
                </a:lnTo>
                <a:close/>
              </a:path>
              <a:path w="1459865" h="411479">
                <a:moveTo>
                  <a:pt x="1387743" y="368094"/>
                </a:moveTo>
                <a:lnTo>
                  <a:pt x="1379151" y="373249"/>
                </a:lnTo>
                <a:lnTo>
                  <a:pt x="1379635" y="373018"/>
                </a:lnTo>
                <a:lnTo>
                  <a:pt x="1411259" y="373018"/>
                </a:lnTo>
                <a:lnTo>
                  <a:pt x="1407164" y="368525"/>
                </a:lnTo>
                <a:lnTo>
                  <a:pt x="1387159" y="368525"/>
                </a:lnTo>
                <a:lnTo>
                  <a:pt x="1387743" y="368094"/>
                </a:lnTo>
                <a:close/>
              </a:path>
              <a:path w="1459865" h="411479">
                <a:moveTo>
                  <a:pt x="1388197" y="367821"/>
                </a:moveTo>
                <a:lnTo>
                  <a:pt x="1387743" y="368094"/>
                </a:lnTo>
                <a:lnTo>
                  <a:pt x="1387159" y="368525"/>
                </a:lnTo>
                <a:lnTo>
                  <a:pt x="1388197" y="367821"/>
                </a:lnTo>
                <a:close/>
              </a:path>
              <a:path w="1459865" h="411479">
                <a:moveTo>
                  <a:pt x="1406523" y="367821"/>
                </a:moveTo>
                <a:lnTo>
                  <a:pt x="1388197" y="367821"/>
                </a:lnTo>
                <a:lnTo>
                  <a:pt x="1387159" y="368525"/>
                </a:lnTo>
                <a:lnTo>
                  <a:pt x="1407164" y="368525"/>
                </a:lnTo>
                <a:lnTo>
                  <a:pt x="1406523" y="367821"/>
                </a:lnTo>
                <a:close/>
              </a:path>
              <a:path w="1459865" h="411479">
                <a:moveTo>
                  <a:pt x="1401133" y="361908"/>
                </a:moveTo>
                <a:lnTo>
                  <a:pt x="1396110" y="361908"/>
                </a:lnTo>
                <a:lnTo>
                  <a:pt x="1395202" y="362612"/>
                </a:lnTo>
                <a:lnTo>
                  <a:pt x="1387743" y="368094"/>
                </a:lnTo>
                <a:lnTo>
                  <a:pt x="1388197" y="367821"/>
                </a:lnTo>
                <a:lnTo>
                  <a:pt x="1406523" y="367821"/>
                </a:lnTo>
                <a:lnTo>
                  <a:pt x="1401133" y="361908"/>
                </a:lnTo>
                <a:close/>
              </a:path>
              <a:path w="1459865" h="411479">
                <a:moveTo>
                  <a:pt x="1395421" y="362417"/>
                </a:moveTo>
                <a:lnTo>
                  <a:pt x="1395158" y="362612"/>
                </a:lnTo>
                <a:lnTo>
                  <a:pt x="1395421" y="362417"/>
                </a:lnTo>
                <a:close/>
              </a:path>
              <a:path w="1459865" h="411479">
                <a:moveTo>
                  <a:pt x="1396110" y="361908"/>
                </a:moveTo>
                <a:lnTo>
                  <a:pt x="1395421" y="362417"/>
                </a:lnTo>
                <a:lnTo>
                  <a:pt x="1395202" y="362612"/>
                </a:lnTo>
                <a:lnTo>
                  <a:pt x="1396110" y="361908"/>
                </a:lnTo>
                <a:close/>
              </a:path>
              <a:path w="1459865" h="411479">
                <a:moveTo>
                  <a:pt x="1398834" y="359386"/>
                </a:moveTo>
                <a:lnTo>
                  <a:pt x="1395421" y="362417"/>
                </a:lnTo>
                <a:lnTo>
                  <a:pt x="1396110" y="361908"/>
                </a:lnTo>
                <a:lnTo>
                  <a:pt x="1401133" y="361908"/>
                </a:lnTo>
                <a:lnTo>
                  <a:pt x="1398834" y="359386"/>
                </a:lnTo>
                <a:close/>
              </a:path>
              <a:path w="1459865" h="411479">
                <a:moveTo>
                  <a:pt x="1445815" y="339980"/>
                </a:moveTo>
                <a:lnTo>
                  <a:pt x="1416088" y="339980"/>
                </a:lnTo>
                <a:lnTo>
                  <a:pt x="1415309" y="341030"/>
                </a:lnTo>
                <a:lnTo>
                  <a:pt x="1414401" y="342208"/>
                </a:lnTo>
                <a:lnTo>
                  <a:pt x="1435157" y="357568"/>
                </a:lnTo>
                <a:lnTo>
                  <a:pt x="1437233" y="354842"/>
                </a:lnTo>
                <a:lnTo>
                  <a:pt x="1443719" y="344294"/>
                </a:lnTo>
                <a:lnTo>
                  <a:pt x="1445815" y="339980"/>
                </a:lnTo>
                <a:close/>
              </a:path>
              <a:path w="1459865" h="411479">
                <a:moveTo>
                  <a:pt x="1415380" y="340915"/>
                </a:moveTo>
                <a:close/>
              </a:path>
              <a:path w="1459865" h="411479">
                <a:moveTo>
                  <a:pt x="1449749" y="331532"/>
                </a:moveTo>
                <a:lnTo>
                  <a:pt x="1421147" y="331532"/>
                </a:lnTo>
                <a:lnTo>
                  <a:pt x="1420628" y="332569"/>
                </a:lnTo>
                <a:lnTo>
                  <a:pt x="1415380" y="340915"/>
                </a:lnTo>
                <a:lnTo>
                  <a:pt x="1416088" y="339980"/>
                </a:lnTo>
                <a:lnTo>
                  <a:pt x="1445815" y="339980"/>
                </a:lnTo>
                <a:lnTo>
                  <a:pt x="1449168" y="333081"/>
                </a:lnTo>
                <a:lnTo>
                  <a:pt x="1449749" y="331532"/>
                </a:lnTo>
                <a:close/>
              </a:path>
              <a:path w="1459865" h="411479">
                <a:moveTo>
                  <a:pt x="1421090" y="331624"/>
                </a:moveTo>
                <a:lnTo>
                  <a:pt x="1420510" y="332569"/>
                </a:lnTo>
                <a:lnTo>
                  <a:pt x="1421090" y="331624"/>
                </a:lnTo>
                <a:close/>
              </a:path>
              <a:path w="1459865" h="411479">
                <a:moveTo>
                  <a:pt x="1453141" y="322495"/>
                </a:moveTo>
                <a:lnTo>
                  <a:pt x="1425558" y="322495"/>
                </a:lnTo>
                <a:lnTo>
                  <a:pt x="1425039" y="323711"/>
                </a:lnTo>
                <a:lnTo>
                  <a:pt x="1421090" y="331624"/>
                </a:lnTo>
                <a:lnTo>
                  <a:pt x="1449749" y="331532"/>
                </a:lnTo>
                <a:lnTo>
                  <a:pt x="1453141" y="322495"/>
                </a:lnTo>
                <a:close/>
              </a:path>
              <a:path w="1459865" h="411479">
                <a:moveTo>
                  <a:pt x="1425271" y="323081"/>
                </a:moveTo>
                <a:lnTo>
                  <a:pt x="1424963" y="323711"/>
                </a:lnTo>
                <a:lnTo>
                  <a:pt x="1425271" y="323081"/>
                </a:lnTo>
                <a:close/>
              </a:path>
              <a:path w="1459865" h="411479">
                <a:moveTo>
                  <a:pt x="1425558" y="322495"/>
                </a:moveTo>
                <a:lnTo>
                  <a:pt x="1425271" y="323081"/>
                </a:lnTo>
                <a:lnTo>
                  <a:pt x="1425039" y="323711"/>
                </a:lnTo>
                <a:lnTo>
                  <a:pt x="1425558" y="322495"/>
                </a:lnTo>
                <a:close/>
              </a:path>
              <a:path w="1459865" h="411479">
                <a:moveTo>
                  <a:pt x="1455742" y="313151"/>
                </a:moveTo>
                <a:lnTo>
                  <a:pt x="1428931" y="313151"/>
                </a:lnTo>
                <a:lnTo>
                  <a:pt x="1428541" y="314290"/>
                </a:lnTo>
                <a:lnTo>
                  <a:pt x="1425271" y="323081"/>
                </a:lnTo>
                <a:lnTo>
                  <a:pt x="1425558" y="322495"/>
                </a:lnTo>
                <a:lnTo>
                  <a:pt x="1453141" y="322495"/>
                </a:lnTo>
                <a:lnTo>
                  <a:pt x="1453579" y="321330"/>
                </a:lnTo>
                <a:lnTo>
                  <a:pt x="1455742" y="313151"/>
                </a:lnTo>
                <a:close/>
              </a:path>
              <a:path w="1459865" h="411479">
                <a:moveTo>
                  <a:pt x="1428626" y="313977"/>
                </a:moveTo>
                <a:lnTo>
                  <a:pt x="1428511" y="314290"/>
                </a:lnTo>
                <a:lnTo>
                  <a:pt x="1428626" y="313977"/>
                </a:lnTo>
                <a:close/>
              </a:path>
              <a:path w="1459865" h="411479">
                <a:moveTo>
                  <a:pt x="1428931" y="313151"/>
                </a:moveTo>
                <a:lnTo>
                  <a:pt x="1428626" y="313977"/>
                </a:lnTo>
                <a:lnTo>
                  <a:pt x="1428541" y="314290"/>
                </a:lnTo>
                <a:lnTo>
                  <a:pt x="1428931" y="313151"/>
                </a:lnTo>
                <a:close/>
              </a:path>
              <a:path w="1459865" h="411479">
                <a:moveTo>
                  <a:pt x="1445959" y="303256"/>
                </a:moveTo>
                <a:lnTo>
                  <a:pt x="1431525" y="303256"/>
                </a:lnTo>
                <a:lnTo>
                  <a:pt x="1431266" y="304561"/>
                </a:lnTo>
                <a:lnTo>
                  <a:pt x="1428626" y="313977"/>
                </a:lnTo>
                <a:lnTo>
                  <a:pt x="1428931" y="313151"/>
                </a:lnTo>
                <a:lnTo>
                  <a:pt x="1455742" y="313151"/>
                </a:lnTo>
                <a:lnTo>
                  <a:pt x="1456822" y="309067"/>
                </a:lnTo>
                <a:lnTo>
                  <a:pt x="1457470" y="304971"/>
                </a:lnTo>
                <a:lnTo>
                  <a:pt x="1445959" y="303256"/>
                </a:lnTo>
                <a:close/>
              </a:path>
              <a:path w="1459865" h="411479">
                <a:moveTo>
                  <a:pt x="1431386" y="303772"/>
                </a:moveTo>
                <a:lnTo>
                  <a:pt x="1431172" y="304561"/>
                </a:lnTo>
                <a:lnTo>
                  <a:pt x="1431386" y="303772"/>
                </a:lnTo>
                <a:close/>
              </a:path>
              <a:path w="1459865" h="411479">
                <a:moveTo>
                  <a:pt x="1431525" y="303256"/>
                </a:moveTo>
                <a:lnTo>
                  <a:pt x="1431386" y="303772"/>
                </a:lnTo>
                <a:lnTo>
                  <a:pt x="1431266" y="304561"/>
                </a:lnTo>
                <a:lnTo>
                  <a:pt x="1431525" y="303256"/>
                </a:lnTo>
                <a:close/>
              </a:path>
              <a:path w="1459865" h="411479">
                <a:moveTo>
                  <a:pt x="1431785" y="301144"/>
                </a:moveTo>
                <a:lnTo>
                  <a:pt x="1431386" y="303772"/>
                </a:lnTo>
                <a:lnTo>
                  <a:pt x="1431525" y="303256"/>
                </a:lnTo>
                <a:lnTo>
                  <a:pt x="1445959" y="303256"/>
                </a:lnTo>
                <a:lnTo>
                  <a:pt x="1431785" y="301144"/>
                </a:lnTo>
                <a:close/>
              </a:path>
              <a:path w="1459865" h="411479">
                <a:moveTo>
                  <a:pt x="1459416" y="226363"/>
                </a:moveTo>
                <a:lnTo>
                  <a:pt x="1433471" y="226363"/>
                </a:lnTo>
                <a:lnTo>
                  <a:pt x="1433471" y="277565"/>
                </a:lnTo>
                <a:lnTo>
                  <a:pt x="1459416" y="277565"/>
                </a:lnTo>
                <a:lnTo>
                  <a:pt x="1459416" y="226363"/>
                </a:lnTo>
                <a:close/>
              </a:path>
              <a:path w="1459865" h="411479">
                <a:moveTo>
                  <a:pt x="1459416" y="149560"/>
                </a:moveTo>
                <a:lnTo>
                  <a:pt x="1433471" y="149560"/>
                </a:lnTo>
                <a:lnTo>
                  <a:pt x="1433471" y="200762"/>
                </a:lnTo>
                <a:lnTo>
                  <a:pt x="1459416" y="200762"/>
                </a:lnTo>
                <a:lnTo>
                  <a:pt x="1459416" y="149560"/>
                </a:lnTo>
                <a:close/>
              </a:path>
              <a:path w="1459865" h="411479">
                <a:moveTo>
                  <a:pt x="1458855" y="116830"/>
                </a:moveTo>
                <a:lnTo>
                  <a:pt x="1432822" y="116830"/>
                </a:lnTo>
                <a:lnTo>
                  <a:pt x="1432952" y="118122"/>
                </a:lnTo>
                <a:lnTo>
                  <a:pt x="1433212" y="124587"/>
                </a:lnTo>
                <a:lnTo>
                  <a:pt x="1459157" y="123345"/>
                </a:lnTo>
                <a:lnTo>
                  <a:pt x="1458855" y="116830"/>
                </a:lnTo>
                <a:close/>
              </a:path>
              <a:path w="1459865" h="411479">
                <a:moveTo>
                  <a:pt x="1432854" y="117456"/>
                </a:moveTo>
                <a:lnTo>
                  <a:pt x="1432887" y="118122"/>
                </a:lnTo>
                <a:lnTo>
                  <a:pt x="1432854" y="117456"/>
                </a:lnTo>
                <a:close/>
              </a:path>
              <a:path w="1459865" h="411479">
                <a:moveTo>
                  <a:pt x="1432822" y="116830"/>
                </a:moveTo>
                <a:lnTo>
                  <a:pt x="1432854" y="117456"/>
                </a:lnTo>
                <a:lnTo>
                  <a:pt x="1432952" y="118122"/>
                </a:lnTo>
                <a:lnTo>
                  <a:pt x="1432822" y="116830"/>
                </a:lnTo>
                <a:close/>
              </a:path>
              <a:path w="1459865" h="411479">
                <a:moveTo>
                  <a:pt x="1457508" y="106692"/>
                </a:moveTo>
                <a:lnTo>
                  <a:pt x="1431266" y="106692"/>
                </a:lnTo>
                <a:lnTo>
                  <a:pt x="1431525" y="108010"/>
                </a:lnTo>
                <a:lnTo>
                  <a:pt x="1432854" y="117456"/>
                </a:lnTo>
                <a:lnTo>
                  <a:pt x="1432822" y="116830"/>
                </a:lnTo>
                <a:lnTo>
                  <a:pt x="1458855" y="116830"/>
                </a:lnTo>
                <a:lnTo>
                  <a:pt x="1458768" y="114935"/>
                </a:lnTo>
                <a:lnTo>
                  <a:pt x="1457508" y="106692"/>
                </a:lnTo>
                <a:close/>
              </a:path>
              <a:path w="1459865" h="411479">
                <a:moveTo>
                  <a:pt x="1431382" y="107480"/>
                </a:moveTo>
                <a:lnTo>
                  <a:pt x="1431460" y="108010"/>
                </a:lnTo>
                <a:lnTo>
                  <a:pt x="1431382" y="107480"/>
                </a:lnTo>
                <a:close/>
              </a:path>
              <a:path w="1459865" h="411479">
                <a:moveTo>
                  <a:pt x="1431266" y="106692"/>
                </a:moveTo>
                <a:lnTo>
                  <a:pt x="1431382" y="107480"/>
                </a:lnTo>
                <a:lnTo>
                  <a:pt x="1431525" y="108010"/>
                </a:lnTo>
                <a:lnTo>
                  <a:pt x="1431266" y="106692"/>
                </a:lnTo>
                <a:close/>
              </a:path>
              <a:path w="1459865" h="411479">
                <a:moveTo>
                  <a:pt x="1455438" y="96963"/>
                </a:moveTo>
                <a:lnTo>
                  <a:pt x="1428541" y="96963"/>
                </a:lnTo>
                <a:lnTo>
                  <a:pt x="1428931" y="98115"/>
                </a:lnTo>
                <a:lnTo>
                  <a:pt x="1431382" y="107480"/>
                </a:lnTo>
                <a:lnTo>
                  <a:pt x="1431266" y="106692"/>
                </a:lnTo>
                <a:lnTo>
                  <a:pt x="1457508" y="106692"/>
                </a:lnTo>
                <a:lnTo>
                  <a:pt x="1456822" y="102199"/>
                </a:lnTo>
                <a:lnTo>
                  <a:pt x="1455438" y="96963"/>
                </a:lnTo>
                <a:close/>
              </a:path>
              <a:path w="1459865" h="411479">
                <a:moveTo>
                  <a:pt x="1428638" y="97323"/>
                </a:moveTo>
                <a:lnTo>
                  <a:pt x="1428853" y="98115"/>
                </a:lnTo>
                <a:lnTo>
                  <a:pt x="1428638" y="97323"/>
                </a:lnTo>
                <a:close/>
              </a:path>
              <a:path w="1459865" h="411479">
                <a:moveTo>
                  <a:pt x="1428541" y="96963"/>
                </a:moveTo>
                <a:lnTo>
                  <a:pt x="1428638" y="97323"/>
                </a:lnTo>
                <a:lnTo>
                  <a:pt x="1428931" y="98115"/>
                </a:lnTo>
                <a:lnTo>
                  <a:pt x="1428541" y="96963"/>
                </a:lnTo>
                <a:close/>
              </a:path>
              <a:path w="1459865" h="411479">
                <a:moveTo>
                  <a:pt x="1452689" y="87555"/>
                </a:moveTo>
                <a:lnTo>
                  <a:pt x="1425039" y="87555"/>
                </a:lnTo>
                <a:lnTo>
                  <a:pt x="1425558" y="88771"/>
                </a:lnTo>
                <a:lnTo>
                  <a:pt x="1428638" y="97323"/>
                </a:lnTo>
                <a:lnTo>
                  <a:pt x="1428541" y="96963"/>
                </a:lnTo>
                <a:lnTo>
                  <a:pt x="1455438" y="96963"/>
                </a:lnTo>
                <a:lnTo>
                  <a:pt x="1453579" y="89923"/>
                </a:lnTo>
                <a:lnTo>
                  <a:pt x="1452689" y="87555"/>
                </a:lnTo>
                <a:close/>
              </a:path>
              <a:path w="1459865" h="411479">
                <a:moveTo>
                  <a:pt x="1425261" y="88159"/>
                </a:moveTo>
                <a:lnTo>
                  <a:pt x="1425487" y="88771"/>
                </a:lnTo>
                <a:lnTo>
                  <a:pt x="1425261" y="88159"/>
                </a:lnTo>
                <a:close/>
              </a:path>
              <a:path w="1459865" h="411479">
                <a:moveTo>
                  <a:pt x="1425039" y="87555"/>
                </a:moveTo>
                <a:lnTo>
                  <a:pt x="1425261" y="88159"/>
                </a:lnTo>
                <a:lnTo>
                  <a:pt x="1425558" y="88771"/>
                </a:lnTo>
                <a:lnTo>
                  <a:pt x="1425039" y="87555"/>
                </a:lnTo>
                <a:close/>
              </a:path>
              <a:path w="1459865" h="411479">
                <a:moveTo>
                  <a:pt x="1444887" y="69276"/>
                </a:moveTo>
                <a:lnTo>
                  <a:pt x="1421536" y="80463"/>
                </a:lnTo>
                <a:lnTo>
                  <a:pt x="1425261" y="88159"/>
                </a:lnTo>
                <a:lnTo>
                  <a:pt x="1425039" y="87555"/>
                </a:lnTo>
                <a:lnTo>
                  <a:pt x="1452689" y="87555"/>
                </a:lnTo>
                <a:lnTo>
                  <a:pt x="1449168" y="78185"/>
                </a:lnTo>
                <a:lnTo>
                  <a:pt x="1444887" y="69276"/>
                </a:lnTo>
                <a:close/>
              </a:path>
              <a:path w="1459865" h="411479">
                <a:moveTo>
                  <a:pt x="1402990" y="55476"/>
                </a:moveTo>
                <a:lnTo>
                  <a:pt x="1409083" y="62197"/>
                </a:lnTo>
                <a:lnTo>
                  <a:pt x="1416052" y="56040"/>
                </a:lnTo>
                <a:lnTo>
                  <a:pt x="1403634" y="56040"/>
                </a:lnTo>
                <a:lnTo>
                  <a:pt x="1402990" y="55476"/>
                </a:lnTo>
                <a:close/>
              </a:path>
              <a:path w="1459865" h="411479">
                <a:moveTo>
                  <a:pt x="1402596" y="55042"/>
                </a:moveTo>
                <a:lnTo>
                  <a:pt x="1402990" y="55476"/>
                </a:lnTo>
                <a:lnTo>
                  <a:pt x="1403634" y="56040"/>
                </a:lnTo>
                <a:lnTo>
                  <a:pt x="1402596" y="55042"/>
                </a:lnTo>
                <a:close/>
              </a:path>
              <a:path w="1459865" h="411479">
                <a:moveTo>
                  <a:pt x="1417182" y="55042"/>
                </a:moveTo>
                <a:lnTo>
                  <a:pt x="1402596" y="55042"/>
                </a:lnTo>
                <a:lnTo>
                  <a:pt x="1403634" y="56040"/>
                </a:lnTo>
                <a:lnTo>
                  <a:pt x="1416052" y="56040"/>
                </a:lnTo>
                <a:lnTo>
                  <a:pt x="1417182" y="55042"/>
                </a:lnTo>
                <a:close/>
              </a:path>
              <a:path w="1459865" h="411479">
                <a:moveTo>
                  <a:pt x="1424413" y="48654"/>
                </a:moveTo>
                <a:lnTo>
                  <a:pt x="1395202" y="48654"/>
                </a:lnTo>
                <a:lnTo>
                  <a:pt x="1396110" y="49345"/>
                </a:lnTo>
                <a:lnTo>
                  <a:pt x="1402990" y="55476"/>
                </a:lnTo>
                <a:lnTo>
                  <a:pt x="1402596" y="55042"/>
                </a:lnTo>
                <a:lnTo>
                  <a:pt x="1417182" y="55042"/>
                </a:lnTo>
                <a:lnTo>
                  <a:pt x="1424413" y="48654"/>
                </a:lnTo>
                <a:close/>
              </a:path>
              <a:path w="1459865" h="411479">
                <a:moveTo>
                  <a:pt x="1395347" y="48781"/>
                </a:moveTo>
                <a:lnTo>
                  <a:pt x="1395991" y="49345"/>
                </a:lnTo>
                <a:lnTo>
                  <a:pt x="1395347" y="48781"/>
                </a:lnTo>
                <a:close/>
              </a:path>
              <a:path w="1459865" h="411479">
                <a:moveTo>
                  <a:pt x="1395202" y="48654"/>
                </a:moveTo>
                <a:lnTo>
                  <a:pt x="1395347" y="48781"/>
                </a:lnTo>
                <a:lnTo>
                  <a:pt x="1396110" y="49345"/>
                </a:lnTo>
                <a:lnTo>
                  <a:pt x="1395202" y="48654"/>
                </a:lnTo>
                <a:close/>
              </a:path>
              <a:path w="1459865" h="411479">
                <a:moveTo>
                  <a:pt x="1426228" y="42728"/>
                </a:moveTo>
                <a:lnTo>
                  <a:pt x="1387159" y="42728"/>
                </a:lnTo>
                <a:lnTo>
                  <a:pt x="1388197" y="43432"/>
                </a:lnTo>
                <a:lnTo>
                  <a:pt x="1395347" y="48781"/>
                </a:lnTo>
                <a:lnTo>
                  <a:pt x="1395202" y="48654"/>
                </a:lnTo>
                <a:lnTo>
                  <a:pt x="1424413" y="48654"/>
                </a:lnTo>
                <a:lnTo>
                  <a:pt x="1428412" y="45121"/>
                </a:lnTo>
                <a:lnTo>
                  <a:pt x="1426228" y="42728"/>
                </a:lnTo>
                <a:close/>
              </a:path>
              <a:path w="1459865" h="411479">
                <a:moveTo>
                  <a:pt x="1387742" y="43159"/>
                </a:moveTo>
                <a:lnTo>
                  <a:pt x="1388111" y="43432"/>
                </a:lnTo>
                <a:lnTo>
                  <a:pt x="1387742" y="43159"/>
                </a:lnTo>
                <a:close/>
              </a:path>
              <a:path w="1459865" h="411479">
                <a:moveTo>
                  <a:pt x="1387159" y="42728"/>
                </a:moveTo>
                <a:lnTo>
                  <a:pt x="1387742" y="43159"/>
                </a:lnTo>
                <a:lnTo>
                  <a:pt x="1388197" y="43432"/>
                </a:lnTo>
                <a:lnTo>
                  <a:pt x="1387159" y="42728"/>
                </a:lnTo>
                <a:close/>
              </a:path>
              <a:path w="1459865" h="411479">
                <a:moveTo>
                  <a:pt x="1421617" y="37671"/>
                </a:moveTo>
                <a:lnTo>
                  <a:pt x="1378597" y="37671"/>
                </a:lnTo>
                <a:lnTo>
                  <a:pt x="1379635" y="38235"/>
                </a:lnTo>
                <a:lnTo>
                  <a:pt x="1387742" y="43159"/>
                </a:lnTo>
                <a:lnTo>
                  <a:pt x="1387159" y="42728"/>
                </a:lnTo>
                <a:lnTo>
                  <a:pt x="1426228" y="42728"/>
                </a:lnTo>
                <a:lnTo>
                  <a:pt x="1421617" y="37671"/>
                </a:lnTo>
                <a:close/>
              </a:path>
              <a:path w="1459865" h="411479">
                <a:moveTo>
                  <a:pt x="1379152" y="38005"/>
                </a:moveTo>
                <a:lnTo>
                  <a:pt x="1379536" y="38235"/>
                </a:lnTo>
                <a:lnTo>
                  <a:pt x="1379152" y="38005"/>
                </a:lnTo>
                <a:close/>
              </a:path>
              <a:path w="1459865" h="411479">
                <a:moveTo>
                  <a:pt x="1378597" y="37671"/>
                </a:moveTo>
                <a:lnTo>
                  <a:pt x="1379152" y="38005"/>
                </a:lnTo>
                <a:lnTo>
                  <a:pt x="1379635" y="38235"/>
                </a:lnTo>
                <a:lnTo>
                  <a:pt x="1378597" y="37671"/>
                </a:lnTo>
                <a:close/>
              </a:path>
              <a:path w="1459865" h="411479">
                <a:moveTo>
                  <a:pt x="1383397" y="11558"/>
                </a:moveTo>
                <a:lnTo>
                  <a:pt x="1371981" y="34586"/>
                </a:lnTo>
                <a:lnTo>
                  <a:pt x="1379152" y="38005"/>
                </a:lnTo>
                <a:lnTo>
                  <a:pt x="1378597" y="37671"/>
                </a:lnTo>
                <a:lnTo>
                  <a:pt x="1421617" y="37671"/>
                </a:lnTo>
                <a:lnTo>
                  <a:pt x="1421406" y="37441"/>
                </a:lnTo>
                <a:lnTo>
                  <a:pt x="1412066" y="29210"/>
                </a:lnTo>
                <a:lnTo>
                  <a:pt x="1402207" y="21863"/>
                </a:lnTo>
                <a:lnTo>
                  <a:pt x="1391570" y="15475"/>
                </a:lnTo>
                <a:lnTo>
                  <a:pt x="1383397" y="11558"/>
                </a:lnTo>
                <a:close/>
              </a:path>
              <a:path w="1459865" h="411479">
                <a:moveTo>
                  <a:pt x="1340320" y="26132"/>
                </a:moveTo>
                <a:lnTo>
                  <a:pt x="1351095" y="27751"/>
                </a:lnTo>
                <a:lnTo>
                  <a:pt x="1351339" y="26164"/>
                </a:lnTo>
                <a:lnTo>
                  <a:pt x="1340976" y="26164"/>
                </a:lnTo>
                <a:lnTo>
                  <a:pt x="1340320" y="26132"/>
                </a:lnTo>
                <a:close/>
              </a:path>
              <a:path w="1459865" h="411479">
                <a:moveTo>
                  <a:pt x="1339679" y="26036"/>
                </a:moveTo>
                <a:lnTo>
                  <a:pt x="1340320" y="26132"/>
                </a:lnTo>
                <a:lnTo>
                  <a:pt x="1340976" y="26164"/>
                </a:lnTo>
                <a:lnTo>
                  <a:pt x="1339679" y="26036"/>
                </a:lnTo>
                <a:close/>
              </a:path>
              <a:path w="1459865" h="411479">
                <a:moveTo>
                  <a:pt x="1351359" y="26036"/>
                </a:moveTo>
                <a:lnTo>
                  <a:pt x="1339679" y="26036"/>
                </a:lnTo>
                <a:lnTo>
                  <a:pt x="1340976" y="26164"/>
                </a:lnTo>
                <a:lnTo>
                  <a:pt x="1351339" y="26164"/>
                </a:lnTo>
                <a:lnTo>
                  <a:pt x="1351359" y="26036"/>
                </a:lnTo>
                <a:close/>
              </a:path>
              <a:path w="1459865" h="411479">
                <a:moveTo>
                  <a:pt x="1329042" y="25588"/>
                </a:moveTo>
                <a:lnTo>
                  <a:pt x="1340320" y="26132"/>
                </a:lnTo>
                <a:lnTo>
                  <a:pt x="1339679" y="26036"/>
                </a:lnTo>
                <a:lnTo>
                  <a:pt x="1351359" y="26036"/>
                </a:lnTo>
                <a:lnTo>
                  <a:pt x="1351426" y="25601"/>
                </a:lnTo>
                <a:lnTo>
                  <a:pt x="1329042" y="25588"/>
                </a:lnTo>
                <a:close/>
              </a:path>
              <a:path w="1459865" h="411479">
                <a:moveTo>
                  <a:pt x="1329950" y="0"/>
                </a:moveTo>
                <a:lnTo>
                  <a:pt x="1301410" y="0"/>
                </a:lnTo>
                <a:lnTo>
                  <a:pt x="1301410" y="25601"/>
                </a:lnTo>
                <a:lnTo>
                  <a:pt x="1329307" y="25601"/>
                </a:lnTo>
                <a:lnTo>
                  <a:pt x="1329042" y="25588"/>
                </a:lnTo>
                <a:lnTo>
                  <a:pt x="1351428" y="25588"/>
                </a:lnTo>
                <a:lnTo>
                  <a:pt x="1354987" y="2444"/>
                </a:lnTo>
                <a:lnTo>
                  <a:pt x="1342922" y="627"/>
                </a:lnTo>
                <a:lnTo>
                  <a:pt x="1329950" y="0"/>
                </a:lnTo>
                <a:close/>
              </a:path>
              <a:path w="1459865" h="411479">
                <a:moveTo>
                  <a:pt x="1275465" y="0"/>
                </a:moveTo>
                <a:lnTo>
                  <a:pt x="1223574" y="0"/>
                </a:lnTo>
                <a:lnTo>
                  <a:pt x="1223574" y="25601"/>
                </a:lnTo>
                <a:lnTo>
                  <a:pt x="1275465" y="25601"/>
                </a:lnTo>
                <a:lnTo>
                  <a:pt x="1275465" y="0"/>
                </a:lnTo>
                <a:close/>
              </a:path>
              <a:path w="1459865" h="411479">
                <a:moveTo>
                  <a:pt x="1197577" y="0"/>
                </a:moveTo>
                <a:lnTo>
                  <a:pt x="1145687" y="0"/>
                </a:lnTo>
                <a:lnTo>
                  <a:pt x="1145687" y="25601"/>
                </a:lnTo>
                <a:lnTo>
                  <a:pt x="1197577" y="25601"/>
                </a:lnTo>
                <a:lnTo>
                  <a:pt x="1197577" y="0"/>
                </a:lnTo>
                <a:close/>
              </a:path>
              <a:path w="1459865" h="411479">
                <a:moveTo>
                  <a:pt x="1119742" y="0"/>
                </a:moveTo>
                <a:lnTo>
                  <a:pt x="1067851" y="0"/>
                </a:lnTo>
                <a:lnTo>
                  <a:pt x="1067851" y="25601"/>
                </a:lnTo>
                <a:lnTo>
                  <a:pt x="1119742" y="25601"/>
                </a:lnTo>
                <a:lnTo>
                  <a:pt x="1119742" y="0"/>
                </a:lnTo>
                <a:close/>
              </a:path>
              <a:path w="1459865" h="411479">
                <a:moveTo>
                  <a:pt x="1041906" y="0"/>
                </a:moveTo>
                <a:lnTo>
                  <a:pt x="990016" y="0"/>
                </a:lnTo>
                <a:lnTo>
                  <a:pt x="990016" y="25601"/>
                </a:lnTo>
                <a:lnTo>
                  <a:pt x="1041906" y="25601"/>
                </a:lnTo>
                <a:lnTo>
                  <a:pt x="1041906" y="0"/>
                </a:lnTo>
                <a:close/>
              </a:path>
              <a:path w="1459865" h="411479">
                <a:moveTo>
                  <a:pt x="964071" y="0"/>
                </a:moveTo>
                <a:lnTo>
                  <a:pt x="912180" y="0"/>
                </a:lnTo>
                <a:lnTo>
                  <a:pt x="912180" y="25600"/>
                </a:lnTo>
                <a:lnTo>
                  <a:pt x="964071" y="25601"/>
                </a:lnTo>
                <a:lnTo>
                  <a:pt x="964071" y="0"/>
                </a:lnTo>
                <a:close/>
              </a:path>
              <a:path w="1459865" h="411479">
                <a:moveTo>
                  <a:pt x="886235" y="0"/>
                </a:moveTo>
                <a:lnTo>
                  <a:pt x="834345" y="0"/>
                </a:lnTo>
                <a:lnTo>
                  <a:pt x="834345" y="25600"/>
                </a:lnTo>
                <a:lnTo>
                  <a:pt x="886235" y="25600"/>
                </a:lnTo>
                <a:lnTo>
                  <a:pt x="886235" y="0"/>
                </a:lnTo>
                <a:close/>
              </a:path>
              <a:path w="1459865" h="411479">
                <a:moveTo>
                  <a:pt x="808400" y="0"/>
                </a:moveTo>
                <a:lnTo>
                  <a:pt x="756509" y="0"/>
                </a:lnTo>
                <a:lnTo>
                  <a:pt x="756509" y="25600"/>
                </a:lnTo>
                <a:lnTo>
                  <a:pt x="808400" y="25600"/>
                </a:lnTo>
                <a:lnTo>
                  <a:pt x="808400" y="0"/>
                </a:lnTo>
                <a:close/>
              </a:path>
              <a:path w="1459865" h="411479">
                <a:moveTo>
                  <a:pt x="730564" y="0"/>
                </a:moveTo>
                <a:lnTo>
                  <a:pt x="678674" y="0"/>
                </a:lnTo>
                <a:lnTo>
                  <a:pt x="678674" y="25600"/>
                </a:lnTo>
                <a:lnTo>
                  <a:pt x="730564" y="25600"/>
                </a:lnTo>
                <a:lnTo>
                  <a:pt x="730564" y="0"/>
                </a:lnTo>
                <a:close/>
              </a:path>
              <a:path w="1459865" h="411479">
                <a:moveTo>
                  <a:pt x="652728" y="0"/>
                </a:moveTo>
                <a:lnTo>
                  <a:pt x="600838" y="0"/>
                </a:lnTo>
                <a:lnTo>
                  <a:pt x="600838" y="25600"/>
                </a:lnTo>
                <a:lnTo>
                  <a:pt x="652728" y="25600"/>
                </a:lnTo>
                <a:lnTo>
                  <a:pt x="652728" y="0"/>
                </a:lnTo>
                <a:close/>
              </a:path>
              <a:path w="1459865" h="411479">
                <a:moveTo>
                  <a:pt x="574893" y="0"/>
                </a:moveTo>
                <a:lnTo>
                  <a:pt x="523003" y="0"/>
                </a:lnTo>
                <a:lnTo>
                  <a:pt x="523003" y="25600"/>
                </a:lnTo>
                <a:lnTo>
                  <a:pt x="574893" y="25600"/>
                </a:lnTo>
                <a:lnTo>
                  <a:pt x="574893" y="0"/>
                </a:lnTo>
                <a:close/>
              </a:path>
              <a:path w="1459865" h="411479">
                <a:moveTo>
                  <a:pt x="497057" y="0"/>
                </a:moveTo>
                <a:lnTo>
                  <a:pt x="445167" y="0"/>
                </a:lnTo>
                <a:lnTo>
                  <a:pt x="445167" y="25600"/>
                </a:lnTo>
                <a:lnTo>
                  <a:pt x="497057" y="25600"/>
                </a:lnTo>
                <a:lnTo>
                  <a:pt x="497057" y="0"/>
                </a:lnTo>
                <a:close/>
              </a:path>
              <a:path w="1459865" h="411479">
                <a:moveTo>
                  <a:pt x="419222" y="0"/>
                </a:moveTo>
                <a:lnTo>
                  <a:pt x="367331" y="0"/>
                </a:lnTo>
                <a:lnTo>
                  <a:pt x="367331" y="25600"/>
                </a:lnTo>
                <a:lnTo>
                  <a:pt x="419222" y="25600"/>
                </a:lnTo>
                <a:lnTo>
                  <a:pt x="419222" y="0"/>
                </a:lnTo>
                <a:close/>
              </a:path>
              <a:path w="1459865" h="411479">
                <a:moveTo>
                  <a:pt x="341386" y="0"/>
                </a:moveTo>
                <a:lnTo>
                  <a:pt x="289496" y="0"/>
                </a:lnTo>
                <a:lnTo>
                  <a:pt x="289496" y="25600"/>
                </a:lnTo>
                <a:lnTo>
                  <a:pt x="341386" y="25600"/>
                </a:lnTo>
                <a:lnTo>
                  <a:pt x="341386" y="0"/>
                </a:lnTo>
                <a:close/>
              </a:path>
              <a:path w="1459865" h="411479">
                <a:moveTo>
                  <a:pt x="263551" y="0"/>
                </a:moveTo>
                <a:lnTo>
                  <a:pt x="211660" y="0"/>
                </a:lnTo>
                <a:lnTo>
                  <a:pt x="211660" y="25600"/>
                </a:lnTo>
                <a:lnTo>
                  <a:pt x="263551" y="25600"/>
                </a:lnTo>
                <a:lnTo>
                  <a:pt x="263551" y="0"/>
                </a:lnTo>
                <a:close/>
              </a:path>
              <a:path w="1459865" h="411479">
                <a:moveTo>
                  <a:pt x="185715" y="0"/>
                </a:moveTo>
                <a:lnTo>
                  <a:pt x="133825" y="0"/>
                </a:lnTo>
                <a:lnTo>
                  <a:pt x="133825" y="25600"/>
                </a:lnTo>
                <a:lnTo>
                  <a:pt x="185715" y="25600"/>
                </a:lnTo>
                <a:lnTo>
                  <a:pt x="185715" y="0"/>
                </a:lnTo>
                <a:close/>
              </a:path>
              <a:path w="1459865" h="411479">
                <a:moveTo>
                  <a:pt x="106063" y="2188"/>
                </a:moveTo>
                <a:lnTo>
                  <a:pt x="67859" y="15475"/>
                </a:lnTo>
                <a:lnTo>
                  <a:pt x="53070" y="24896"/>
                </a:lnTo>
                <a:lnTo>
                  <a:pt x="68637" y="45377"/>
                </a:lnTo>
                <a:lnTo>
                  <a:pt x="71267" y="43432"/>
                </a:lnTo>
                <a:lnTo>
                  <a:pt x="72218" y="42728"/>
                </a:lnTo>
                <a:lnTo>
                  <a:pt x="79852" y="38235"/>
                </a:lnTo>
                <a:lnTo>
                  <a:pt x="80793" y="37671"/>
                </a:lnTo>
                <a:lnTo>
                  <a:pt x="88882" y="33857"/>
                </a:lnTo>
                <a:lnTo>
                  <a:pt x="88719" y="33857"/>
                </a:lnTo>
                <a:lnTo>
                  <a:pt x="89951" y="33345"/>
                </a:lnTo>
                <a:lnTo>
                  <a:pt x="90146" y="33345"/>
                </a:lnTo>
                <a:lnTo>
                  <a:pt x="98423" y="30375"/>
                </a:lnTo>
                <a:lnTo>
                  <a:pt x="98267" y="30375"/>
                </a:lnTo>
                <a:lnTo>
                  <a:pt x="99421" y="30017"/>
                </a:lnTo>
                <a:lnTo>
                  <a:pt x="99658" y="30017"/>
                </a:lnTo>
                <a:lnTo>
                  <a:pt x="108406" y="27764"/>
                </a:lnTo>
                <a:lnTo>
                  <a:pt x="108126" y="27764"/>
                </a:lnTo>
                <a:lnTo>
                  <a:pt x="109449" y="27495"/>
                </a:lnTo>
                <a:lnTo>
                  <a:pt x="109942" y="27495"/>
                </a:lnTo>
                <a:lnTo>
                  <a:pt x="106063" y="2188"/>
                </a:lnTo>
                <a:close/>
              </a:path>
              <a:path w="1459865" h="411479">
                <a:moveTo>
                  <a:pt x="72218" y="42728"/>
                </a:moveTo>
                <a:lnTo>
                  <a:pt x="71167" y="43432"/>
                </a:lnTo>
                <a:lnTo>
                  <a:pt x="71687" y="43121"/>
                </a:lnTo>
                <a:lnTo>
                  <a:pt x="72218" y="42728"/>
                </a:lnTo>
                <a:close/>
              </a:path>
              <a:path w="1459865" h="411479">
                <a:moveTo>
                  <a:pt x="71687" y="43121"/>
                </a:moveTo>
                <a:lnTo>
                  <a:pt x="71167" y="43432"/>
                </a:lnTo>
                <a:lnTo>
                  <a:pt x="71687" y="43121"/>
                </a:lnTo>
                <a:close/>
              </a:path>
              <a:path w="1459865" h="411479">
                <a:moveTo>
                  <a:pt x="72344" y="42728"/>
                </a:moveTo>
                <a:lnTo>
                  <a:pt x="71687" y="43121"/>
                </a:lnTo>
                <a:lnTo>
                  <a:pt x="72344" y="42728"/>
                </a:lnTo>
                <a:close/>
              </a:path>
              <a:path w="1459865" h="411479">
                <a:moveTo>
                  <a:pt x="80793" y="37671"/>
                </a:moveTo>
                <a:lnTo>
                  <a:pt x="79742" y="38235"/>
                </a:lnTo>
                <a:lnTo>
                  <a:pt x="80291" y="37972"/>
                </a:lnTo>
                <a:lnTo>
                  <a:pt x="80793" y="37671"/>
                </a:lnTo>
                <a:close/>
              </a:path>
              <a:path w="1459865" h="411479">
                <a:moveTo>
                  <a:pt x="80291" y="37972"/>
                </a:moveTo>
                <a:lnTo>
                  <a:pt x="79742" y="38235"/>
                </a:lnTo>
                <a:lnTo>
                  <a:pt x="80291" y="37972"/>
                </a:lnTo>
                <a:close/>
              </a:path>
              <a:path w="1459865" h="411479">
                <a:moveTo>
                  <a:pt x="80918" y="37671"/>
                </a:moveTo>
                <a:lnTo>
                  <a:pt x="80291" y="37972"/>
                </a:lnTo>
                <a:lnTo>
                  <a:pt x="80918" y="37671"/>
                </a:lnTo>
                <a:close/>
              </a:path>
              <a:path w="1459865" h="411479">
                <a:moveTo>
                  <a:pt x="89951" y="33345"/>
                </a:moveTo>
                <a:lnTo>
                  <a:pt x="88719" y="33857"/>
                </a:lnTo>
                <a:lnTo>
                  <a:pt x="89370" y="33623"/>
                </a:lnTo>
                <a:lnTo>
                  <a:pt x="89951" y="33345"/>
                </a:lnTo>
                <a:close/>
              </a:path>
              <a:path w="1459865" h="411479">
                <a:moveTo>
                  <a:pt x="89370" y="33623"/>
                </a:moveTo>
                <a:lnTo>
                  <a:pt x="88719" y="33857"/>
                </a:lnTo>
                <a:lnTo>
                  <a:pt x="88882" y="33857"/>
                </a:lnTo>
                <a:lnTo>
                  <a:pt x="89370" y="33623"/>
                </a:lnTo>
                <a:close/>
              </a:path>
              <a:path w="1459865" h="411479">
                <a:moveTo>
                  <a:pt x="90146" y="33345"/>
                </a:moveTo>
                <a:lnTo>
                  <a:pt x="89951" y="33345"/>
                </a:lnTo>
                <a:lnTo>
                  <a:pt x="89370" y="33623"/>
                </a:lnTo>
                <a:lnTo>
                  <a:pt x="90146" y="33345"/>
                </a:lnTo>
                <a:close/>
              </a:path>
              <a:path w="1459865" h="411479">
                <a:moveTo>
                  <a:pt x="99421" y="30017"/>
                </a:moveTo>
                <a:lnTo>
                  <a:pt x="98267" y="30375"/>
                </a:lnTo>
                <a:lnTo>
                  <a:pt x="98819" y="30233"/>
                </a:lnTo>
                <a:lnTo>
                  <a:pt x="99421" y="30017"/>
                </a:lnTo>
                <a:close/>
              </a:path>
              <a:path w="1459865" h="411479">
                <a:moveTo>
                  <a:pt x="98819" y="30233"/>
                </a:moveTo>
                <a:lnTo>
                  <a:pt x="98267" y="30375"/>
                </a:lnTo>
                <a:lnTo>
                  <a:pt x="98423" y="30375"/>
                </a:lnTo>
                <a:lnTo>
                  <a:pt x="98819" y="30233"/>
                </a:lnTo>
                <a:close/>
              </a:path>
              <a:path w="1459865" h="411479">
                <a:moveTo>
                  <a:pt x="99658" y="30017"/>
                </a:moveTo>
                <a:lnTo>
                  <a:pt x="99421" y="30017"/>
                </a:lnTo>
                <a:lnTo>
                  <a:pt x="98819" y="30233"/>
                </a:lnTo>
                <a:lnTo>
                  <a:pt x="99658" y="30017"/>
                </a:lnTo>
                <a:close/>
              </a:path>
              <a:path w="1459865" h="411479">
                <a:moveTo>
                  <a:pt x="109449" y="27495"/>
                </a:moveTo>
                <a:lnTo>
                  <a:pt x="108126" y="27764"/>
                </a:lnTo>
                <a:lnTo>
                  <a:pt x="108783" y="27666"/>
                </a:lnTo>
                <a:lnTo>
                  <a:pt x="109449" y="27495"/>
                </a:lnTo>
                <a:close/>
              </a:path>
              <a:path w="1459865" h="411479">
                <a:moveTo>
                  <a:pt x="108783" y="27666"/>
                </a:moveTo>
                <a:lnTo>
                  <a:pt x="108126" y="27764"/>
                </a:lnTo>
                <a:lnTo>
                  <a:pt x="108406" y="27764"/>
                </a:lnTo>
                <a:lnTo>
                  <a:pt x="108783" y="27666"/>
                </a:lnTo>
                <a:close/>
              </a:path>
              <a:path w="1459865" h="411479">
                <a:moveTo>
                  <a:pt x="109942" y="27495"/>
                </a:moveTo>
                <a:lnTo>
                  <a:pt x="109449" y="27495"/>
                </a:lnTo>
                <a:lnTo>
                  <a:pt x="108783" y="27666"/>
                </a:lnTo>
                <a:lnTo>
                  <a:pt x="109942" y="27495"/>
                </a:lnTo>
                <a:close/>
              </a:path>
              <a:path w="1459865" h="411479">
                <a:moveTo>
                  <a:pt x="32120" y="43854"/>
                </a:moveTo>
                <a:lnTo>
                  <a:pt x="10156" y="78185"/>
                </a:lnTo>
                <a:lnTo>
                  <a:pt x="4799" y="93814"/>
                </a:lnTo>
                <a:lnTo>
                  <a:pt x="29904" y="100278"/>
                </a:lnTo>
                <a:lnTo>
                  <a:pt x="30474" y="98115"/>
                </a:lnTo>
                <a:lnTo>
                  <a:pt x="30778" y="96963"/>
                </a:lnTo>
                <a:lnTo>
                  <a:pt x="33861" y="88771"/>
                </a:lnTo>
                <a:lnTo>
                  <a:pt x="34309" y="87555"/>
                </a:lnTo>
                <a:lnTo>
                  <a:pt x="38232" y="79734"/>
                </a:lnTo>
                <a:lnTo>
                  <a:pt x="38749" y="78684"/>
                </a:lnTo>
                <a:lnTo>
                  <a:pt x="43367" y="71273"/>
                </a:lnTo>
                <a:lnTo>
                  <a:pt x="44012" y="70223"/>
                </a:lnTo>
                <a:lnTo>
                  <a:pt x="49357" y="63298"/>
                </a:lnTo>
                <a:lnTo>
                  <a:pt x="50009" y="62440"/>
                </a:lnTo>
                <a:lnTo>
                  <a:pt x="51449" y="60930"/>
                </a:lnTo>
                <a:lnTo>
                  <a:pt x="32120" y="43854"/>
                </a:lnTo>
                <a:close/>
              </a:path>
              <a:path w="1459865" h="411479">
                <a:moveTo>
                  <a:pt x="30778" y="96963"/>
                </a:moveTo>
                <a:lnTo>
                  <a:pt x="30418" y="98115"/>
                </a:lnTo>
                <a:lnTo>
                  <a:pt x="30617" y="97573"/>
                </a:lnTo>
                <a:lnTo>
                  <a:pt x="30778" y="96963"/>
                </a:lnTo>
                <a:close/>
              </a:path>
              <a:path w="1459865" h="411479">
                <a:moveTo>
                  <a:pt x="30617" y="97573"/>
                </a:moveTo>
                <a:lnTo>
                  <a:pt x="30418" y="98115"/>
                </a:lnTo>
                <a:lnTo>
                  <a:pt x="30617" y="97573"/>
                </a:lnTo>
                <a:close/>
              </a:path>
              <a:path w="1459865" h="411479">
                <a:moveTo>
                  <a:pt x="30842" y="96963"/>
                </a:moveTo>
                <a:lnTo>
                  <a:pt x="30617" y="97573"/>
                </a:lnTo>
                <a:lnTo>
                  <a:pt x="30842" y="96963"/>
                </a:lnTo>
                <a:close/>
              </a:path>
              <a:path w="1459865" h="411479">
                <a:moveTo>
                  <a:pt x="34309" y="87555"/>
                </a:moveTo>
                <a:lnTo>
                  <a:pt x="33787" y="88771"/>
                </a:lnTo>
                <a:lnTo>
                  <a:pt x="34084" y="88166"/>
                </a:lnTo>
                <a:lnTo>
                  <a:pt x="34309" y="87555"/>
                </a:lnTo>
                <a:close/>
              </a:path>
              <a:path w="1459865" h="411479">
                <a:moveTo>
                  <a:pt x="34084" y="88166"/>
                </a:moveTo>
                <a:lnTo>
                  <a:pt x="33787" y="88771"/>
                </a:lnTo>
                <a:lnTo>
                  <a:pt x="34084" y="88166"/>
                </a:lnTo>
                <a:close/>
              </a:path>
              <a:path w="1459865" h="411479">
                <a:moveTo>
                  <a:pt x="34385" y="87555"/>
                </a:moveTo>
                <a:lnTo>
                  <a:pt x="34084" y="88166"/>
                </a:lnTo>
                <a:lnTo>
                  <a:pt x="34385" y="87555"/>
                </a:lnTo>
                <a:close/>
              </a:path>
              <a:path w="1459865" h="411479">
                <a:moveTo>
                  <a:pt x="38749" y="78684"/>
                </a:moveTo>
                <a:lnTo>
                  <a:pt x="38174" y="79734"/>
                </a:lnTo>
                <a:lnTo>
                  <a:pt x="38468" y="79255"/>
                </a:lnTo>
                <a:lnTo>
                  <a:pt x="38749" y="78684"/>
                </a:lnTo>
                <a:close/>
              </a:path>
              <a:path w="1459865" h="411479">
                <a:moveTo>
                  <a:pt x="38468" y="79255"/>
                </a:moveTo>
                <a:lnTo>
                  <a:pt x="38174" y="79734"/>
                </a:lnTo>
                <a:lnTo>
                  <a:pt x="38468" y="79255"/>
                </a:lnTo>
                <a:close/>
              </a:path>
              <a:path w="1459865" h="411479">
                <a:moveTo>
                  <a:pt x="38818" y="78684"/>
                </a:moveTo>
                <a:lnTo>
                  <a:pt x="38468" y="79255"/>
                </a:lnTo>
                <a:lnTo>
                  <a:pt x="38818" y="78684"/>
                </a:lnTo>
                <a:close/>
              </a:path>
              <a:path w="1459865" h="411479">
                <a:moveTo>
                  <a:pt x="44012" y="70223"/>
                </a:moveTo>
                <a:lnTo>
                  <a:pt x="43296" y="71273"/>
                </a:lnTo>
                <a:lnTo>
                  <a:pt x="43669" y="70782"/>
                </a:lnTo>
                <a:lnTo>
                  <a:pt x="44012" y="70223"/>
                </a:lnTo>
                <a:close/>
              </a:path>
              <a:path w="1459865" h="411479">
                <a:moveTo>
                  <a:pt x="43669" y="70782"/>
                </a:moveTo>
                <a:lnTo>
                  <a:pt x="43296" y="71273"/>
                </a:lnTo>
                <a:lnTo>
                  <a:pt x="43669" y="70782"/>
                </a:lnTo>
                <a:close/>
              </a:path>
              <a:path w="1459865" h="411479">
                <a:moveTo>
                  <a:pt x="44093" y="70223"/>
                </a:moveTo>
                <a:lnTo>
                  <a:pt x="43669" y="70782"/>
                </a:lnTo>
                <a:lnTo>
                  <a:pt x="44093" y="70223"/>
                </a:lnTo>
                <a:close/>
              </a:path>
              <a:path w="1459865" h="411479">
                <a:moveTo>
                  <a:pt x="50009" y="62440"/>
                </a:moveTo>
                <a:lnTo>
                  <a:pt x="49295" y="63298"/>
                </a:lnTo>
                <a:lnTo>
                  <a:pt x="49671" y="62885"/>
                </a:lnTo>
                <a:lnTo>
                  <a:pt x="50009" y="62440"/>
                </a:lnTo>
                <a:close/>
              </a:path>
              <a:path w="1459865" h="411479">
                <a:moveTo>
                  <a:pt x="49671" y="62885"/>
                </a:moveTo>
                <a:lnTo>
                  <a:pt x="49295" y="63298"/>
                </a:lnTo>
                <a:lnTo>
                  <a:pt x="49671" y="62885"/>
                </a:lnTo>
                <a:close/>
              </a:path>
              <a:path w="1459865" h="411479">
                <a:moveTo>
                  <a:pt x="50075" y="62440"/>
                </a:moveTo>
                <a:lnTo>
                  <a:pt x="49671" y="62885"/>
                </a:lnTo>
                <a:lnTo>
                  <a:pt x="50075" y="62440"/>
                </a:lnTo>
                <a:close/>
              </a:path>
              <a:path w="1459865" h="411479">
                <a:moveTo>
                  <a:pt x="299" y="121630"/>
                </a:moveTo>
                <a:lnTo>
                  <a:pt x="0" y="127697"/>
                </a:lnTo>
                <a:lnTo>
                  <a:pt x="0" y="173446"/>
                </a:lnTo>
                <a:lnTo>
                  <a:pt x="25945" y="173446"/>
                </a:lnTo>
                <a:lnTo>
                  <a:pt x="25929" y="128632"/>
                </a:lnTo>
                <a:lnTo>
                  <a:pt x="26215" y="122871"/>
                </a:lnTo>
                <a:lnTo>
                  <a:pt x="299" y="121630"/>
                </a:lnTo>
                <a:close/>
              </a:path>
              <a:path w="1459865" h="411479">
                <a:moveTo>
                  <a:pt x="25945" y="128317"/>
                </a:moveTo>
                <a:lnTo>
                  <a:pt x="25929" y="128632"/>
                </a:lnTo>
                <a:lnTo>
                  <a:pt x="25945" y="128317"/>
                </a:lnTo>
                <a:close/>
              </a:path>
              <a:path w="1459865" h="411479">
                <a:moveTo>
                  <a:pt x="25960" y="128004"/>
                </a:moveTo>
                <a:lnTo>
                  <a:pt x="25945" y="128317"/>
                </a:lnTo>
                <a:lnTo>
                  <a:pt x="25960" y="128004"/>
                </a:lnTo>
                <a:close/>
              </a:path>
              <a:path w="1459865" h="411479">
                <a:moveTo>
                  <a:pt x="25945" y="199047"/>
                </a:moveTo>
                <a:lnTo>
                  <a:pt x="0" y="199047"/>
                </a:lnTo>
                <a:lnTo>
                  <a:pt x="0" y="250249"/>
                </a:lnTo>
                <a:lnTo>
                  <a:pt x="25945" y="250249"/>
                </a:lnTo>
                <a:lnTo>
                  <a:pt x="25945" y="199047"/>
                </a:lnTo>
                <a:close/>
              </a:path>
              <a:path w="1459865" h="411479">
                <a:moveTo>
                  <a:pt x="25945" y="275850"/>
                </a:moveTo>
                <a:lnTo>
                  <a:pt x="0" y="275850"/>
                </a:lnTo>
                <a:lnTo>
                  <a:pt x="0" y="283556"/>
                </a:lnTo>
                <a:lnTo>
                  <a:pt x="631" y="296331"/>
                </a:lnTo>
                <a:lnTo>
                  <a:pt x="2582" y="309067"/>
                </a:lnTo>
                <a:lnTo>
                  <a:pt x="5827" y="321330"/>
                </a:lnTo>
                <a:lnTo>
                  <a:pt x="9157" y="330367"/>
                </a:lnTo>
                <a:lnTo>
                  <a:pt x="33540" y="321624"/>
                </a:lnTo>
                <a:lnTo>
                  <a:pt x="30837" y="314290"/>
                </a:lnTo>
                <a:lnTo>
                  <a:pt x="30418" y="313151"/>
                </a:lnTo>
                <a:lnTo>
                  <a:pt x="28205" y="304561"/>
                </a:lnTo>
                <a:lnTo>
                  <a:pt x="27859" y="303256"/>
                </a:lnTo>
                <a:lnTo>
                  <a:pt x="26580" y="294436"/>
                </a:lnTo>
                <a:lnTo>
                  <a:pt x="26447" y="293789"/>
                </a:lnTo>
                <a:lnTo>
                  <a:pt x="26449" y="293143"/>
                </a:lnTo>
                <a:lnTo>
                  <a:pt x="25975" y="283556"/>
                </a:lnTo>
                <a:lnTo>
                  <a:pt x="25945" y="283249"/>
                </a:lnTo>
                <a:lnTo>
                  <a:pt x="25945" y="275850"/>
                </a:lnTo>
                <a:close/>
              </a:path>
              <a:path w="1459865" h="411479">
                <a:moveTo>
                  <a:pt x="30418" y="313151"/>
                </a:moveTo>
                <a:lnTo>
                  <a:pt x="30778" y="314290"/>
                </a:lnTo>
                <a:lnTo>
                  <a:pt x="30628" y="313721"/>
                </a:lnTo>
                <a:lnTo>
                  <a:pt x="30418" y="313151"/>
                </a:lnTo>
                <a:close/>
              </a:path>
              <a:path w="1459865" h="411479">
                <a:moveTo>
                  <a:pt x="30628" y="313721"/>
                </a:moveTo>
                <a:lnTo>
                  <a:pt x="30778" y="314290"/>
                </a:lnTo>
                <a:lnTo>
                  <a:pt x="30628" y="313721"/>
                </a:lnTo>
                <a:close/>
              </a:path>
              <a:path w="1459865" h="411479">
                <a:moveTo>
                  <a:pt x="30477" y="313151"/>
                </a:moveTo>
                <a:lnTo>
                  <a:pt x="30628" y="313721"/>
                </a:lnTo>
                <a:lnTo>
                  <a:pt x="30477" y="313151"/>
                </a:lnTo>
                <a:close/>
              </a:path>
              <a:path w="1459865" h="411479">
                <a:moveTo>
                  <a:pt x="27859" y="303256"/>
                </a:moveTo>
                <a:lnTo>
                  <a:pt x="28133" y="304561"/>
                </a:lnTo>
                <a:lnTo>
                  <a:pt x="28034" y="303917"/>
                </a:lnTo>
                <a:lnTo>
                  <a:pt x="27859" y="303256"/>
                </a:lnTo>
                <a:close/>
              </a:path>
              <a:path w="1459865" h="411479">
                <a:moveTo>
                  <a:pt x="28034" y="303917"/>
                </a:moveTo>
                <a:lnTo>
                  <a:pt x="28133" y="304561"/>
                </a:lnTo>
                <a:lnTo>
                  <a:pt x="28034" y="303917"/>
                </a:lnTo>
                <a:close/>
              </a:path>
              <a:path w="1459865" h="411479">
                <a:moveTo>
                  <a:pt x="27933" y="303256"/>
                </a:moveTo>
                <a:lnTo>
                  <a:pt x="28034" y="303917"/>
                </a:lnTo>
                <a:lnTo>
                  <a:pt x="27933" y="303256"/>
                </a:lnTo>
                <a:close/>
              </a:path>
              <a:path w="1459865" h="411479">
                <a:moveTo>
                  <a:pt x="26382" y="293143"/>
                </a:moveTo>
                <a:lnTo>
                  <a:pt x="26513" y="294436"/>
                </a:lnTo>
                <a:lnTo>
                  <a:pt x="26481" y="293789"/>
                </a:lnTo>
                <a:lnTo>
                  <a:pt x="26382" y="293143"/>
                </a:lnTo>
                <a:close/>
              </a:path>
              <a:path w="1459865" h="411479">
                <a:moveTo>
                  <a:pt x="26481" y="293789"/>
                </a:moveTo>
                <a:lnTo>
                  <a:pt x="26513" y="294436"/>
                </a:lnTo>
                <a:lnTo>
                  <a:pt x="26481" y="293789"/>
                </a:lnTo>
                <a:close/>
              </a:path>
              <a:path w="1459865" h="411479">
                <a:moveTo>
                  <a:pt x="26449" y="293143"/>
                </a:moveTo>
                <a:lnTo>
                  <a:pt x="26481" y="293789"/>
                </a:lnTo>
                <a:lnTo>
                  <a:pt x="26449" y="293143"/>
                </a:lnTo>
                <a:close/>
              </a:path>
              <a:path w="1459865" h="411479">
                <a:moveTo>
                  <a:pt x="25945" y="282936"/>
                </a:moveTo>
                <a:lnTo>
                  <a:pt x="25945" y="283249"/>
                </a:lnTo>
                <a:lnTo>
                  <a:pt x="25945" y="282936"/>
                </a:lnTo>
                <a:close/>
              </a:path>
              <a:path w="1459865" h="411479">
                <a:moveTo>
                  <a:pt x="25945" y="282621"/>
                </a:moveTo>
                <a:lnTo>
                  <a:pt x="25945" y="282936"/>
                </a:lnTo>
                <a:lnTo>
                  <a:pt x="25945" y="282621"/>
                </a:lnTo>
                <a:close/>
              </a:path>
              <a:path w="1459865" h="411479">
                <a:moveTo>
                  <a:pt x="43940" y="340838"/>
                </a:moveTo>
                <a:lnTo>
                  <a:pt x="23184" y="356199"/>
                </a:lnTo>
                <a:lnTo>
                  <a:pt x="29590" y="364621"/>
                </a:lnTo>
                <a:lnTo>
                  <a:pt x="37935" y="373825"/>
                </a:lnTo>
                <a:lnTo>
                  <a:pt x="47256" y="382054"/>
                </a:lnTo>
                <a:lnTo>
                  <a:pt x="57170" y="389391"/>
                </a:lnTo>
                <a:lnTo>
                  <a:pt x="64668" y="393874"/>
                </a:lnTo>
                <a:lnTo>
                  <a:pt x="78108" y="371982"/>
                </a:lnTo>
                <a:lnTo>
                  <a:pt x="72342" y="368525"/>
                </a:lnTo>
                <a:lnTo>
                  <a:pt x="71167" y="367821"/>
                </a:lnTo>
                <a:lnTo>
                  <a:pt x="64219" y="362612"/>
                </a:lnTo>
                <a:lnTo>
                  <a:pt x="63267" y="361908"/>
                </a:lnTo>
                <a:lnTo>
                  <a:pt x="56911" y="356211"/>
                </a:lnTo>
                <a:lnTo>
                  <a:pt x="56781" y="356199"/>
                </a:lnTo>
                <a:lnTo>
                  <a:pt x="55782" y="355213"/>
                </a:lnTo>
                <a:lnTo>
                  <a:pt x="50074" y="348813"/>
                </a:lnTo>
                <a:lnTo>
                  <a:pt x="49295" y="347955"/>
                </a:lnTo>
                <a:lnTo>
                  <a:pt x="43940" y="340838"/>
                </a:lnTo>
                <a:close/>
              </a:path>
              <a:path w="1459865" h="411479">
                <a:moveTo>
                  <a:pt x="71167" y="367821"/>
                </a:moveTo>
                <a:lnTo>
                  <a:pt x="72218" y="368525"/>
                </a:lnTo>
                <a:lnTo>
                  <a:pt x="71688" y="368133"/>
                </a:lnTo>
                <a:lnTo>
                  <a:pt x="71167" y="367821"/>
                </a:lnTo>
                <a:close/>
              </a:path>
              <a:path w="1459865" h="411479">
                <a:moveTo>
                  <a:pt x="71688" y="368133"/>
                </a:moveTo>
                <a:lnTo>
                  <a:pt x="72218" y="368525"/>
                </a:lnTo>
                <a:lnTo>
                  <a:pt x="71688" y="368133"/>
                </a:lnTo>
                <a:close/>
              </a:path>
              <a:path w="1459865" h="411479">
                <a:moveTo>
                  <a:pt x="71266" y="367821"/>
                </a:moveTo>
                <a:lnTo>
                  <a:pt x="71688" y="368133"/>
                </a:lnTo>
                <a:lnTo>
                  <a:pt x="71266" y="367821"/>
                </a:lnTo>
                <a:close/>
              </a:path>
              <a:path w="1459865" h="411479">
                <a:moveTo>
                  <a:pt x="63267" y="361908"/>
                </a:moveTo>
                <a:lnTo>
                  <a:pt x="64149" y="362612"/>
                </a:lnTo>
                <a:lnTo>
                  <a:pt x="63791" y="362295"/>
                </a:lnTo>
                <a:lnTo>
                  <a:pt x="63267" y="361908"/>
                </a:lnTo>
                <a:close/>
              </a:path>
              <a:path w="1459865" h="411479">
                <a:moveTo>
                  <a:pt x="63791" y="362295"/>
                </a:moveTo>
                <a:lnTo>
                  <a:pt x="64149" y="362612"/>
                </a:lnTo>
                <a:lnTo>
                  <a:pt x="63791" y="362295"/>
                </a:lnTo>
                <a:close/>
              </a:path>
              <a:path w="1459865" h="411479">
                <a:moveTo>
                  <a:pt x="63353" y="361908"/>
                </a:moveTo>
                <a:lnTo>
                  <a:pt x="63791" y="362295"/>
                </a:lnTo>
                <a:lnTo>
                  <a:pt x="63353" y="361908"/>
                </a:lnTo>
                <a:close/>
              </a:path>
              <a:path w="1459865" h="411479">
                <a:moveTo>
                  <a:pt x="55782" y="355213"/>
                </a:moveTo>
                <a:lnTo>
                  <a:pt x="56794" y="356211"/>
                </a:lnTo>
                <a:lnTo>
                  <a:pt x="56315" y="355685"/>
                </a:lnTo>
                <a:lnTo>
                  <a:pt x="55782" y="355213"/>
                </a:lnTo>
                <a:close/>
              </a:path>
              <a:path w="1459865" h="411479">
                <a:moveTo>
                  <a:pt x="56315" y="355685"/>
                </a:moveTo>
                <a:lnTo>
                  <a:pt x="56794" y="356211"/>
                </a:lnTo>
                <a:lnTo>
                  <a:pt x="56315" y="355685"/>
                </a:lnTo>
                <a:close/>
              </a:path>
              <a:path w="1459865" h="411479">
                <a:moveTo>
                  <a:pt x="55887" y="355213"/>
                </a:moveTo>
                <a:lnTo>
                  <a:pt x="56315" y="355685"/>
                </a:lnTo>
                <a:lnTo>
                  <a:pt x="55887" y="355213"/>
                </a:lnTo>
                <a:close/>
              </a:path>
              <a:path w="1459865" h="411479">
                <a:moveTo>
                  <a:pt x="49295" y="347955"/>
                </a:moveTo>
                <a:lnTo>
                  <a:pt x="50009" y="348813"/>
                </a:lnTo>
                <a:lnTo>
                  <a:pt x="49671" y="348368"/>
                </a:lnTo>
                <a:lnTo>
                  <a:pt x="49295" y="347955"/>
                </a:lnTo>
                <a:close/>
              </a:path>
              <a:path w="1459865" h="411479">
                <a:moveTo>
                  <a:pt x="49671" y="348368"/>
                </a:moveTo>
                <a:lnTo>
                  <a:pt x="50009" y="348813"/>
                </a:lnTo>
                <a:lnTo>
                  <a:pt x="49671" y="348368"/>
                </a:lnTo>
                <a:close/>
              </a:path>
              <a:path w="1459865" h="411479">
                <a:moveTo>
                  <a:pt x="49356" y="347955"/>
                </a:moveTo>
                <a:lnTo>
                  <a:pt x="49671" y="348368"/>
                </a:lnTo>
                <a:lnTo>
                  <a:pt x="49356" y="3479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0762" y="3921075"/>
            <a:ext cx="1295400" cy="341630"/>
          </a:xfrm>
          <a:custGeom>
            <a:avLst/>
            <a:gdLst/>
            <a:ahLst/>
            <a:cxnLst/>
            <a:rect l="l" t="t" r="r" b="b"/>
            <a:pathLst>
              <a:path w="1295400" h="341629">
                <a:moveTo>
                  <a:pt x="0" y="341504"/>
                </a:moveTo>
                <a:lnTo>
                  <a:pt x="1294976" y="341504"/>
                </a:lnTo>
                <a:lnTo>
                  <a:pt x="1294976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38387" y="3919413"/>
            <a:ext cx="132461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15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7" baseline="-13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3728" y="410940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53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237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020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804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1587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371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154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938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722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505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289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072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856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639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9423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206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990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774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557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341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124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908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691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9475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258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5042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2826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8227" y="3872427"/>
            <a:ext cx="273685" cy="255270"/>
          </a:xfrm>
          <a:custGeom>
            <a:avLst/>
            <a:gdLst/>
            <a:ahLst/>
            <a:cxnLst/>
            <a:rect l="l" t="t" r="r" b="b"/>
            <a:pathLst>
              <a:path w="273684" h="255270">
                <a:moveTo>
                  <a:pt x="255300" y="0"/>
                </a:moveTo>
                <a:lnTo>
                  <a:pt x="226890" y="26266"/>
                </a:lnTo>
                <a:lnTo>
                  <a:pt x="244663" y="44942"/>
                </a:lnTo>
                <a:lnTo>
                  <a:pt x="273073" y="18663"/>
                </a:lnTo>
                <a:lnTo>
                  <a:pt x="255300" y="0"/>
                </a:lnTo>
                <a:close/>
              </a:path>
              <a:path w="273684" h="255270">
                <a:moveTo>
                  <a:pt x="189140" y="61301"/>
                </a:moveTo>
                <a:lnTo>
                  <a:pt x="170200" y="78825"/>
                </a:lnTo>
                <a:lnTo>
                  <a:pt x="187972" y="97488"/>
                </a:lnTo>
                <a:lnTo>
                  <a:pt x="206912" y="79977"/>
                </a:lnTo>
                <a:lnTo>
                  <a:pt x="189140" y="61301"/>
                </a:lnTo>
                <a:close/>
              </a:path>
              <a:path w="273684" h="255270">
                <a:moveTo>
                  <a:pt x="132320" y="113860"/>
                </a:moveTo>
                <a:lnTo>
                  <a:pt x="113380" y="131371"/>
                </a:lnTo>
                <a:lnTo>
                  <a:pt x="131152" y="150047"/>
                </a:lnTo>
                <a:lnTo>
                  <a:pt x="150092" y="132523"/>
                </a:lnTo>
                <a:lnTo>
                  <a:pt x="132320" y="113860"/>
                </a:lnTo>
                <a:close/>
              </a:path>
              <a:path w="273684" h="255270">
                <a:moveTo>
                  <a:pt x="75630" y="166406"/>
                </a:moveTo>
                <a:lnTo>
                  <a:pt x="56690" y="183930"/>
                </a:lnTo>
                <a:lnTo>
                  <a:pt x="74462" y="202593"/>
                </a:lnTo>
                <a:lnTo>
                  <a:pt x="93272" y="185082"/>
                </a:lnTo>
                <a:lnTo>
                  <a:pt x="75630" y="166406"/>
                </a:lnTo>
                <a:close/>
              </a:path>
              <a:path w="273684" h="255270">
                <a:moveTo>
                  <a:pt x="18810" y="218965"/>
                </a:moveTo>
                <a:lnTo>
                  <a:pt x="0" y="236399"/>
                </a:lnTo>
                <a:lnTo>
                  <a:pt x="17772" y="255062"/>
                </a:lnTo>
                <a:lnTo>
                  <a:pt x="36582" y="237628"/>
                </a:lnTo>
                <a:lnTo>
                  <a:pt x="18810" y="2189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8886" y="4431301"/>
            <a:ext cx="2453005" cy="742315"/>
          </a:xfrm>
          <a:custGeom>
            <a:avLst/>
            <a:gdLst/>
            <a:ahLst/>
            <a:cxnLst/>
            <a:rect l="l" t="t" r="r" b="b"/>
            <a:pathLst>
              <a:path w="2453004" h="742314">
                <a:moveTo>
                  <a:pt x="118424" y="715910"/>
                </a:moveTo>
                <a:lnTo>
                  <a:pt x="117152" y="741491"/>
                </a:lnTo>
                <a:lnTo>
                  <a:pt x="129441" y="742082"/>
                </a:lnTo>
                <a:lnTo>
                  <a:pt x="143727" y="742082"/>
                </a:lnTo>
                <a:lnTo>
                  <a:pt x="143727" y="716486"/>
                </a:lnTo>
                <a:lnTo>
                  <a:pt x="130388" y="716486"/>
                </a:lnTo>
                <a:lnTo>
                  <a:pt x="129752" y="716471"/>
                </a:lnTo>
                <a:lnTo>
                  <a:pt x="130069" y="716471"/>
                </a:lnTo>
                <a:lnTo>
                  <a:pt x="118424" y="715910"/>
                </a:lnTo>
                <a:close/>
              </a:path>
              <a:path w="2453004" h="742314">
                <a:moveTo>
                  <a:pt x="130069" y="716471"/>
                </a:moveTo>
                <a:lnTo>
                  <a:pt x="129752" y="716471"/>
                </a:lnTo>
                <a:lnTo>
                  <a:pt x="130388" y="716486"/>
                </a:lnTo>
                <a:lnTo>
                  <a:pt x="130069" y="716471"/>
                </a:lnTo>
                <a:close/>
              </a:path>
              <a:path w="2453004" h="742314">
                <a:moveTo>
                  <a:pt x="143727" y="716471"/>
                </a:moveTo>
                <a:lnTo>
                  <a:pt x="130069" y="716471"/>
                </a:lnTo>
                <a:lnTo>
                  <a:pt x="130388" y="716486"/>
                </a:lnTo>
                <a:lnTo>
                  <a:pt x="143727" y="716486"/>
                </a:lnTo>
                <a:close/>
              </a:path>
              <a:path w="2453004" h="742314">
                <a:moveTo>
                  <a:pt x="221582" y="716471"/>
                </a:moveTo>
                <a:lnTo>
                  <a:pt x="195631" y="716471"/>
                </a:lnTo>
                <a:lnTo>
                  <a:pt x="195631" y="742082"/>
                </a:lnTo>
                <a:lnTo>
                  <a:pt x="221582" y="742082"/>
                </a:lnTo>
                <a:lnTo>
                  <a:pt x="221582" y="716471"/>
                </a:lnTo>
                <a:close/>
              </a:path>
              <a:path w="2453004" h="742314">
                <a:moveTo>
                  <a:pt x="299438" y="716471"/>
                </a:moveTo>
                <a:lnTo>
                  <a:pt x="273486" y="716471"/>
                </a:lnTo>
                <a:lnTo>
                  <a:pt x="273486" y="742082"/>
                </a:lnTo>
                <a:lnTo>
                  <a:pt x="299438" y="742082"/>
                </a:lnTo>
                <a:lnTo>
                  <a:pt x="299438" y="716471"/>
                </a:lnTo>
                <a:close/>
              </a:path>
              <a:path w="2453004" h="742314">
                <a:moveTo>
                  <a:pt x="377293" y="716471"/>
                </a:moveTo>
                <a:lnTo>
                  <a:pt x="351341" y="716471"/>
                </a:lnTo>
                <a:lnTo>
                  <a:pt x="351341" y="742082"/>
                </a:lnTo>
                <a:lnTo>
                  <a:pt x="377293" y="742082"/>
                </a:lnTo>
                <a:lnTo>
                  <a:pt x="377293" y="716471"/>
                </a:lnTo>
                <a:close/>
              </a:path>
              <a:path w="2453004" h="742314">
                <a:moveTo>
                  <a:pt x="455148" y="716471"/>
                </a:moveTo>
                <a:lnTo>
                  <a:pt x="429197" y="716471"/>
                </a:lnTo>
                <a:lnTo>
                  <a:pt x="429197" y="742082"/>
                </a:lnTo>
                <a:lnTo>
                  <a:pt x="455148" y="742082"/>
                </a:lnTo>
                <a:lnTo>
                  <a:pt x="455148" y="716471"/>
                </a:lnTo>
                <a:close/>
              </a:path>
              <a:path w="2453004" h="742314">
                <a:moveTo>
                  <a:pt x="533004" y="716471"/>
                </a:moveTo>
                <a:lnTo>
                  <a:pt x="507052" y="716471"/>
                </a:lnTo>
                <a:lnTo>
                  <a:pt x="507052" y="742082"/>
                </a:lnTo>
                <a:lnTo>
                  <a:pt x="533004" y="742082"/>
                </a:lnTo>
                <a:lnTo>
                  <a:pt x="533004" y="716471"/>
                </a:lnTo>
                <a:close/>
              </a:path>
              <a:path w="2453004" h="742314">
                <a:moveTo>
                  <a:pt x="610859" y="716471"/>
                </a:moveTo>
                <a:lnTo>
                  <a:pt x="584907" y="716471"/>
                </a:lnTo>
                <a:lnTo>
                  <a:pt x="584907" y="742082"/>
                </a:lnTo>
                <a:lnTo>
                  <a:pt x="610859" y="742082"/>
                </a:lnTo>
                <a:lnTo>
                  <a:pt x="610859" y="716471"/>
                </a:lnTo>
                <a:close/>
              </a:path>
              <a:path w="2453004" h="742314">
                <a:moveTo>
                  <a:pt x="688714" y="716471"/>
                </a:moveTo>
                <a:lnTo>
                  <a:pt x="662762" y="716471"/>
                </a:lnTo>
                <a:lnTo>
                  <a:pt x="662762" y="742082"/>
                </a:lnTo>
                <a:lnTo>
                  <a:pt x="688714" y="742082"/>
                </a:lnTo>
                <a:lnTo>
                  <a:pt x="688714" y="716471"/>
                </a:lnTo>
                <a:close/>
              </a:path>
              <a:path w="2453004" h="742314">
                <a:moveTo>
                  <a:pt x="766569" y="716471"/>
                </a:moveTo>
                <a:lnTo>
                  <a:pt x="740618" y="716471"/>
                </a:lnTo>
                <a:lnTo>
                  <a:pt x="740618" y="742082"/>
                </a:lnTo>
                <a:lnTo>
                  <a:pt x="766569" y="742082"/>
                </a:lnTo>
                <a:lnTo>
                  <a:pt x="766569" y="716471"/>
                </a:lnTo>
                <a:close/>
              </a:path>
              <a:path w="2453004" h="742314">
                <a:moveTo>
                  <a:pt x="844425" y="716471"/>
                </a:moveTo>
                <a:lnTo>
                  <a:pt x="818473" y="716471"/>
                </a:lnTo>
                <a:lnTo>
                  <a:pt x="818473" y="742082"/>
                </a:lnTo>
                <a:lnTo>
                  <a:pt x="844425" y="742082"/>
                </a:lnTo>
                <a:lnTo>
                  <a:pt x="844425" y="716471"/>
                </a:lnTo>
                <a:close/>
              </a:path>
              <a:path w="2453004" h="742314">
                <a:moveTo>
                  <a:pt x="922280" y="716471"/>
                </a:moveTo>
                <a:lnTo>
                  <a:pt x="896328" y="716471"/>
                </a:lnTo>
                <a:lnTo>
                  <a:pt x="896328" y="742082"/>
                </a:lnTo>
                <a:lnTo>
                  <a:pt x="922280" y="742082"/>
                </a:lnTo>
                <a:lnTo>
                  <a:pt x="922280" y="716471"/>
                </a:lnTo>
                <a:close/>
              </a:path>
              <a:path w="2453004" h="742314">
                <a:moveTo>
                  <a:pt x="1000135" y="716471"/>
                </a:moveTo>
                <a:lnTo>
                  <a:pt x="974184" y="716471"/>
                </a:lnTo>
                <a:lnTo>
                  <a:pt x="974184" y="742082"/>
                </a:lnTo>
                <a:lnTo>
                  <a:pt x="1000135" y="742082"/>
                </a:lnTo>
                <a:lnTo>
                  <a:pt x="1000135" y="716471"/>
                </a:lnTo>
                <a:close/>
              </a:path>
              <a:path w="2453004" h="742314">
                <a:moveTo>
                  <a:pt x="1077991" y="716471"/>
                </a:moveTo>
                <a:lnTo>
                  <a:pt x="1052039" y="716471"/>
                </a:lnTo>
                <a:lnTo>
                  <a:pt x="1052039" y="742082"/>
                </a:lnTo>
                <a:lnTo>
                  <a:pt x="1077991" y="742082"/>
                </a:lnTo>
                <a:lnTo>
                  <a:pt x="1077991" y="716471"/>
                </a:lnTo>
                <a:close/>
              </a:path>
              <a:path w="2453004" h="742314">
                <a:moveTo>
                  <a:pt x="1155846" y="716471"/>
                </a:moveTo>
                <a:lnTo>
                  <a:pt x="1129894" y="716471"/>
                </a:lnTo>
                <a:lnTo>
                  <a:pt x="1129894" y="742082"/>
                </a:lnTo>
                <a:lnTo>
                  <a:pt x="1155846" y="742082"/>
                </a:lnTo>
                <a:lnTo>
                  <a:pt x="1155846" y="716471"/>
                </a:lnTo>
                <a:close/>
              </a:path>
              <a:path w="2453004" h="742314">
                <a:moveTo>
                  <a:pt x="1233701" y="716471"/>
                </a:moveTo>
                <a:lnTo>
                  <a:pt x="1207749" y="716471"/>
                </a:lnTo>
                <a:lnTo>
                  <a:pt x="1207749" y="742082"/>
                </a:lnTo>
                <a:lnTo>
                  <a:pt x="1233701" y="742082"/>
                </a:lnTo>
                <a:lnTo>
                  <a:pt x="1233701" y="716471"/>
                </a:lnTo>
                <a:close/>
              </a:path>
              <a:path w="2453004" h="742314">
                <a:moveTo>
                  <a:pt x="1311569" y="716471"/>
                </a:moveTo>
                <a:lnTo>
                  <a:pt x="1285618" y="716471"/>
                </a:lnTo>
                <a:lnTo>
                  <a:pt x="1285618" y="742082"/>
                </a:lnTo>
                <a:lnTo>
                  <a:pt x="1311569" y="742082"/>
                </a:lnTo>
                <a:lnTo>
                  <a:pt x="1311569" y="716471"/>
                </a:lnTo>
                <a:close/>
              </a:path>
              <a:path w="2453004" h="742314">
                <a:moveTo>
                  <a:pt x="1389425" y="716471"/>
                </a:moveTo>
                <a:lnTo>
                  <a:pt x="1363473" y="716471"/>
                </a:lnTo>
                <a:lnTo>
                  <a:pt x="1363473" y="742082"/>
                </a:lnTo>
                <a:lnTo>
                  <a:pt x="1389425" y="742082"/>
                </a:lnTo>
                <a:lnTo>
                  <a:pt x="1389425" y="716471"/>
                </a:lnTo>
                <a:close/>
              </a:path>
              <a:path w="2453004" h="742314">
                <a:moveTo>
                  <a:pt x="1467280" y="716471"/>
                </a:moveTo>
                <a:lnTo>
                  <a:pt x="1441328" y="716471"/>
                </a:lnTo>
                <a:lnTo>
                  <a:pt x="1441328" y="742082"/>
                </a:lnTo>
                <a:lnTo>
                  <a:pt x="1467280" y="742082"/>
                </a:lnTo>
                <a:lnTo>
                  <a:pt x="1467280" y="716471"/>
                </a:lnTo>
                <a:close/>
              </a:path>
              <a:path w="2453004" h="742314">
                <a:moveTo>
                  <a:pt x="1545135" y="716471"/>
                </a:moveTo>
                <a:lnTo>
                  <a:pt x="1519184" y="716471"/>
                </a:lnTo>
                <a:lnTo>
                  <a:pt x="1519184" y="742082"/>
                </a:lnTo>
                <a:lnTo>
                  <a:pt x="1545135" y="742082"/>
                </a:lnTo>
                <a:lnTo>
                  <a:pt x="1545135" y="716471"/>
                </a:lnTo>
                <a:close/>
              </a:path>
              <a:path w="2453004" h="742314">
                <a:moveTo>
                  <a:pt x="1622991" y="716471"/>
                </a:moveTo>
                <a:lnTo>
                  <a:pt x="1597039" y="716471"/>
                </a:lnTo>
                <a:lnTo>
                  <a:pt x="1597039" y="742082"/>
                </a:lnTo>
                <a:lnTo>
                  <a:pt x="1622991" y="742082"/>
                </a:lnTo>
                <a:lnTo>
                  <a:pt x="1622991" y="716471"/>
                </a:lnTo>
                <a:close/>
              </a:path>
              <a:path w="2453004" h="742314">
                <a:moveTo>
                  <a:pt x="1700846" y="716471"/>
                </a:moveTo>
                <a:lnTo>
                  <a:pt x="1674894" y="716471"/>
                </a:lnTo>
                <a:lnTo>
                  <a:pt x="1674894" y="742082"/>
                </a:lnTo>
                <a:lnTo>
                  <a:pt x="1700846" y="742082"/>
                </a:lnTo>
                <a:lnTo>
                  <a:pt x="1700846" y="716471"/>
                </a:lnTo>
                <a:close/>
              </a:path>
              <a:path w="2453004" h="742314">
                <a:moveTo>
                  <a:pt x="1778701" y="716471"/>
                </a:moveTo>
                <a:lnTo>
                  <a:pt x="1752749" y="716471"/>
                </a:lnTo>
                <a:lnTo>
                  <a:pt x="1752750" y="742082"/>
                </a:lnTo>
                <a:lnTo>
                  <a:pt x="1778701" y="742082"/>
                </a:lnTo>
                <a:lnTo>
                  <a:pt x="1778701" y="716471"/>
                </a:lnTo>
                <a:close/>
              </a:path>
              <a:path w="2453004" h="742314">
                <a:moveTo>
                  <a:pt x="1856557" y="716471"/>
                </a:moveTo>
                <a:lnTo>
                  <a:pt x="1830605" y="716471"/>
                </a:lnTo>
                <a:lnTo>
                  <a:pt x="1830605" y="742082"/>
                </a:lnTo>
                <a:lnTo>
                  <a:pt x="1856557" y="742082"/>
                </a:lnTo>
                <a:lnTo>
                  <a:pt x="1856557" y="716471"/>
                </a:lnTo>
                <a:close/>
              </a:path>
              <a:path w="2453004" h="742314">
                <a:moveTo>
                  <a:pt x="1934412" y="716471"/>
                </a:moveTo>
                <a:lnTo>
                  <a:pt x="1908460" y="716471"/>
                </a:lnTo>
                <a:lnTo>
                  <a:pt x="1908460" y="742082"/>
                </a:lnTo>
                <a:lnTo>
                  <a:pt x="1934412" y="742082"/>
                </a:lnTo>
                <a:lnTo>
                  <a:pt x="1934412" y="716471"/>
                </a:lnTo>
                <a:close/>
              </a:path>
              <a:path w="2453004" h="742314">
                <a:moveTo>
                  <a:pt x="2012267" y="716471"/>
                </a:moveTo>
                <a:lnTo>
                  <a:pt x="1986315" y="716471"/>
                </a:lnTo>
                <a:lnTo>
                  <a:pt x="1986315" y="742082"/>
                </a:lnTo>
                <a:lnTo>
                  <a:pt x="2012267" y="742082"/>
                </a:lnTo>
                <a:lnTo>
                  <a:pt x="2012267" y="716471"/>
                </a:lnTo>
                <a:close/>
              </a:path>
              <a:path w="2453004" h="742314">
                <a:moveTo>
                  <a:pt x="2090122" y="716471"/>
                </a:moveTo>
                <a:lnTo>
                  <a:pt x="2064171" y="716471"/>
                </a:lnTo>
                <a:lnTo>
                  <a:pt x="2064171" y="742082"/>
                </a:lnTo>
                <a:lnTo>
                  <a:pt x="2090122" y="742082"/>
                </a:lnTo>
                <a:lnTo>
                  <a:pt x="2090122" y="716471"/>
                </a:lnTo>
                <a:close/>
              </a:path>
              <a:path w="2453004" h="742314">
                <a:moveTo>
                  <a:pt x="2167978" y="716471"/>
                </a:moveTo>
                <a:lnTo>
                  <a:pt x="2142026" y="716471"/>
                </a:lnTo>
                <a:lnTo>
                  <a:pt x="2142026" y="742082"/>
                </a:lnTo>
                <a:lnTo>
                  <a:pt x="2167978" y="742082"/>
                </a:lnTo>
                <a:lnTo>
                  <a:pt x="2167978" y="716471"/>
                </a:lnTo>
                <a:close/>
              </a:path>
              <a:path w="2453004" h="742314">
                <a:moveTo>
                  <a:pt x="2245833" y="716471"/>
                </a:moveTo>
                <a:lnTo>
                  <a:pt x="2219881" y="716471"/>
                </a:lnTo>
                <a:lnTo>
                  <a:pt x="2219881" y="742082"/>
                </a:lnTo>
                <a:lnTo>
                  <a:pt x="2245833" y="742082"/>
                </a:lnTo>
                <a:lnTo>
                  <a:pt x="2245833" y="716471"/>
                </a:lnTo>
                <a:close/>
              </a:path>
              <a:path w="2453004" h="742314">
                <a:moveTo>
                  <a:pt x="2322321" y="716471"/>
                </a:moveTo>
                <a:lnTo>
                  <a:pt x="2297737" y="716471"/>
                </a:lnTo>
                <a:lnTo>
                  <a:pt x="2297737" y="742082"/>
                </a:lnTo>
                <a:lnTo>
                  <a:pt x="2324337" y="742017"/>
                </a:lnTo>
                <a:lnTo>
                  <a:pt x="2323042" y="716486"/>
                </a:lnTo>
                <a:lnTo>
                  <a:pt x="2322001" y="716486"/>
                </a:lnTo>
                <a:lnTo>
                  <a:pt x="2322321" y="716471"/>
                </a:lnTo>
                <a:close/>
              </a:path>
              <a:path w="2453004" h="742314">
                <a:moveTo>
                  <a:pt x="2323040" y="716436"/>
                </a:moveTo>
                <a:lnTo>
                  <a:pt x="2322001" y="716486"/>
                </a:lnTo>
                <a:lnTo>
                  <a:pt x="2322650" y="716471"/>
                </a:lnTo>
                <a:lnTo>
                  <a:pt x="2323041" y="716471"/>
                </a:lnTo>
                <a:close/>
              </a:path>
              <a:path w="2453004" h="742314">
                <a:moveTo>
                  <a:pt x="2323041" y="716471"/>
                </a:moveTo>
                <a:lnTo>
                  <a:pt x="2322001" y="716486"/>
                </a:lnTo>
                <a:lnTo>
                  <a:pt x="2323042" y="716486"/>
                </a:lnTo>
                <a:close/>
              </a:path>
              <a:path w="2453004" h="742314">
                <a:moveTo>
                  <a:pt x="2372102" y="704077"/>
                </a:moveTo>
                <a:lnTo>
                  <a:pt x="2368066" y="706024"/>
                </a:lnTo>
                <a:lnTo>
                  <a:pt x="2379355" y="729062"/>
                </a:lnTo>
                <a:lnTo>
                  <a:pt x="2384545" y="726609"/>
                </a:lnTo>
                <a:lnTo>
                  <a:pt x="2395185" y="720212"/>
                </a:lnTo>
                <a:lnTo>
                  <a:pt x="2403360" y="714148"/>
                </a:lnTo>
                <a:lnTo>
                  <a:pt x="2395952" y="704397"/>
                </a:lnTo>
                <a:lnTo>
                  <a:pt x="2371569" y="704397"/>
                </a:lnTo>
                <a:lnTo>
                  <a:pt x="2372102" y="704077"/>
                </a:lnTo>
                <a:close/>
              </a:path>
              <a:path w="2453004" h="742314">
                <a:moveTo>
                  <a:pt x="2372607" y="703833"/>
                </a:moveTo>
                <a:lnTo>
                  <a:pt x="2372102" y="704077"/>
                </a:lnTo>
                <a:lnTo>
                  <a:pt x="2371569" y="704397"/>
                </a:lnTo>
                <a:lnTo>
                  <a:pt x="2372607" y="703833"/>
                </a:lnTo>
                <a:close/>
              </a:path>
              <a:path w="2453004" h="742314">
                <a:moveTo>
                  <a:pt x="2395524" y="703833"/>
                </a:moveTo>
                <a:lnTo>
                  <a:pt x="2372607" y="703833"/>
                </a:lnTo>
                <a:lnTo>
                  <a:pt x="2371569" y="704397"/>
                </a:lnTo>
                <a:lnTo>
                  <a:pt x="2395952" y="704397"/>
                </a:lnTo>
                <a:lnTo>
                  <a:pt x="2395524" y="703833"/>
                </a:lnTo>
                <a:close/>
              </a:path>
              <a:path w="2453004" h="742314">
                <a:moveTo>
                  <a:pt x="2380704" y="698915"/>
                </a:moveTo>
                <a:lnTo>
                  <a:pt x="2372102" y="704077"/>
                </a:lnTo>
                <a:lnTo>
                  <a:pt x="2372607" y="703833"/>
                </a:lnTo>
                <a:lnTo>
                  <a:pt x="2395524" y="703833"/>
                </a:lnTo>
                <a:lnTo>
                  <a:pt x="2392109" y="699338"/>
                </a:lnTo>
                <a:lnTo>
                  <a:pt x="2380133" y="699338"/>
                </a:lnTo>
                <a:lnTo>
                  <a:pt x="2380704" y="698915"/>
                </a:lnTo>
                <a:close/>
              </a:path>
              <a:path w="2453004" h="742314">
                <a:moveTo>
                  <a:pt x="2381171" y="698634"/>
                </a:moveTo>
                <a:lnTo>
                  <a:pt x="2380704" y="698915"/>
                </a:lnTo>
                <a:lnTo>
                  <a:pt x="2380133" y="699338"/>
                </a:lnTo>
                <a:lnTo>
                  <a:pt x="2381171" y="698634"/>
                </a:lnTo>
                <a:close/>
              </a:path>
              <a:path w="2453004" h="742314">
                <a:moveTo>
                  <a:pt x="2391574" y="698634"/>
                </a:moveTo>
                <a:lnTo>
                  <a:pt x="2381171" y="698634"/>
                </a:lnTo>
                <a:lnTo>
                  <a:pt x="2380133" y="699338"/>
                </a:lnTo>
                <a:lnTo>
                  <a:pt x="2392109" y="699338"/>
                </a:lnTo>
                <a:lnTo>
                  <a:pt x="2391574" y="698634"/>
                </a:lnTo>
                <a:close/>
              </a:path>
              <a:path w="2453004" h="742314">
                <a:moveTo>
                  <a:pt x="2387789" y="693653"/>
                </a:moveTo>
                <a:lnTo>
                  <a:pt x="2380704" y="698915"/>
                </a:lnTo>
                <a:lnTo>
                  <a:pt x="2381171" y="698634"/>
                </a:lnTo>
                <a:lnTo>
                  <a:pt x="2391574" y="698634"/>
                </a:lnTo>
                <a:lnTo>
                  <a:pt x="2387789" y="693653"/>
                </a:lnTo>
                <a:close/>
              </a:path>
              <a:path w="2453004" h="742314">
                <a:moveTo>
                  <a:pt x="2446150" y="653277"/>
                </a:moveTo>
                <a:lnTo>
                  <a:pt x="2418672" y="653277"/>
                </a:lnTo>
                <a:lnTo>
                  <a:pt x="2418153" y="654506"/>
                </a:lnTo>
                <a:lnTo>
                  <a:pt x="2415947" y="658591"/>
                </a:lnTo>
                <a:lnTo>
                  <a:pt x="2439303" y="669770"/>
                </a:lnTo>
                <a:lnTo>
                  <a:pt x="2442288" y="663880"/>
                </a:lnTo>
                <a:lnTo>
                  <a:pt x="2446150" y="653277"/>
                </a:lnTo>
                <a:close/>
              </a:path>
              <a:path w="2453004" h="742314">
                <a:moveTo>
                  <a:pt x="2418437" y="653735"/>
                </a:moveTo>
                <a:lnTo>
                  <a:pt x="2418041" y="654506"/>
                </a:lnTo>
                <a:lnTo>
                  <a:pt x="2418437" y="653735"/>
                </a:lnTo>
                <a:close/>
              </a:path>
              <a:path w="2453004" h="742314">
                <a:moveTo>
                  <a:pt x="2418672" y="653277"/>
                </a:moveTo>
                <a:lnTo>
                  <a:pt x="2418437" y="653735"/>
                </a:lnTo>
                <a:lnTo>
                  <a:pt x="2418153" y="654506"/>
                </a:lnTo>
                <a:lnTo>
                  <a:pt x="2418672" y="653277"/>
                </a:lnTo>
                <a:close/>
              </a:path>
              <a:path w="2453004" h="742314">
                <a:moveTo>
                  <a:pt x="2448746" y="643941"/>
                </a:moveTo>
                <a:lnTo>
                  <a:pt x="2422045" y="643941"/>
                </a:lnTo>
                <a:lnTo>
                  <a:pt x="2421656" y="645081"/>
                </a:lnTo>
                <a:lnTo>
                  <a:pt x="2418437" y="653735"/>
                </a:lnTo>
                <a:lnTo>
                  <a:pt x="2418672" y="653277"/>
                </a:lnTo>
                <a:lnTo>
                  <a:pt x="2446150" y="653277"/>
                </a:lnTo>
                <a:lnTo>
                  <a:pt x="2446570" y="652124"/>
                </a:lnTo>
                <a:lnTo>
                  <a:pt x="2448746" y="643941"/>
                </a:lnTo>
                <a:close/>
              </a:path>
              <a:path w="2453004" h="742314">
                <a:moveTo>
                  <a:pt x="2421724" y="644815"/>
                </a:moveTo>
                <a:lnTo>
                  <a:pt x="2421626" y="645081"/>
                </a:lnTo>
                <a:lnTo>
                  <a:pt x="2421724" y="644815"/>
                </a:lnTo>
                <a:close/>
              </a:path>
              <a:path w="2453004" h="742314">
                <a:moveTo>
                  <a:pt x="2422045" y="643941"/>
                </a:moveTo>
                <a:lnTo>
                  <a:pt x="2421724" y="644815"/>
                </a:lnTo>
                <a:lnTo>
                  <a:pt x="2421656" y="645081"/>
                </a:lnTo>
                <a:lnTo>
                  <a:pt x="2422045" y="643941"/>
                </a:lnTo>
                <a:close/>
              </a:path>
              <a:path w="2453004" h="742314">
                <a:moveTo>
                  <a:pt x="2423732" y="636886"/>
                </a:moveTo>
                <a:lnTo>
                  <a:pt x="2421724" y="644815"/>
                </a:lnTo>
                <a:lnTo>
                  <a:pt x="2422045" y="643941"/>
                </a:lnTo>
                <a:lnTo>
                  <a:pt x="2448746" y="643941"/>
                </a:lnTo>
                <a:lnTo>
                  <a:pt x="2448906" y="643340"/>
                </a:lnTo>
                <a:lnTo>
                  <a:pt x="2423732" y="636886"/>
                </a:lnTo>
                <a:close/>
              </a:path>
              <a:path w="2453004" h="742314">
                <a:moveTo>
                  <a:pt x="2452409" y="563522"/>
                </a:moveTo>
                <a:lnTo>
                  <a:pt x="2426457" y="563522"/>
                </a:lnTo>
                <a:lnTo>
                  <a:pt x="2426457" y="589134"/>
                </a:lnTo>
                <a:lnTo>
                  <a:pt x="2452409" y="589134"/>
                </a:lnTo>
                <a:lnTo>
                  <a:pt x="2452409" y="563522"/>
                </a:lnTo>
                <a:close/>
              </a:path>
              <a:path w="2453004" h="742314">
                <a:moveTo>
                  <a:pt x="2452409" y="486689"/>
                </a:moveTo>
                <a:lnTo>
                  <a:pt x="2426457" y="486689"/>
                </a:lnTo>
                <a:lnTo>
                  <a:pt x="2426457" y="512300"/>
                </a:lnTo>
                <a:lnTo>
                  <a:pt x="2452409" y="512300"/>
                </a:lnTo>
                <a:lnTo>
                  <a:pt x="2452409" y="486689"/>
                </a:lnTo>
                <a:close/>
              </a:path>
              <a:path w="2453004" h="742314">
                <a:moveTo>
                  <a:pt x="2452409" y="409855"/>
                </a:moveTo>
                <a:lnTo>
                  <a:pt x="2426457" y="409855"/>
                </a:lnTo>
                <a:lnTo>
                  <a:pt x="2426457" y="435466"/>
                </a:lnTo>
                <a:lnTo>
                  <a:pt x="2452409" y="435466"/>
                </a:lnTo>
                <a:lnTo>
                  <a:pt x="2452409" y="409855"/>
                </a:lnTo>
                <a:close/>
              </a:path>
              <a:path w="2453004" h="742314">
                <a:moveTo>
                  <a:pt x="2452409" y="333022"/>
                </a:moveTo>
                <a:lnTo>
                  <a:pt x="2426457" y="333022"/>
                </a:lnTo>
                <a:lnTo>
                  <a:pt x="2426457" y="358633"/>
                </a:lnTo>
                <a:lnTo>
                  <a:pt x="2452409" y="358633"/>
                </a:lnTo>
                <a:lnTo>
                  <a:pt x="2452409" y="333022"/>
                </a:lnTo>
                <a:close/>
              </a:path>
              <a:path w="2453004" h="742314">
                <a:moveTo>
                  <a:pt x="2452409" y="256188"/>
                </a:moveTo>
                <a:lnTo>
                  <a:pt x="2426457" y="256188"/>
                </a:lnTo>
                <a:lnTo>
                  <a:pt x="2426457" y="281799"/>
                </a:lnTo>
                <a:lnTo>
                  <a:pt x="2452409" y="281799"/>
                </a:lnTo>
                <a:lnTo>
                  <a:pt x="2452409" y="256188"/>
                </a:lnTo>
                <a:close/>
              </a:path>
              <a:path w="2453004" h="742314">
                <a:moveTo>
                  <a:pt x="2452409" y="179355"/>
                </a:moveTo>
                <a:lnTo>
                  <a:pt x="2426457" y="179355"/>
                </a:lnTo>
                <a:lnTo>
                  <a:pt x="2426457" y="204966"/>
                </a:lnTo>
                <a:lnTo>
                  <a:pt x="2452409" y="204966"/>
                </a:lnTo>
                <a:lnTo>
                  <a:pt x="2452409" y="179355"/>
                </a:lnTo>
                <a:close/>
              </a:path>
              <a:path w="2453004" h="742314">
                <a:moveTo>
                  <a:pt x="2451856" y="116863"/>
                </a:moveTo>
                <a:lnTo>
                  <a:pt x="2425938" y="116863"/>
                </a:lnTo>
                <a:lnTo>
                  <a:pt x="2426068" y="118157"/>
                </a:lnTo>
                <a:lnTo>
                  <a:pt x="2426457" y="128683"/>
                </a:lnTo>
                <a:lnTo>
                  <a:pt x="2426457" y="128132"/>
                </a:lnTo>
                <a:lnTo>
                  <a:pt x="2452409" y="128132"/>
                </a:lnTo>
                <a:lnTo>
                  <a:pt x="2452409" y="127748"/>
                </a:lnTo>
                <a:lnTo>
                  <a:pt x="2451856" y="116863"/>
                </a:lnTo>
                <a:close/>
              </a:path>
              <a:path w="2453004" h="742314">
                <a:moveTo>
                  <a:pt x="2425967" y="117522"/>
                </a:moveTo>
                <a:lnTo>
                  <a:pt x="2425995" y="118157"/>
                </a:lnTo>
                <a:lnTo>
                  <a:pt x="2425967" y="117522"/>
                </a:lnTo>
                <a:close/>
              </a:path>
              <a:path w="2453004" h="742314">
                <a:moveTo>
                  <a:pt x="2450500" y="106721"/>
                </a:moveTo>
                <a:lnTo>
                  <a:pt x="2424251" y="106721"/>
                </a:lnTo>
                <a:lnTo>
                  <a:pt x="2424511" y="108040"/>
                </a:lnTo>
                <a:lnTo>
                  <a:pt x="2425967" y="117522"/>
                </a:lnTo>
                <a:lnTo>
                  <a:pt x="2425938" y="116863"/>
                </a:lnTo>
                <a:lnTo>
                  <a:pt x="2451856" y="116863"/>
                </a:lnTo>
                <a:lnTo>
                  <a:pt x="2451760" y="114968"/>
                </a:lnTo>
                <a:lnTo>
                  <a:pt x="2450500" y="106721"/>
                </a:lnTo>
                <a:close/>
              </a:path>
              <a:path w="2453004" h="742314">
                <a:moveTo>
                  <a:pt x="2424374" y="107493"/>
                </a:moveTo>
                <a:lnTo>
                  <a:pt x="2424461" y="108040"/>
                </a:lnTo>
                <a:lnTo>
                  <a:pt x="2424374" y="107493"/>
                </a:lnTo>
                <a:close/>
              </a:path>
              <a:path w="2453004" h="742314">
                <a:moveTo>
                  <a:pt x="2424251" y="106721"/>
                </a:moveTo>
                <a:lnTo>
                  <a:pt x="2424374" y="107493"/>
                </a:lnTo>
                <a:lnTo>
                  <a:pt x="2424511" y="108040"/>
                </a:lnTo>
                <a:lnTo>
                  <a:pt x="2424251" y="106721"/>
                </a:lnTo>
                <a:close/>
              </a:path>
              <a:path w="2453004" h="742314">
                <a:moveTo>
                  <a:pt x="2449165" y="99499"/>
                </a:moveTo>
                <a:lnTo>
                  <a:pt x="2423992" y="105966"/>
                </a:lnTo>
                <a:lnTo>
                  <a:pt x="2424374" y="107493"/>
                </a:lnTo>
                <a:lnTo>
                  <a:pt x="2424251" y="106721"/>
                </a:lnTo>
                <a:lnTo>
                  <a:pt x="2450500" y="106721"/>
                </a:lnTo>
                <a:lnTo>
                  <a:pt x="2449814" y="102227"/>
                </a:lnTo>
                <a:lnTo>
                  <a:pt x="2449165" y="99499"/>
                </a:lnTo>
                <a:close/>
              </a:path>
              <a:path w="2453004" h="742314">
                <a:moveTo>
                  <a:pt x="2406881" y="62452"/>
                </a:moveTo>
                <a:lnTo>
                  <a:pt x="2402322" y="62452"/>
                </a:lnTo>
                <a:lnTo>
                  <a:pt x="2403100" y="63310"/>
                </a:lnTo>
                <a:lnTo>
                  <a:pt x="2404009" y="64578"/>
                </a:lnTo>
                <a:lnTo>
                  <a:pt x="2406881" y="62452"/>
                </a:lnTo>
                <a:close/>
              </a:path>
              <a:path w="2453004" h="742314">
                <a:moveTo>
                  <a:pt x="2402344" y="62480"/>
                </a:moveTo>
                <a:lnTo>
                  <a:pt x="2403003" y="63310"/>
                </a:lnTo>
                <a:lnTo>
                  <a:pt x="2402344" y="62480"/>
                </a:lnTo>
                <a:close/>
              </a:path>
              <a:path w="2453004" h="742314">
                <a:moveTo>
                  <a:pt x="2416881" y="55051"/>
                </a:moveTo>
                <a:lnTo>
                  <a:pt x="2395574" y="55051"/>
                </a:lnTo>
                <a:lnTo>
                  <a:pt x="2396613" y="56050"/>
                </a:lnTo>
                <a:lnTo>
                  <a:pt x="2396485" y="56050"/>
                </a:lnTo>
                <a:lnTo>
                  <a:pt x="2402344" y="62480"/>
                </a:lnTo>
                <a:lnTo>
                  <a:pt x="2406881" y="62452"/>
                </a:lnTo>
                <a:lnTo>
                  <a:pt x="2416881" y="55051"/>
                </a:lnTo>
                <a:close/>
              </a:path>
              <a:path w="2453004" h="742314">
                <a:moveTo>
                  <a:pt x="2395937" y="55448"/>
                </a:moveTo>
                <a:lnTo>
                  <a:pt x="2396485" y="56050"/>
                </a:lnTo>
                <a:lnTo>
                  <a:pt x="2396613" y="56050"/>
                </a:lnTo>
                <a:lnTo>
                  <a:pt x="2395937" y="55448"/>
                </a:lnTo>
                <a:close/>
              </a:path>
              <a:path w="2453004" h="742314">
                <a:moveTo>
                  <a:pt x="2395574" y="55051"/>
                </a:moveTo>
                <a:lnTo>
                  <a:pt x="2395937" y="55448"/>
                </a:lnTo>
                <a:lnTo>
                  <a:pt x="2396613" y="56050"/>
                </a:lnTo>
                <a:lnTo>
                  <a:pt x="2395574" y="55051"/>
                </a:lnTo>
                <a:close/>
              </a:path>
              <a:path w="2453004" h="742314">
                <a:moveTo>
                  <a:pt x="2404009" y="28402"/>
                </a:moveTo>
                <a:lnTo>
                  <a:pt x="2388613" y="48661"/>
                </a:lnTo>
                <a:lnTo>
                  <a:pt x="2388567" y="48891"/>
                </a:lnTo>
                <a:lnTo>
                  <a:pt x="2395937" y="55448"/>
                </a:lnTo>
                <a:lnTo>
                  <a:pt x="2395574" y="55051"/>
                </a:lnTo>
                <a:lnTo>
                  <a:pt x="2416881" y="55051"/>
                </a:lnTo>
                <a:lnTo>
                  <a:pt x="2424770" y="49211"/>
                </a:lnTo>
                <a:lnTo>
                  <a:pt x="2422824" y="46650"/>
                </a:lnTo>
                <a:lnTo>
                  <a:pt x="2414519" y="37443"/>
                </a:lnTo>
                <a:lnTo>
                  <a:pt x="2405177" y="29209"/>
                </a:lnTo>
                <a:lnTo>
                  <a:pt x="2404009" y="28402"/>
                </a:lnTo>
                <a:close/>
              </a:path>
              <a:path w="2453004" h="742314">
                <a:moveTo>
                  <a:pt x="2388489" y="48824"/>
                </a:moveTo>
                <a:lnTo>
                  <a:pt x="2389087" y="49365"/>
                </a:lnTo>
                <a:lnTo>
                  <a:pt x="2388489" y="48824"/>
                </a:lnTo>
                <a:close/>
              </a:path>
              <a:path w="2453004" h="742314">
                <a:moveTo>
                  <a:pt x="2343553" y="27661"/>
                </a:moveTo>
                <a:lnTo>
                  <a:pt x="2346915" y="28518"/>
                </a:lnTo>
                <a:lnTo>
                  <a:pt x="2347109" y="27775"/>
                </a:lnTo>
                <a:lnTo>
                  <a:pt x="2344320" y="27775"/>
                </a:lnTo>
                <a:lnTo>
                  <a:pt x="2343553" y="27661"/>
                </a:lnTo>
                <a:close/>
              </a:path>
              <a:path w="2453004" h="742314">
                <a:moveTo>
                  <a:pt x="2342892" y="27493"/>
                </a:moveTo>
                <a:lnTo>
                  <a:pt x="2343553" y="27661"/>
                </a:lnTo>
                <a:lnTo>
                  <a:pt x="2344320" y="27775"/>
                </a:lnTo>
                <a:lnTo>
                  <a:pt x="2342892" y="27493"/>
                </a:lnTo>
                <a:close/>
              </a:path>
              <a:path w="2453004" h="742314">
                <a:moveTo>
                  <a:pt x="2347183" y="27493"/>
                </a:moveTo>
                <a:lnTo>
                  <a:pt x="2342892" y="27493"/>
                </a:lnTo>
                <a:lnTo>
                  <a:pt x="2344320" y="27775"/>
                </a:lnTo>
                <a:lnTo>
                  <a:pt x="2347109" y="27775"/>
                </a:lnTo>
                <a:lnTo>
                  <a:pt x="2347183" y="27493"/>
                </a:lnTo>
                <a:close/>
              </a:path>
              <a:path w="2453004" h="742314">
                <a:moveTo>
                  <a:pt x="2333298" y="26143"/>
                </a:moveTo>
                <a:lnTo>
                  <a:pt x="2343553" y="27661"/>
                </a:lnTo>
                <a:lnTo>
                  <a:pt x="2342892" y="27493"/>
                </a:lnTo>
                <a:lnTo>
                  <a:pt x="2347183" y="27493"/>
                </a:lnTo>
                <a:lnTo>
                  <a:pt x="2347528" y="26174"/>
                </a:lnTo>
                <a:lnTo>
                  <a:pt x="2333939" y="26174"/>
                </a:lnTo>
                <a:lnTo>
                  <a:pt x="2333298" y="26143"/>
                </a:lnTo>
                <a:close/>
              </a:path>
              <a:path w="2453004" h="742314">
                <a:moveTo>
                  <a:pt x="2332641" y="26046"/>
                </a:moveTo>
                <a:lnTo>
                  <a:pt x="2333298" y="26143"/>
                </a:lnTo>
                <a:lnTo>
                  <a:pt x="2333939" y="26174"/>
                </a:lnTo>
                <a:lnTo>
                  <a:pt x="2332641" y="26046"/>
                </a:lnTo>
                <a:close/>
              </a:path>
              <a:path w="2453004" h="742314">
                <a:moveTo>
                  <a:pt x="2347562" y="26046"/>
                </a:moveTo>
                <a:lnTo>
                  <a:pt x="2332641" y="26046"/>
                </a:lnTo>
                <a:lnTo>
                  <a:pt x="2333939" y="26174"/>
                </a:lnTo>
                <a:lnTo>
                  <a:pt x="2347528" y="26174"/>
                </a:lnTo>
                <a:lnTo>
                  <a:pt x="2347562" y="26046"/>
                </a:lnTo>
                <a:close/>
              </a:path>
              <a:path w="2453004" h="742314">
                <a:moveTo>
                  <a:pt x="2325115" y="102"/>
                </a:moveTo>
                <a:lnTo>
                  <a:pt x="2323818" y="25688"/>
                </a:lnTo>
                <a:lnTo>
                  <a:pt x="2333298" y="26143"/>
                </a:lnTo>
                <a:lnTo>
                  <a:pt x="2332641" y="26046"/>
                </a:lnTo>
                <a:lnTo>
                  <a:pt x="2347562" y="26046"/>
                </a:lnTo>
                <a:lnTo>
                  <a:pt x="2353403" y="3739"/>
                </a:lnTo>
                <a:lnTo>
                  <a:pt x="2348861" y="2548"/>
                </a:lnTo>
                <a:lnTo>
                  <a:pt x="2335885" y="627"/>
                </a:lnTo>
                <a:lnTo>
                  <a:pt x="2325115" y="102"/>
                </a:lnTo>
                <a:close/>
              </a:path>
              <a:path w="2453004" h="742314">
                <a:moveTo>
                  <a:pt x="2272563" y="0"/>
                </a:moveTo>
                <a:lnTo>
                  <a:pt x="2246611" y="0"/>
                </a:lnTo>
                <a:lnTo>
                  <a:pt x="2246611" y="25611"/>
                </a:lnTo>
                <a:lnTo>
                  <a:pt x="2272563" y="25611"/>
                </a:lnTo>
                <a:lnTo>
                  <a:pt x="2272563" y="0"/>
                </a:lnTo>
                <a:close/>
              </a:path>
              <a:path w="2453004" h="742314">
                <a:moveTo>
                  <a:pt x="2194708" y="0"/>
                </a:moveTo>
                <a:lnTo>
                  <a:pt x="2168756" y="0"/>
                </a:lnTo>
                <a:lnTo>
                  <a:pt x="2168756" y="25611"/>
                </a:lnTo>
                <a:lnTo>
                  <a:pt x="2194708" y="25611"/>
                </a:lnTo>
                <a:lnTo>
                  <a:pt x="2194708" y="0"/>
                </a:lnTo>
                <a:close/>
              </a:path>
              <a:path w="2453004" h="742314">
                <a:moveTo>
                  <a:pt x="2116852" y="0"/>
                </a:moveTo>
                <a:lnTo>
                  <a:pt x="2090901" y="0"/>
                </a:lnTo>
                <a:lnTo>
                  <a:pt x="2090901" y="25611"/>
                </a:lnTo>
                <a:lnTo>
                  <a:pt x="2116852" y="25611"/>
                </a:lnTo>
                <a:lnTo>
                  <a:pt x="2116852" y="0"/>
                </a:lnTo>
                <a:close/>
              </a:path>
              <a:path w="2453004" h="742314">
                <a:moveTo>
                  <a:pt x="2038997" y="0"/>
                </a:moveTo>
                <a:lnTo>
                  <a:pt x="2013045" y="0"/>
                </a:lnTo>
                <a:lnTo>
                  <a:pt x="2013045" y="25611"/>
                </a:lnTo>
                <a:lnTo>
                  <a:pt x="2038997" y="25611"/>
                </a:lnTo>
                <a:lnTo>
                  <a:pt x="2038997" y="0"/>
                </a:lnTo>
                <a:close/>
              </a:path>
              <a:path w="2453004" h="742314">
                <a:moveTo>
                  <a:pt x="1961142" y="0"/>
                </a:moveTo>
                <a:lnTo>
                  <a:pt x="1935190" y="0"/>
                </a:lnTo>
                <a:lnTo>
                  <a:pt x="1935190" y="25611"/>
                </a:lnTo>
                <a:lnTo>
                  <a:pt x="1961142" y="25611"/>
                </a:lnTo>
                <a:lnTo>
                  <a:pt x="1961142" y="0"/>
                </a:lnTo>
                <a:close/>
              </a:path>
              <a:path w="2453004" h="742314">
                <a:moveTo>
                  <a:pt x="1883287" y="0"/>
                </a:moveTo>
                <a:lnTo>
                  <a:pt x="1857335" y="0"/>
                </a:lnTo>
                <a:lnTo>
                  <a:pt x="1857335" y="25611"/>
                </a:lnTo>
                <a:lnTo>
                  <a:pt x="1883287" y="25611"/>
                </a:lnTo>
                <a:lnTo>
                  <a:pt x="1883287" y="0"/>
                </a:lnTo>
                <a:close/>
              </a:path>
              <a:path w="2453004" h="742314">
                <a:moveTo>
                  <a:pt x="1805431" y="0"/>
                </a:moveTo>
                <a:lnTo>
                  <a:pt x="1779480" y="0"/>
                </a:lnTo>
                <a:lnTo>
                  <a:pt x="1779480" y="25611"/>
                </a:lnTo>
                <a:lnTo>
                  <a:pt x="1805431" y="25611"/>
                </a:lnTo>
                <a:lnTo>
                  <a:pt x="1805431" y="0"/>
                </a:lnTo>
                <a:close/>
              </a:path>
              <a:path w="2453004" h="742314">
                <a:moveTo>
                  <a:pt x="1727576" y="0"/>
                </a:moveTo>
                <a:lnTo>
                  <a:pt x="1701624" y="0"/>
                </a:lnTo>
                <a:lnTo>
                  <a:pt x="1701624" y="25611"/>
                </a:lnTo>
                <a:lnTo>
                  <a:pt x="1727576" y="25611"/>
                </a:lnTo>
                <a:lnTo>
                  <a:pt x="1727576" y="0"/>
                </a:lnTo>
                <a:close/>
              </a:path>
              <a:path w="2453004" h="742314">
                <a:moveTo>
                  <a:pt x="1649721" y="0"/>
                </a:moveTo>
                <a:lnTo>
                  <a:pt x="1623769" y="0"/>
                </a:lnTo>
                <a:lnTo>
                  <a:pt x="1623769" y="25611"/>
                </a:lnTo>
                <a:lnTo>
                  <a:pt x="1649721" y="25611"/>
                </a:lnTo>
                <a:lnTo>
                  <a:pt x="1649721" y="0"/>
                </a:lnTo>
                <a:close/>
              </a:path>
              <a:path w="2453004" h="742314">
                <a:moveTo>
                  <a:pt x="1571865" y="0"/>
                </a:moveTo>
                <a:lnTo>
                  <a:pt x="1545914" y="0"/>
                </a:lnTo>
                <a:lnTo>
                  <a:pt x="1545914" y="25611"/>
                </a:lnTo>
                <a:lnTo>
                  <a:pt x="1571865" y="25611"/>
                </a:lnTo>
                <a:lnTo>
                  <a:pt x="1571865" y="0"/>
                </a:lnTo>
                <a:close/>
              </a:path>
              <a:path w="2453004" h="742314">
                <a:moveTo>
                  <a:pt x="1494010" y="0"/>
                </a:moveTo>
                <a:lnTo>
                  <a:pt x="1468058" y="0"/>
                </a:lnTo>
                <a:lnTo>
                  <a:pt x="1468058" y="25611"/>
                </a:lnTo>
                <a:lnTo>
                  <a:pt x="1494010" y="25611"/>
                </a:lnTo>
                <a:lnTo>
                  <a:pt x="1494010" y="0"/>
                </a:lnTo>
                <a:close/>
              </a:path>
              <a:path w="2453004" h="742314">
                <a:moveTo>
                  <a:pt x="1416155" y="0"/>
                </a:moveTo>
                <a:lnTo>
                  <a:pt x="1390203" y="0"/>
                </a:lnTo>
                <a:lnTo>
                  <a:pt x="1390203" y="25611"/>
                </a:lnTo>
                <a:lnTo>
                  <a:pt x="1416155" y="25611"/>
                </a:lnTo>
                <a:lnTo>
                  <a:pt x="1416155" y="0"/>
                </a:lnTo>
                <a:close/>
              </a:path>
              <a:path w="2453004" h="742314">
                <a:moveTo>
                  <a:pt x="1338300" y="0"/>
                </a:moveTo>
                <a:lnTo>
                  <a:pt x="1312348" y="0"/>
                </a:lnTo>
                <a:lnTo>
                  <a:pt x="1312348" y="25611"/>
                </a:lnTo>
                <a:lnTo>
                  <a:pt x="1338300" y="25611"/>
                </a:lnTo>
                <a:lnTo>
                  <a:pt x="1338300" y="0"/>
                </a:lnTo>
                <a:close/>
              </a:path>
              <a:path w="2453004" h="742314">
                <a:moveTo>
                  <a:pt x="1260444" y="0"/>
                </a:moveTo>
                <a:lnTo>
                  <a:pt x="1234492" y="0"/>
                </a:lnTo>
                <a:lnTo>
                  <a:pt x="1234492" y="25611"/>
                </a:lnTo>
                <a:lnTo>
                  <a:pt x="1260444" y="25611"/>
                </a:lnTo>
                <a:lnTo>
                  <a:pt x="1260444" y="0"/>
                </a:lnTo>
                <a:close/>
              </a:path>
              <a:path w="2453004" h="742314">
                <a:moveTo>
                  <a:pt x="1182602" y="0"/>
                </a:moveTo>
                <a:lnTo>
                  <a:pt x="1156650" y="0"/>
                </a:lnTo>
                <a:lnTo>
                  <a:pt x="1156650" y="25611"/>
                </a:lnTo>
                <a:lnTo>
                  <a:pt x="1182602" y="25611"/>
                </a:lnTo>
                <a:lnTo>
                  <a:pt x="1182602" y="0"/>
                </a:lnTo>
                <a:close/>
              </a:path>
              <a:path w="2453004" h="742314">
                <a:moveTo>
                  <a:pt x="1104747" y="0"/>
                </a:moveTo>
                <a:lnTo>
                  <a:pt x="1078795" y="0"/>
                </a:lnTo>
                <a:lnTo>
                  <a:pt x="1078795" y="25611"/>
                </a:lnTo>
                <a:lnTo>
                  <a:pt x="1104747" y="25611"/>
                </a:lnTo>
                <a:lnTo>
                  <a:pt x="1104747" y="0"/>
                </a:lnTo>
                <a:close/>
              </a:path>
              <a:path w="2453004" h="742314">
                <a:moveTo>
                  <a:pt x="1026891" y="0"/>
                </a:moveTo>
                <a:lnTo>
                  <a:pt x="1000940" y="0"/>
                </a:lnTo>
                <a:lnTo>
                  <a:pt x="1000940" y="25611"/>
                </a:lnTo>
                <a:lnTo>
                  <a:pt x="1026891" y="25611"/>
                </a:lnTo>
                <a:lnTo>
                  <a:pt x="1026891" y="0"/>
                </a:lnTo>
                <a:close/>
              </a:path>
              <a:path w="2453004" h="742314">
                <a:moveTo>
                  <a:pt x="949036" y="0"/>
                </a:moveTo>
                <a:lnTo>
                  <a:pt x="923084" y="0"/>
                </a:lnTo>
                <a:lnTo>
                  <a:pt x="923084" y="25611"/>
                </a:lnTo>
                <a:lnTo>
                  <a:pt x="949036" y="25611"/>
                </a:lnTo>
                <a:lnTo>
                  <a:pt x="949036" y="0"/>
                </a:lnTo>
                <a:close/>
              </a:path>
              <a:path w="2453004" h="742314">
                <a:moveTo>
                  <a:pt x="871181" y="0"/>
                </a:moveTo>
                <a:lnTo>
                  <a:pt x="845229" y="0"/>
                </a:lnTo>
                <a:lnTo>
                  <a:pt x="845229" y="25611"/>
                </a:lnTo>
                <a:lnTo>
                  <a:pt x="871181" y="25611"/>
                </a:lnTo>
                <a:lnTo>
                  <a:pt x="871181" y="0"/>
                </a:lnTo>
                <a:close/>
              </a:path>
              <a:path w="2453004" h="742314">
                <a:moveTo>
                  <a:pt x="793325" y="0"/>
                </a:moveTo>
                <a:lnTo>
                  <a:pt x="767374" y="0"/>
                </a:lnTo>
                <a:lnTo>
                  <a:pt x="767374" y="25611"/>
                </a:lnTo>
                <a:lnTo>
                  <a:pt x="793325" y="25611"/>
                </a:lnTo>
                <a:lnTo>
                  <a:pt x="793325" y="0"/>
                </a:lnTo>
                <a:close/>
              </a:path>
              <a:path w="2453004" h="742314">
                <a:moveTo>
                  <a:pt x="715470" y="0"/>
                </a:moveTo>
                <a:lnTo>
                  <a:pt x="689518" y="0"/>
                </a:lnTo>
                <a:lnTo>
                  <a:pt x="689518" y="25611"/>
                </a:lnTo>
                <a:lnTo>
                  <a:pt x="715470" y="25611"/>
                </a:lnTo>
                <a:lnTo>
                  <a:pt x="715470" y="0"/>
                </a:lnTo>
                <a:close/>
              </a:path>
              <a:path w="2453004" h="742314">
                <a:moveTo>
                  <a:pt x="637615" y="0"/>
                </a:moveTo>
                <a:lnTo>
                  <a:pt x="611663" y="0"/>
                </a:lnTo>
                <a:lnTo>
                  <a:pt x="611663" y="25611"/>
                </a:lnTo>
                <a:lnTo>
                  <a:pt x="637615" y="25611"/>
                </a:lnTo>
                <a:lnTo>
                  <a:pt x="637615" y="0"/>
                </a:lnTo>
                <a:close/>
              </a:path>
              <a:path w="2453004" h="742314">
                <a:moveTo>
                  <a:pt x="559760" y="0"/>
                </a:moveTo>
                <a:lnTo>
                  <a:pt x="533808" y="0"/>
                </a:lnTo>
                <a:lnTo>
                  <a:pt x="533808" y="25611"/>
                </a:lnTo>
                <a:lnTo>
                  <a:pt x="559760" y="25611"/>
                </a:lnTo>
                <a:lnTo>
                  <a:pt x="559760" y="0"/>
                </a:lnTo>
                <a:close/>
              </a:path>
              <a:path w="2453004" h="742314">
                <a:moveTo>
                  <a:pt x="481904" y="0"/>
                </a:moveTo>
                <a:lnTo>
                  <a:pt x="455952" y="0"/>
                </a:lnTo>
                <a:lnTo>
                  <a:pt x="455953" y="25611"/>
                </a:lnTo>
                <a:lnTo>
                  <a:pt x="481904" y="25611"/>
                </a:lnTo>
                <a:lnTo>
                  <a:pt x="481904" y="0"/>
                </a:lnTo>
                <a:close/>
              </a:path>
              <a:path w="2453004" h="742314">
                <a:moveTo>
                  <a:pt x="404049" y="0"/>
                </a:moveTo>
                <a:lnTo>
                  <a:pt x="378097" y="0"/>
                </a:lnTo>
                <a:lnTo>
                  <a:pt x="378097" y="25611"/>
                </a:lnTo>
                <a:lnTo>
                  <a:pt x="404049" y="25611"/>
                </a:lnTo>
                <a:lnTo>
                  <a:pt x="404049" y="0"/>
                </a:lnTo>
                <a:close/>
              </a:path>
              <a:path w="2453004" h="742314">
                <a:moveTo>
                  <a:pt x="326194" y="0"/>
                </a:moveTo>
                <a:lnTo>
                  <a:pt x="300242" y="0"/>
                </a:lnTo>
                <a:lnTo>
                  <a:pt x="300242" y="25611"/>
                </a:lnTo>
                <a:lnTo>
                  <a:pt x="326194" y="25611"/>
                </a:lnTo>
                <a:lnTo>
                  <a:pt x="326194" y="0"/>
                </a:lnTo>
                <a:close/>
              </a:path>
              <a:path w="2453004" h="742314">
                <a:moveTo>
                  <a:pt x="248338" y="0"/>
                </a:moveTo>
                <a:lnTo>
                  <a:pt x="222387" y="0"/>
                </a:lnTo>
                <a:lnTo>
                  <a:pt x="222387" y="25611"/>
                </a:lnTo>
                <a:lnTo>
                  <a:pt x="248338" y="25611"/>
                </a:lnTo>
                <a:lnTo>
                  <a:pt x="248338" y="0"/>
                </a:lnTo>
                <a:close/>
              </a:path>
              <a:path w="2453004" h="742314">
                <a:moveTo>
                  <a:pt x="170483" y="0"/>
                </a:moveTo>
                <a:lnTo>
                  <a:pt x="144531" y="0"/>
                </a:lnTo>
                <a:lnTo>
                  <a:pt x="144531" y="25611"/>
                </a:lnTo>
                <a:lnTo>
                  <a:pt x="170483" y="25611"/>
                </a:lnTo>
                <a:lnTo>
                  <a:pt x="170483" y="0"/>
                </a:lnTo>
                <a:close/>
              </a:path>
              <a:path w="2453004" h="742314">
                <a:moveTo>
                  <a:pt x="88826" y="6582"/>
                </a:moveTo>
                <a:lnTo>
                  <a:pt x="79250" y="10026"/>
                </a:lnTo>
                <a:lnTo>
                  <a:pt x="67883" y="15469"/>
                </a:lnTo>
                <a:lnTo>
                  <a:pt x="63029" y="18376"/>
                </a:lnTo>
                <a:lnTo>
                  <a:pt x="76473" y="40273"/>
                </a:lnTo>
                <a:lnTo>
                  <a:pt x="79873" y="38250"/>
                </a:lnTo>
                <a:lnTo>
                  <a:pt x="80820" y="37686"/>
                </a:lnTo>
                <a:lnTo>
                  <a:pt x="88886" y="33870"/>
                </a:lnTo>
                <a:lnTo>
                  <a:pt x="88748" y="33870"/>
                </a:lnTo>
                <a:lnTo>
                  <a:pt x="89981" y="33345"/>
                </a:lnTo>
                <a:lnTo>
                  <a:pt x="90208" y="33345"/>
                </a:lnTo>
                <a:lnTo>
                  <a:pt x="97688" y="30656"/>
                </a:lnTo>
                <a:lnTo>
                  <a:pt x="88826" y="6582"/>
                </a:lnTo>
                <a:close/>
              </a:path>
              <a:path w="2453004" h="742314">
                <a:moveTo>
                  <a:pt x="80820" y="37686"/>
                </a:moveTo>
                <a:lnTo>
                  <a:pt x="79756" y="38250"/>
                </a:lnTo>
                <a:lnTo>
                  <a:pt x="80360" y="37960"/>
                </a:lnTo>
                <a:lnTo>
                  <a:pt x="80820" y="37686"/>
                </a:lnTo>
                <a:close/>
              </a:path>
              <a:path w="2453004" h="742314">
                <a:moveTo>
                  <a:pt x="80360" y="37960"/>
                </a:moveTo>
                <a:lnTo>
                  <a:pt x="79756" y="38250"/>
                </a:lnTo>
                <a:lnTo>
                  <a:pt x="80360" y="37960"/>
                </a:lnTo>
                <a:close/>
              </a:path>
              <a:path w="2453004" h="742314">
                <a:moveTo>
                  <a:pt x="80930" y="37686"/>
                </a:moveTo>
                <a:lnTo>
                  <a:pt x="80360" y="37960"/>
                </a:lnTo>
                <a:lnTo>
                  <a:pt x="80930" y="37686"/>
                </a:lnTo>
                <a:close/>
              </a:path>
              <a:path w="2453004" h="742314">
                <a:moveTo>
                  <a:pt x="89981" y="33345"/>
                </a:moveTo>
                <a:lnTo>
                  <a:pt x="88748" y="33870"/>
                </a:lnTo>
                <a:lnTo>
                  <a:pt x="89299" y="33672"/>
                </a:lnTo>
                <a:lnTo>
                  <a:pt x="89981" y="33345"/>
                </a:lnTo>
                <a:close/>
              </a:path>
              <a:path w="2453004" h="742314">
                <a:moveTo>
                  <a:pt x="89299" y="33672"/>
                </a:moveTo>
                <a:lnTo>
                  <a:pt x="88748" y="33870"/>
                </a:lnTo>
                <a:lnTo>
                  <a:pt x="88886" y="33870"/>
                </a:lnTo>
                <a:lnTo>
                  <a:pt x="89299" y="33672"/>
                </a:lnTo>
                <a:close/>
              </a:path>
              <a:path w="2453004" h="742314">
                <a:moveTo>
                  <a:pt x="90208" y="33345"/>
                </a:moveTo>
                <a:lnTo>
                  <a:pt x="89981" y="33345"/>
                </a:lnTo>
                <a:lnTo>
                  <a:pt x="89299" y="33672"/>
                </a:lnTo>
                <a:lnTo>
                  <a:pt x="90208" y="33345"/>
                </a:lnTo>
                <a:close/>
              </a:path>
              <a:path w="2453004" h="742314">
                <a:moveTo>
                  <a:pt x="21384" y="57701"/>
                </a:moveTo>
                <a:lnTo>
                  <a:pt x="15678" y="66986"/>
                </a:lnTo>
                <a:lnTo>
                  <a:pt x="10158" y="78203"/>
                </a:lnTo>
                <a:lnTo>
                  <a:pt x="8499" y="82711"/>
                </a:lnTo>
                <a:lnTo>
                  <a:pt x="32888" y="91457"/>
                </a:lnTo>
                <a:lnTo>
                  <a:pt x="33870" y="88793"/>
                </a:lnTo>
                <a:lnTo>
                  <a:pt x="34318" y="87577"/>
                </a:lnTo>
                <a:lnTo>
                  <a:pt x="38248" y="79753"/>
                </a:lnTo>
                <a:lnTo>
                  <a:pt x="38758" y="78715"/>
                </a:lnTo>
                <a:lnTo>
                  <a:pt x="43578" y="70968"/>
                </a:lnTo>
                <a:lnTo>
                  <a:pt x="21384" y="57701"/>
                </a:lnTo>
                <a:close/>
              </a:path>
              <a:path w="2453004" h="742314">
                <a:moveTo>
                  <a:pt x="34318" y="87577"/>
                </a:moveTo>
                <a:lnTo>
                  <a:pt x="33795" y="88793"/>
                </a:lnTo>
                <a:lnTo>
                  <a:pt x="34092" y="88192"/>
                </a:lnTo>
                <a:lnTo>
                  <a:pt x="34318" y="87577"/>
                </a:lnTo>
                <a:close/>
              </a:path>
              <a:path w="2453004" h="742314">
                <a:moveTo>
                  <a:pt x="34092" y="88192"/>
                </a:moveTo>
                <a:lnTo>
                  <a:pt x="33795" y="88793"/>
                </a:lnTo>
                <a:lnTo>
                  <a:pt x="34092" y="88192"/>
                </a:lnTo>
                <a:close/>
              </a:path>
              <a:path w="2453004" h="742314">
                <a:moveTo>
                  <a:pt x="34394" y="87577"/>
                </a:moveTo>
                <a:lnTo>
                  <a:pt x="34092" y="88192"/>
                </a:lnTo>
                <a:lnTo>
                  <a:pt x="34394" y="87577"/>
                </a:lnTo>
                <a:close/>
              </a:path>
              <a:path w="2453004" h="742314">
                <a:moveTo>
                  <a:pt x="38758" y="78715"/>
                </a:moveTo>
                <a:lnTo>
                  <a:pt x="38184" y="79753"/>
                </a:lnTo>
                <a:lnTo>
                  <a:pt x="38507" y="79226"/>
                </a:lnTo>
                <a:lnTo>
                  <a:pt x="38758" y="78715"/>
                </a:lnTo>
                <a:close/>
              </a:path>
              <a:path w="2453004" h="742314">
                <a:moveTo>
                  <a:pt x="38507" y="79226"/>
                </a:moveTo>
                <a:lnTo>
                  <a:pt x="38184" y="79753"/>
                </a:lnTo>
                <a:lnTo>
                  <a:pt x="38507" y="79226"/>
                </a:lnTo>
                <a:close/>
              </a:path>
              <a:path w="2453004" h="742314">
                <a:moveTo>
                  <a:pt x="38821" y="78715"/>
                </a:moveTo>
                <a:lnTo>
                  <a:pt x="38507" y="79226"/>
                </a:lnTo>
                <a:lnTo>
                  <a:pt x="38821" y="78715"/>
                </a:lnTo>
                <a:close/>
              </a:path>
              <a:path w="2453004" h="742314">
                <a:moveTo>
                  <a:pt x="25951" y="137365"/>
                </a:moveTo>
                <a:lnTo>
                  <a:pt x="0" y="137365"/>
                </a:lnTo>
                <a:lnTo>
                  <a:pt x="0" y="162976"/>
                </a:lnTo>
                <a:lnTo>
                  <a:pt x="25951" y="162976"/>
                </a:lnTo>
                <a:lnTo>
                  <a:pt x="25951" y="137365"/>
                </a:lnTo>
                <a:close/>
              </a:path>
              <a:path w="2453004" h="742314">
                <a:moveTo>
                  <a:pt x="25951" y="214199"/>
                </a:moveTo>
                <a:lnTo>
                  <a:pt x="0" y="214199"/>
                </a:lnTo>
                <a:lnTo>
                  <a:pt x="0" y="239810"/>
                </a:lnTo>
                <a:lnTo>
                  <a:pt x="25951" y="239810"/>
                </a:lnTo>
                <a:lnTo>
                  <a:pt x="25951" y="214199"/>
                </a:lnTo>
                <a:close/>
              </a:path>
              <a:path w="2453004" h="742314">
                <a:moveTo>
                  <a:pt x="25951" y="291032"/>
                </a:moveTo>
                <a:lnTo>
                  <a:pt x="0" y="291032"/>
                </a:lnTo>
                <a:lnTo>
                  <a:pt x="0" y="316643"/>
                </a:lnTo>
                <a:lnTo>
                  <a:pt x="25951" y="316643"/>
                </a:lnTo>
                <a:lnTo>
                  <a:pt x="25951" y="291032"/>
                </a:lnTo>
                <a:close/>
              </a:path>
              <a:path w="2453004" h="742314">
                <a:moveTo>
                  <a:pt x="25951" y="367866"/>
                </a:moveTo>
                <a:lnTo>
                  <a:pt x="0" y="367866"/>
                </a:lnTo>
                <a:lnTo>
                  <a:pt x="0" y="393477"/>
                </a:lnTo>
                <a:lnTo>
                  <a:pt x="25951" y="393477"/>
                </a:lnTo>
                <a:lnTo>
                  <a:pt x="25951" y="367866"/>
                </a:lnTo>
                <a:close/>
              </a:path>
              <a:path w="2453004" h="742314">
                <a:moveTo>
                  <a:pt x="25951" y="444699"/>
                </a:moveTo>
                <a:lnTo>
                  <a:pt x="0" y="444699"/>
                </a:lnTo>
                <a:lnTo>
                  <a:pt x="0" y="470310"/>
                </a:lnTo>
                <a:lnTo>
                  <a:pt x="25951" y="470310"/>
                </a:lnTo>
                <a:lnTo>
                  <a:pt x="25951" y="444699"/>
                </a:lnTo>
                <a:close/>
              </a:path>
              <a:path w="2453004" h="742314">
                <a:moveTo>
                  <a:pt x="25951" y="521533"/>
                </a:moveTo>
                <a:lnTo>
                  <a:pt x="0" y="521533"/>
                </a:lnTo>
                <a:lnTo>
                  <a:pt x="0" y="547144"/>
                </a:lnTo>
                <a:lnTo>
                  <a:pt x="25951" y="547144"/>
                </a:lnTo>
                <a:lnTo>
                  <a:pt x="25951" y="521533"/>
                </a:lnTo>
                <a:close/>
              </a:path>
              <a:path w="2453004" h="742314">
                <a:moveTo>
                  <a:pt x="25951" y="598366"/>
                </a:moveTo>
                <a:lnTo>
                  <a:pt x="0" y="598366"/>
                </a:lnTo>
                <a:lnTo>
                  <a:pt x="0" y="614335"/>
                </a:lnTo>
                <a:lnTo>
                  <a:pt x="506" y="624592"/>
                </a:lnTo>
                <a:lnTo>
                  <a:pt x="26428" y="623337"/>
                </a:lnTo>
                <a:lnTo>
                  <a:pt x="25982" y="614335"/>
                </a:lnTo>
                <a:lnTo>
                  <a:pt x="25951" y="614028"/>
                </a:lnTo>
                <a:lnTo>
                  <a:pt x="25951" y="598366"/>
                </a:lnTo>
                <a:close/>
              </a:path>
              <a:path w="2453004" h="742314">
                <a:moveTo>
                  <a:pt x="25951" y="613715"/>
                </a:moveTo>
                <a:lnTo>
                  <a:pt x="25951" y="614028"/>
                </a:lnTo>
                <a:lnTo>
                  <a:pt x="25951" y="613715"/>
                </a:lnTo>
                <a:close/>
              </a:path>
              <a:path w="2453004" h="742314">
                <a:moveTo>
                  <a:pt x="25951" y="613400"/>
                </a:moveTo>
                <a:lnTo>
                  <a:pt x="25951" y="613715"/>
                </a:lnTo>
                <a:lnTo>
                  <a:pt x="25951" y="613400"/>
                </a:lnTo>
                <a:close/>
              </a:path>
              <a:path w="2453004" h="742314">
                <a:moveTo>
                  <a:pt x="40243" y="665672"/>
                </a:moveTo>
                <a:lnTo>
                  <a:pt x="18049" y="678952"/>
                </a:lnTo>
                <a:lnTo>
                  <a:pt x="22161" y="685649"/>
                </a:lnTo>
                <a:lnTo>
                  <a:pt x="29598" y="695433"/>
                </a:lnTo>
                <a:lnTo>
                  <a:pt x="34954" y="701336"/>
                </a:lnTo>
                <a:lnTo>
                  <a:pt x="54288" y="684253"/>
                </a:lnTo>
                <a:lnTo>
                  <a:pt x="50086" y="679618"/>
                </a:lnTo>
                <a:lnTo>
                  <a:pt x="49308" y="678760"/>
                </a:lnTo>
                <a:lnTo>
                  <a:pt x="44105" y="671832"/>
                </a:lnTo>
                <a:lnTo>
                  <a:pt x="43307" y="670782"/>
                </a:lnTo>
                <a:lnTo>
                  <a:pt x="40243" y="665672"/>
                </a:lnTo>
                <a:close/>
              </a:path>
              <a:path w="2453004" h="742314">
                <a:moveTo>
                  <a:pt x="49308" y="678760"/>
                </a:moveTo>
                <a:lnTo>
                  <a:pt x="50022" y="679618"/>
                </a:lnTo>
                <a:lnTo>
                  <a:pt x="49689" y="679180"/>
                </a:lnTo>
                <a:lnTo>
                  <a:pt x="49308" y="678760"/>
                </a:lnTo>
                <a:close/>
              </a:path>
              <a:path w="2453004" h="742314">
                <a:moveTo>
                  <a:pt x="49689" y="679180"/>
                </a:moveTo>
                <a:lnTo>
                  <a:pt x="50022" y="679618"/>
                </a:lnTo>
                <a:lnTo>
                  <a:pt x="49689" y="679180"/>
                </a:lnTo>
                <a:close/>
              </a:path>
              <a:path w="2453004" h="742314">
                <a:moveTo>
                  <a:pt x="49370" y="678760"/>
                </a:moveTo>
                <a:lnTo>
                  <a:pt x="49689" y="679180"/>
                </a:lnTo>
                <a:lnTo>
                  <a:pt x="49370" y="678760"/>
                </a:lnTo>
                <a:close/>
              </a:path>
              <a:path w="2453004" h="742314">
                <a:moveTo>
                  <a:pt x="43307" y="670782"/>
                </a:moveTo>
                <a:lnTo>
                  <a:pt x="44023" y="671832"/>
                </a:lnTo>
                <a:lnTo>
                  <a:pt x="43680" y="671273"/>
                </a:lnTo>
                <a:lnTo>
                  <a:pt x="43307" y="670782"/>
                </a:lnTo>
                <a:close/>
              </a:path>
              <a:path w="2453004" h="742314">
                <a:moveTo>
                  <a:pt x="43680" y="671273"/>
                </a:moveTo>
                <a:lnTo>
                  <a:pt x="44023" y="671832"/>
                </a:lnTo>
                <a:lnTo>
                  <a:pt x="43680" y="671273"/>
                </a:lnTo>
                <a:close/>
              </a:path>
              <a:path w="2453004" h="742314">
                <a:moveTo>
                  <a:pt x="43379" y="670782"/>
                </a:moveTo>
                <a:lnTo>
                  <a:pt x="43680" y="671273"/>
                </a:lnTo>
                <a:lnTo>
                  <a:pt x="43379" y="670782"/>
                </a:lnTo>
                <a:close/>
              </a:path>
              <a:path w="2453004" h="742314">
                <a:moveTo>
                  <a:pt x="91642" y="709254"/>
                </a:moveTo>
                <a:lnTo>
                  <a:pt x="82779" y="733323"/>
                </a:lnTo>
                <a:lnTo>
                  <a:pt x="91149" y="736330"/>
                </a:lnTo>
                <a:lnTo>
                  <a:pt x="103593" y="739533"/>
                </a:lnTo>
                <a:lnTo>
                  <a:pt x="110275" y="740530"/>
                </a:lnTo>
                <a:lnTo>
                  <a:pt x="114155" y="715207"/>
                </a:lnTo>
                <a:lnTo>
                  <a:pt x="109964" y="714581"/>
                </a:lnTo>
                <a:lnTo>
                  <a:pt x="109484" y="714581"/>
                </a:lnTo>
                <a:lnTo>
                  <a:pt x="108147" y="714309"/>
                </a:lnTo>
                <a:lnTo>
                  <a:pt x="108429" y="714309"/>
                </a:lnTo>
                <a:lnTo>
                  <a:pt x="99669" y="712056"/>
                </a:lnTo>
                <a:lnTo>
                  <a:pt x="99453" y="712056"/>
                </a:lnTo>
                <a:lnTo>
                  <a:pt x="98286" y="711700"/>
                </a:lnTo>
                <a:lnTo>
                  <a:pt x="98461" y="711700"/>
                </a:lnTo>
                <a:lnTo>
                  <a:pt x="91642" y="709254"/>
                </a:lnTo>
                <a:close/>
              </a:path>
              <a:path w="2453004" h="742314">
                <a:moveTo>
                  <a:pt x="108147" y="714309"/>
                </a:moveTo>
                <a:lnTo>
                  <a:pt x="109484" y="714581"/>
                </a:lnTo>
                <a:lnTo>
                  <a:pt x="108818" y="714410"/>
                </a:lnTo>
                <a:lnTo>
                  <a:pt x="108147" y="714309"/>
                </a:lnTo>
                <a:close/>
              </a:path>
              <a:path w="2453004" h="742314">
                <a:moveTo>
                  <a:pt x="108818" y="714410"/>
                </a:moveTo>
                <a:lnTo>
                  <a:pt x="109484" y="714581"/>
                </a:lnTo>
                <a:lnTo>
                  <a:pt x="109964" y="714581"/>
                </a:lnTo>
                <a:lnTo>
                  <a:pt x="108818" y="714410"/>
                </a:lnTo>
                <a:close/>
              </a:path>
              <a:path w="2453004" h="742314">
                <a:moveTo>
                  <a:pt x="108429" y="714309"/>
                </a:moveTo>
                <a:lnTo>
                  <a:pt x="108147" y="714309"/>
                </a:lnTo>
                <a:lnTo>
                  <a:pt x="108818" y="714410"/>
                </a:lnTo>
                <a:lnTo>
                  <a:pt x="108429" y="714309"/>
                </a:lnTo>
                <a:close/>
              </a:path>
              <a:path w="2453004" h="742314">
                <a:moveTo>
                  <a:pt x="98286" y="711700"/>
                </a:moveTo>
                <a:lnTo>
                  <a:pt x="99453" y="712056"/>
                </a:lnTo>
                <a:lnTo>
                  <a:pt x="98906" y="711859"/>
                </a:lnTo>
                <a:lnTo>
                  <a:pt x="98286" y="711700"/>
                </a:lnTo>
                <a:close/>
              </a:path>
              <a:path w="2453004" h="742314">
                <a:moveTo>
                  <a:pt x="98906" y="711859"/>
                </a:moveTo>
                <a:lnTo>
                  <a:pt x="99453" y="712056"/>
                </a:lnTo>
                <a:lnTo>
                  <a:pt x="99669" y="712056"/>
                </a:lnTo>
                <a:lnTo>
                  <a:pt x="98906" y="711859"/>
                </a:lnTo>
                <a:close/>
              </a:path>
              <a:path w="2453004" h="742314">
                <a:moveTo>
                  <a:pt x="98461" y="711700"/>
                </a:moveTo>
                <a:lnTo>
                  <a:pt x="98286" y="711700"/>
                </a:lnTo>
                <a:lnTo>
                  <a:pt x="98906" y="711859"/>
                </a:lnTo>
                <a:lnTo>
                  <a:pt x="98461" y="7117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66"/>
              <p:cNvSpPr txBox="1"/>
              <p:nvPr/>
            </p:nvSpPr>
            <p:spPr>
              <a:xfrm>
                <a:off x="5756716" y="4470364"/>
                <a:ext cx="2285365" cy="6668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indent="268605">
                  <a:lnSpc>
                    <a:spcPts val="2580"/>
                  </a:lnSpc>
                </a:pPr>
                <a:r>
                  <a:rPr lang="en-US" sz="2350" spc="-10" dirty="0">
                    <a:latin typeface="Times New Roman"/>
                    <a:cs typeface="Times New Roman"/>
                  </a:rPr>
                  <a:t>O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p</a:t>
                </a:r>
                <a:r>
                  <a:rPr lang="en-US" sz="2350" spc="50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10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10" dirty="0">
                    <a:latin typeface="Times New Roman"/>
                    <a:cs typeface="Times New Roman"/>
                  </a:rPr>
                  <a:t>V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350" spc="-4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ex</a:t>
                </a:r>
                <a:r>
                  <a:rPr lang="en-US" sz="2350" spc="1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5" dirty="0">
                    <a:latin typeface="Times New Roman"/>
                    <a:cs typeface="Times New Roman"/>
                  </a:rPr>
                  <a:t>F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-50" dirty="0">
                    <a:latin typeface="Times New Roman"/>
                    <a:cs typeface="Times New Roman"/>
                  </a:rPr>
                  <a:t>a</a:t>
                </a:r>
                <a:r>
                  <a:rPr lang="en-US" sz="2350" spc="25" dirty="0">
                    <a:latin typeface="Times New Roman"/>
                    <a:cs typeface="Times New Roman"/>
                  </a:rPr>
                  <a:t>t</a:t>
                </a:r>
                <a:r>
                  <a:rPr lang="en-US" sz="2350" spc="-25" dirty="0">
                    <a:latin typeface="Times New Roman"/>
                    <a:cs typeface="Times New Roman"/>
                  </a:rPr>
                  <a:t>u</a:t>
                </a:r>
                <a:r>
                  <a:rPr lang="en-US" sz="2350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350" spc="20" dirty="0">
                    <a:latin typeface="Times New Roman"/>
                    <a:cs typeface="Times New Roman"/>
                  </a:rPr>
                  <a:t>e</a:t>
                </a:r>
                <a:r>
                  <a:rPr lang="en-US" sz="2350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2350" spc="-35">
                    <a:latin typeface="Times New Roman"/>
                    <a:cs typeface="Times New Roman"/>
                  </a:rPr>
                  <a:t>C</a:t>
                </a:r>
                <a:r>
                  <a:rPr lang="en-US" sz="2350" spc="-25">
                    <a:latin typeface="Times New Roman"/>
                    <a:cs typeface="Times New Roman"/>
                  </a:rPr>
                  <a:t>h</a:t>
                </a:r>
                <a:r>
                  <a:rPr lang="en-US" sz="2350" spc="50">
                    <a:latin typeface="Times New Roman"/>
                    <a:cs typeface="Times New Roman"/>
                  </a:rPr>
                  <a:t>u</a:t>
                </a:r>
                <a:r>
                  <a:rPr lang="en-US" sz="2350" spc="-25">
                    <a:latin typeface="Times New Roman"/>
                    <a:cs typeface="Times New Roman"/>
                  </a:rPr>
                  <a:t>n</a:t>
                </a:r>
                <a:r>
                  <a:rPr lang="en-US" sz="2350" spc="25">
                    <a:latin typeface="Times New Roman"/>
                    <a:cs typeface="Times New Roman"/>
                  </a:rPr>
                  <a:t>k</a:t>
                </a:r>
                <a:r>
                  <a:rPr lang="en-US" sz="2350" spc="-1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350" i="1" spc="-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zh-CN" altLang="ar-AE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altLang="zh-CN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altLang="zh-CN" sz="2350" b="0" i="1" spc="-10" smtClean="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bSup>
                  </m:oMath>
                </a14:m>
                <a:endParaRPr sz="235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16" y="4470364"/>
                <a:ext cx="2285365" cy="666849"/>
              </a:xfrm>
              <a:prstGeom prst="rect">
                <a:avLst/>
              </a:prstGeom>
              <a:blipFill rotWithShape="1">
                <a:blip r:embed="rId6"/>
                <a:stretch>
                  <a:fillRect l="-7467" t="-17273" b="-2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object 67"/>
          <p:cNvSpPr/>
          <p:nvPr/>
        </p:nvSpPr>
        <p:spPr>
          <a:xfrm>
            <a:off x="9084884" y="4751800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37500" y="108335"/>
                </a:moveTo>
                <a:lnTo>
                  <a:pt x="0" y="118823"/>
                </a:lnTo>
                <a:lnTo>
                  <a:pt x="7136" y="143461"/>
                </a:lnTo>
                <a:lnTo>
                  <a:pt x="44637" y="132973"/>
                </a:lnTo>
                <a:lnTo>
                  <a:pt x="37500" y="108335"/>
                </a:lnTo>
                <a:close/>
              </a:path>
              <a:path w="431800" h="143510">
                <a:moveTo>
                  <a:pt x="112371" y="87372"/>
                </a:moveTo>
                <a:lnTo>
                  <a:pt x="87457" y="94351"/>
                </a:lnTo>
                <a:lnTo>
                  <a:pt x="94464" y="118989"/>
                </a:lnTo>
                <a:lnTo>
                  <a:pt x="119507" y="112010"/>
                </a:lnTo>
                <a:lnTo>
                  <a:pt x="112371" y="87372"/>
                </a:lnTo>
                <a:close/>
              </a:path>
              <a:path w="431800" h="143510">
                <a:moveTo>
                  <a:pt x="187241" y="66396"/>
                </a:moveTo>
                <a:lnTo>
                  <a:pt x="162328" y="73388"/>
                </a:lnTo>
                <a:lnTo>
                  <a:pt x="169465" y="98026"/>
                </a:lnTo>
                <a:lnTo>
                  <a:pt x="194378" y="91034"/>
                </a:lnTo>
                <a:lnTo>
                  <a:pt x="187241" y="66396"/>
                </a:lnTo>
                <a:close/>
              </a:path>
              <a:path w="431800" h="143510">
                <a:moveTo>
                  <a:pt x="262242" y="45434"/>
                </a:moveTo>
                <a:lnTo>
                  <a:pt x="237199" y="52413"/>
                </a:lnTo>
                <a:lnTo>
                  <a:pt x="244335" y="77051"/>
                </a:lnTo>
                <a:lnTo>
                  <a:pt x="269249" y="70072"/>
                </a:lnTo>
                <a:lnTo>
                  <a:pt x="262242" y="45434"/>
                </a:lnTo>
                <a:close/>
              </a:path>
              <a:path w="431800" h="143510">
                <a:moveTo>
                  <a:pt x="337113" y="24458"/>
                </a:moveTo>
                <a:lnTo>
                  <a:pt x="312199" y="31450"/>
                </a:lnTo>
                <a:lnTo>
                  <a:pt x="319206" y="56088"/>
                </a:lnTo>
                <a:lnTo>
                  <a:pt x="344250" y="49096"/>
                </a:lnTo>
                <a:lnTo>
                  <a:pt x="337113" y="24458"/>
                </a:lnTo>
                <a:close/>
              </a:path>
              <a:path w="431800" h="143510">
                <a:moveTo>
                  <a:pt x="424441" y="0"/>
                </a:moveTo>
                <a:lnTo>
                  <a:pt x="387070" y="10474"/>
                </a:lnTo>
                <a:lnTo>
                  <a:pt x="394077" y="35112"/>
                </a:lnTo>
                <a:lnTo>
                  <a:pt x="431577" y="24637"/>
                </a:lnTo>
                <a:lnTo>
                  <a:pt x="4244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95343" y="487944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27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86174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403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1885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974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9759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545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5330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116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0901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8687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72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4258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7033" y="233879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4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26190" y="233879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4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97033" y="328367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5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26190" y="328367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5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43626" y="2856170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69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43626" y="2874845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19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43626" y="3944306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70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43626" y="3962981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20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88062" y="396098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408" y="0"/>
                </a:lnTo>
              </a:path>
            </a:pathLst>
          </a:custGeom>
          <a:ln w="3984">
            <a:solidFill>
              <a:srgbClr val="FFD9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1394" y="3174011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5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8428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19" y="0"/>
                </a:moveTo>
                <a:lnTo>
                  <a:pt x="0" y="0"/>
                </a:lnTo>
                <a:lnTo>
                  <a:pt x="0" y="823226"/>
                </a:lnTo>
                <a:lnTo>
                  <a:pt x="834419" y="823226"/>
                </a:lnTo>
                <a:lnTo>
                  <a:pt x="834419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48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489" y="810436"/>
                </a:lnTo>
                <a:lnTo>
                  <a:pt x="808489" y="797645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808489" y="810436"/>
                </a:lnTo>
                <a:lnTo>
                  <a:pt x="821454" y="797645"/>
                </a:lnTo>
                <a:lnTo>
                  <a:pt x="834419" y="797645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797645"/>
                </a:moveTo>
                <a:lnTo>
                  <a:pt x="821454" y="797645"/>
                </a:lnTo>
                <a:lnTo>
                  <a:pt x="808489" y="810436"/>
                </a:lnTo>
                <a:lnTo>
                  <a:pt x="834419" y="810436"/>
                </a:lnTo>
                <a:lnTo>
                  <a:pt x="834419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496611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548" y="0"/>
                </a:moveTo>
                <a:lnTo>
                  <a:pt x="0" y="0"/>
                </a:lnTo>
                <a:lnTo>
                  <a:pt x="0" y="823226"/>
                </a:lnTo>
                <a:lnTo>
                  <a:pt x="834548" y="823226"/>
                </a:lnTo>
                <a:lnTo>
                  <a:pt x="834548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61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619" y="810436"/>
                </a:lnTo>
                <a:lnTo>
                  <a:pt x="808619" y="797645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808619" y="810436"/>
                </a:lnTo>
                <a:lnTo>
                  <a:pt x="821583" y="797645"/>
                </a:lnTo>
                <a:lnTo>
                  <a:pt x="834548" y="797645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797645"/>
                </a:moveTo>
                <a:lnTo>
                  <a:pt x="821583" y="797645"/>
                </a:lnTo>
                <a:lnTo>
                  <a:pt x="808619" y="810436"/>
                </a:lnTo>
                <a:lnTo>
                  <a:pt x="834548" y="810436"/>
                </a:lnTo>
                <a:lnTo>
                  <a:pt x="834548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1394" y="2207299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4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08428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19" y="0"/>
                </a:moveTo>
                <a:lnTo>
                  <a:pt x="0" y="0"/>
                </a:lnTo>
                <a:lnTo>
                  <a:pt x="0" y="823210"/>
                </a:lnTo>
                <a:lnTo>
                  <a:pt x="834419" y="823210"/>
                </a:lnTo>
                <a:lnTo>
                  <a:pt x="834419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48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489" y="810419"/>
                </a:lnTo>
                <a:lnTo>
                  <a:pt x="808489" y="797629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808489" y="810419"/>
                </a:lnTo>
                <a:lnTo>
                  <a:pt x="821454" y="797629"/>
                </a:lnTo>
                <a:lnTo>
                  <a:pt x="834419" y="797629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797629"/>
                </a:moveTo>
                <a:lnTo>
                  <a:pt x="821454" y="797629"/>
                </a:lnTo>
                <a:lnTo>
                  <a:pt x="808489" y="810419"/>
                </a:lnTo>
                <a:lnTo>
                  <a:pt x="834419" y="810419"/>
                </a:lnTo>
                <a:lnTo>
                  <a:pt x="834419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96611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548" y="0"/>
                </a:moveTo>
                <a:lnTo>
                  <a:pt x="0" y="0"/>
                </a:lnTo>
                <a:lnTo>
                  <a:pt x="0" y="823210"/>
                </a:lnTo>
                <a:lnTo>
                  <a:pt x="834548" y="823210"/>
                </a:lnTo>
                <a:lnTo>
                  <a:pt x="834548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61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619" y="810419"/>
                </a:lnTo>
                <a:lnTo>
                  <a:pt x="808619" y="797629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808619" y="810419"/>
                </a:lnTo>
                <a:lnTo>
                  <a:pt x="821583" y="797629"/>
                </a:lnTo>
                <a:lnTo>
                  <a:pt x="834548" y="797629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797629"/>
                </a:moveTo>
                <a:lnTo>
                  <a:pt x="821583" y="797629"/>
                </a:lnTo>
                <a:lnTo>
                  <a:pt x="808619" y="810419"/>
                </a:lnTo>
                <a:lnTo>
                  <a:pt x="834548" y="810419"/>
                </a:lnTo>
                <a:lnTo>
                  <a:pt x="834548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8673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45" y="0"/>
                </a:moveTo>
                <a:lnTo>
                  <a:pt x="0" y="0"/>
                </a:lnTo>
                <a:lnTo>
                  <a:pt x="0" y="823210"/>
                </a:lnTo>
                <a:lnTo>
                  <a:pt x="834445" y="823210"/>
                </a:lnTo>
                <a:lnTo>
                  <a:pt x="834445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515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515" y="810419"/>
                </a:lnTo>
                <a:lnTo>
                  <a:pt x="808515" y="797629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808515" y="810419"/>
                </a:lnTo>
                <a:lnTo>
                  <a:pt x="821480" y="797629"/>
                </a:lnTo>
                <a:lnTo>
                  <a:pt x="834445" y="797629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797629"/>
                </a:moveTo>
                <a:lnTo>
                  <a:pt x="821480" y="797629"/>
                </a:lnTo>
                <a:lnTo>
                  <a:pt x="808515" y="810419"/>
                </a:lnTo>
                <a:lnTo>
                  <a:pt x="834445" y="810419"/>
                </a:lnTo>
                <a:lnTo>
                  <a:pt x="834445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351638" y="2207299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110"/>
              </a:spcBef>
            </a:pPr>
            <a:r>
              <a:rPr sz="2400" spc="242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338673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45" y="0"/>
                </a:moveTo>
                <a:lnTo>
                  <a:pt x="0" y="0"/>
                </a:lnTo>
                <a:lnTo>
                  <a:pt x="0" y="823226"/>
                </a:lnTo>
                <a:lnTo>
                  <a:pt x="834445" y="823226"/>
                </a:lnTo>
                <a:lnTo>
                  <a:pt x="834445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515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515" y="810436"/>
                </a:lnTo>
                <a:lnTo>
                  <a:pt x="808515" y="797645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808515" y="810436"/>
                </a:lnTo>
                <a:lnTo>
                  <a:pt x="821480" y="797645"/>
                </a:lnTo>
                <a:lnTo>
                  <a:pt x="834445" y="797645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797645"/>
                </a:moveTo>
                <a:lnTo>
                  <a:pt x="821480" y="797645"/>
                </a:lnTo>
                <a:lnTo>
                  <a:pt x="808515" y="810436"/>
                </a:lnTo>
                <a:lnTo>
                  <a:pt x="834445" y="810436"/>
                </a:lnTo>
                <a:lnTo>
                  <a:pt x="834445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51638" y="3174011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75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101" name="object 101"/>
          <p:cNvSpPr/>
          <p:nvPr/>
        </p:nvSpPr>
        <p:spPr>
          <a:xfrm>
            <a:off x="3100927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6116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973158" y="259649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89031" y="2474047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05071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60260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597634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3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859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05071" y="4054402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460260" y="4229764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92583" y="2871685"/>
            <a:ext cx="1203960" cy="1176655"/>
          </a:xfrm>
          <a:custGeom>
            <a:avLst/>
            <a:gdLst/>
            <a:ahLst/>
            <a:cxnLst/>
            <a:rect l="l" t="t" r="r" b="b"/>
            <a:pathLst>
              <a:path w="1203960" h="1176654">
                <a:moveTo>
                  <a:pt x="1203893" y="0"/>
                </a:moveTo>
                <a:lnTo>
                  <a:pt x="0" y="1176580"/>
                </a:lnTo>
              </a:path>
            </a:pathLst>
          </a:custGeom>
          <a:ln w="57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67770" y="3960443"/>
            <a:ext cx="213360" cy="210185"/>
          </a:xfrm>
          <a:custGeom>
            <a:avLst/>
            <a:gdLst/>
            <a:ahLst/>
            <a:cxnLst/>
            <a:rect l="l" t="t" r="r" b="b"/>
            <a:pathLst>
              <a:path w="213360" h="210185">
                <a:moveTo>
                  <a:pt x="72028" y="0"/>
                </a:moveTo>
                <a:lnTo>
                  <a:pt x="0" y="209783"/>
                </a:lnTo>
                <a:lnTo>
                  <a:pt x="213241" y="140789"/>
                </a:lnTo>
                <a:lnTo>
                  <a:pt x="72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02088" y="295710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8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8263" y="384828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52832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5167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00927" y="4060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356116" y="4235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19069" y="4593939"/>
            <a:ext cx="81089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10109" y="1904856"/>
            <a:ext cx="2571115" cy="708660"/>
          </a:xfrm>
          <a:custGeom>
            <a:avLst/>
            <a:gdLst/>
            <a:ahLst/>
            <a:cxnLst/>
            <a:rect l="l" t="t" r="r" b="b"/>
            <a:pathLst>
              <a:path w="2571115" h="708660">
                <a:moveTo>
                  <a:pt x="0" y="0"/>
                </a:moveTo>
                <a:lnTo>
                  <a:pt x="4769" y="86562"/>
                </a:lnTo>
                <a:lnTo>
                  <a:pt x="18754" y="166001"/>
                </a:lnTo>
                <a:lnTo>
                  <a:pt x="41464" y="238604"/>
                </a:lnTo>
                <a:lnTo>
                  <a:pt x="72413" y="304664"/>
                </a:lnTo>
                <a:lnTo>
                  <a:pt x="111111" y="364471"/>
                </a:lnTo>
                <a:lnTo>
                  <a:pt x="157070" y="418314"/>
                </a:lnTo>
                <a:lnTo>
                  <a:pt x="209803" y="466485"/>
                </a:lnTo>
                <a:lnTo>
                  <a:pt x="268821" y="509273"/>
                </a:lnTo>
                <a:lnTo>
                  <a:pt x="333635" y="546969"/>
                </a:lnTo>
                <a:lnTo>
                  <a:pt x="403758" y="579864"/>
                </a:lnTo>
                <a:lnTo>
                  <a:pt x="478700" y="608248"/>
                </a:lnTo>
                <a:lnTo>
                  <a:pt x="557975" y="632411"/>
                </a:lnTo>
                <a:lnTo>
                  <a:pt x="641094" y="652643"/>
                </a:lnTo>
                <a:lnTo>
                  <a:pt x="727567" y="669236"/>
                </a:lnTo>
                <a:lnTo>
                  <a:pt x="816908" y="682479"/>
                </a:lnTo>
                <a:lnTo>
                  <a:pt x="908628" y="692664"/>
                </a:lnTo>
                <a:lnTo>
                  <a:pt x="1002239" y="700079"/>
                </a:lnTo>
                <a:lnTo>
                  <a:pt x="1097252" y="705016"/>
                </a:lnTo>
                <a:lnTo>
                  <a:pt x="1193179" y="707766"/>
                </a:lnTo>
                <a:lnTo>
                  <a:pt x="1289532" y="708618"/>
                </a:lnTo>
                <a:lnTo>
                  <a:pt x="1385827" y="707766"/>
                </a:lnTo>
                <a:lnTo>
                  <a:pt x="1481584" y="705016"/>
                </a:lnTo>
                <a:lnTo>
                  <a:pt x="1576327" y="700079"/>
                </a:lnTo>
                <a:lnTo>
                  <a:pt x="1669580" y="692664"/>
                </a:lnTo>
                <a:lnTo>
                  <a:pt x="1760868" y="682479"/>
                </a:lnTo>
                <a:lnTo>
                  <a:pt x="1849714" y="669236"/>
                </a:lnTo>
                <a:lnTo>
                  <a:pt x="1935643" y="652643"/>
                </a:lnTo>
                <a:lnTo>
                  <a:pt x="2018179" y="632411"/>
                </a:lnTo>
                <a:lnTo>
                  <a:pt x="2096847" y="608248"/>
                </a:lnTo>
                <a:lnTo>
                  <a:pt x="2171170" y="579864"/>
                </a:lnTo>
                <a:lnTo>
                  <a:pt x="2240673" y="546969"/>
                </a:lnTo>
                <a:lnTo>
                  <a:pt x="2304880" y="509273"/>
                </a:lnTo>
                <a:lnTo>
                  <a:pt x="2363315" y="466485"/>
                </a:lnTo>
                <a:lnTo>
                  <a:pt x="2415502" y="418314"/>
                </a:lnTo>
                <a:lnTo>
                  <a:pt x="2460966" y="364471"/>
                </a:lnTo>
                <a:lnTo>
                  <a:pt x="2499231" y="304665"/>
                </a:lnTo>
                <a:lnTo>
                  <a:pt x="2529821" y="238605"/>
                </a:lnTo>
                <a:lnTo>
                  <a:pt x="2552260" y="166001"/>
                </a:lnTo>
                <a:lnTo>
                  <a:pt x="2566072" y="86563"/>
                </a:lnTo>
                <a:lnTo>
                  <a:pt x="2570782" y="0"/>
                </a:lnTo>
              </a:path>
            </a:pathLst>
          </a:custGeom>
          <a:ln w="2562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550" y="2308062"/>
            <a:ext cx="874394" cy="2246630"/>
          </a:xfrm>
          <a:custGeom>
            <a:avLst/>
            <a:gdLst/>
            <a:ahLst/>
            <a:cxnLst/>
            <a:rect l="l" t="t" r="r" b="b"/>
            <a:pathLst>
              <a:path w="874394" h="2246629">
                <a:moveTo>
                  <a:pt x="0" y="2246377"/>
                </a:moveTo>
                <a:lnTo>
                  <a:pt x="116598" y="2238296"/>
                </a:lnTo>
                <a:lnTo>
                  <a:pt x="222570" y="2222050"/>
                </a:lnTo>
                <a:lnTo>
                  <a:pt x="318406" y="2198114"/>
                </a:lnTo>
                <a:lnTo>
                  <a:pt x="404596" y="2166962"/>
                </a:lnTo>
                <a:lnTo>
                  <a:pt x="481632" y="2129069"/>
                </a:lnTo>
                <a:lnTo>
                  <a:pt x="550005" y="2084909"/>
                </a:lnTo>
                <a:lnTo>
                  <a:pt x="610205" y="2034959"/>
                </a:lnTo>
                <a:lnTo>
                  <a:pt x="662723" y="1979692"/>
                </a:lnTo>
                <a:lnTo>
                  <a:pt x="708050" y="1919582"/>
                </a:lnTo>
                <a:lnTo>
                  <a:pt x="746677" y="1855106"/>
                </a:lnTo>
                <a:lnTo>
                  <a:pt x="779094" y="1786737"/>
                </a:lnTo>
                <a:lnTo>
                  <a:pt x="805793" y="1714950"/>
                </a:lnTo>
                <a:lnTo>
                  <a:pt x="827265" y="1640221"/>
                </a:lnTo>
                <a:lnTo>
                  <a:pt x="843999" y="1563023"/>
                </a:lnTo>
                <a:lnTo>
                  <a:pt x="856488" y="1483832"/>
                </a:lnTo>
                <a:lnTo>
                  <a:pt x="865221" y="1403121"/>
                </a:lnTo>
                <a:lnTo>
                  <a:pt x="870690" y="1321367"/>
                </a:lnTo>
                <a:lnTo>
                  <a:pt x="873386" y="1239044"/>
                </a:lnTo>
                <a:lnTo>
                  <a:pt x="873799" y="1156626"/>
                </a:lnTo>
                <a:lnTo>
                  <a:pt x="872420" y="1074588"/>
                </a:lnTo>
                <a:lnTo>
                  <a:pt x="869553" y="992512"/>
                </a:lnTo>
                <a:lnTo>
                  <a:pt x="864934" y="911611"/>
                </a:lnTo>
                <a:lnTo>
                  <a:pt x="858140" y="832187"/>
                </a:lnTo>
                <a:lnTo>
                  <a:pt x="848748" y="754541"/>
                </a:lnTo>
                <a:lnTo>
                  <a:pt x="836336" y="678975"/>
                </a:lnTo>
                <a:lnTo>
                  <a:pt x="820480" y="605789"/>
                </a:lnTo>
                <a:lnTo>
                  <a:pt x="800757" y="535286"/>
                </a:lnTo>
                <a:lnTo>
                  <a:pt x="776744" y="467767"/>
                </a:lnTo>
                <a:lnTo>
                  <a:pt x="748019" y="403533"/>
                </a:lnTo>
                <a:lnTo>
                  <a:pt x="714157" y="342886"/>
                </a:lnTo>
                <a:lnTo>
                  <a:pt x="674737" y="286127"/>
                </a:lnTo>
                <a:lnTo>
                  <a:pt x="629334" y="233558"/>
                </a:lnTo>
                <a:lnTo>
                  <a:pt x="577527" y="185479"/>
                </a:lnTo>
                <a:lnTo>
                  <a:pt x="518891" y="142193"/>
                </a:lnTo>
                <a:lnTo>
                  <a:pt x="453004" y="104001"/>
                </a:lnTo>
                <a:lnTo>
                  <a:pt x="379444" y="71204"/>
                </a:lnTo>
                <a:lnTo>
                  <a:pt x="297786" y="44105"/>
                </a:lnTo>
                <a:lnTo>
                  <a:pt x="207608" y="23003"/>
                </a:lnTo>
                <a:lnTo>
                  <a:pt x="108487" y="8201"/>
                </a:lnTo>
                <a:lnTo>
                  <a:pt x="0" y="0"/>
                </a:lnTo>
              </a:path>
            </a:pathLst>
          </a:custGeom>
          <a:ln w="2591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91924" y="2192860"/>
            <a:ext cx="998219" cy="2419350"/>
          </a:xfrm>
          <a:custGeom>
            <a:avLst/>
            <a:gdLst/>
            <a:ahLst/>
            <a:cxnLst/>
            <a:rect l="l" t="t" r="r" b="b"/>
            <a:pathLst>
              <a:path w="998220" h="2419350">
                <a:moveTo>
                  <a:pt x="939532" y="2419179"/>
                </a:moveTo>
                <a:lnTo>
                  <a:pt x="829260" y="2402948"/>
                </a:lnTo>
                <a:lnTo>
                  <a:pt x="727366" y="2379497"/>
                </a:lnTo>
                <a:lnTo>
                  <a:pt x="633566" y="2349250"/>
                </a:lnTo>
                <a:lnTo>
                  <a:pt x="547572" y="2312631"/>
                </a:lnTo>
                <a:lnTo>
                  <a:pt x="469099" y="2270063"/>
                </a:lnTo>
                <a:lnTo>
                  <a:pt x="397861" y="2221969"/>
                </a:lnTo>
                <a:lnTo>
                  <a:pt x="333572" y="2168775"/>
                </a:lnTo>
                <a:lnTo>
                  <a:pt x="275945" y="2110903"/>
                </a:lnTo>
                <a:lnTo>
                  <a:pt x="224695" y="2048776"/>
                </a:lnTo>
                <a:lnTo>
                  <a:pt x="179536" y="1982820"/>
                </a:lnTo>
                <a:lnTo>
                  <a:pt x="140182" y="1913456"/>
                </a:lnTo>
                <a:lnTo>
                  <a:pt x="106347" y="1841110"/>
                </a:lnTo>
                <a:lnTo>
                  <a:pt x="77744" y="1766204"/>
                </a:lnTo>
                <a:lnTo>
                  <a:pt x="54088" y="1689163"/>
                </a:lnTo>
                <a:lnTo>
                  <a:pt x="35093" y="1610409"/>
                </a:lnTo>
                <a:lnTo>
                  <a:pt x="20472" y="1530367"/>
                </a:lnTo>
                <a:lnTo>
                  <a:pt x="9941" y="1449461"/>
                </a:lnTo>
                <a:lnTo>
                  <a:pt x="3212" y="1368113"/>
                </a:lnTo>
                <a:lnTo>
                  <a:pt x="0" y="1286748"/>
                </a:lnTo>
                <a:lnTo>
                  <a:pt x="18" y="1205790"/>
                </a:lnTo>
                <a:lnTo>
                  <a:pt x="3271" y="1122388"/>
                </a:lnTo>
                <a:lnTo>
                  <a:pt x="9959" y="1040104"/>
                </a:lnTo>
                <a:lnTo>
                  <a:pt x="20329" y="959157"/>
                </a:lnTo>
                <a:lnTo>
                  <a:pt x="34626" y="879766"/>
                </a:lnTo>
                <a:lnTo>
                  <a:pt x="53096" y="802150"/>
                </a:lnTo>
                <a:lnTo>
                  <a:pt x="75984" y="726530"/>
                </a:lnTo>
                <a:lnTo>
                  <a:pt x="103537" y="653123"/>
                </a:lnTo>
                <a:lnTo>
                  <a:pt x="136000" y="582148"/>
                </a:lnTo>
                <a:lnTo>
                  <a:pt x="173618" y="513826"/>
                </a:lnTo>
                <a:lnTo>
                  <a:pt x="216638" y="448376"/>
                </a:lnTo>
                <a:lnTo>
                  <a:pt x="265305" y="386015"/>
                </a:lnTo>
                <a:lnTo>
                  <a:pt x="319864" y="326964"/>
                </a:lnTo>
                <a:lnTo>
                  <a:pt x="380562" y="271442"/>
                </a:lnTo>
                <a:lnTo>
                  <a:pt x="447644" y="219667"/>
                </a:lnTo>
                <a:lnTo>
                  <a:pt x="521355" y="171860"/>
                </a:lnTo>
                <a:lnTo>
                  <a:pt x="601942" y="128239"/>
                </a:lnTo>
                <a:lnTo>
                  <a:pt x="689651" y="89023"/>
                </a:lnTo>
                <a:lnTo>
                  <a:pt x="784726" y="54432"/>
                </a:lnTo>
                <a:lnTo>
                  <a:pt x="887413" y="24684"/>
                </a:lnTo>
                <a:lnTo>
                  <a:pt x="997959" y="0"/>
                </a:lnTo>
              </a:path>
            </a:pathLst>
          </a:custGeom>
          <a:ln w="259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72178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61153" y="2021790"/>
            <a:ext cx="4749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320229" y="3817604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50062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66705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5550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98983" y="2859620"/>
            <a:ext cx="1207135" cy="1179195"/>
          </a:xfrm>
          <a:custGeom>
            <a:avLst/>
            <a:gdLst/>
            <a:ahLst/>
            <a:cxnLst/>
            <a:rect l="l" t="t" r="r" b="b"/>
            <a:pathLst>
              <a:path w="1207135" h="1179195">
                <a:moveTo>
                  <a:pt x="1206524" y="0"/>
                </a:moveTo>
                <a:lnTo>
                  <a:pt x="0" y="1179204"/>
                </a:lnTo>
              </a:path>
            </a:pathLst>
          </a:custGeom>
          <a:ln w="58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73898" y="3950806"/>
            <a:ext cx="213995" cy="210820"/>
          </a:xfrm>
          <a:custGeom>
            <a:avLst/>
            <a:gdLst/>
            <a:ahLst/>
            <a:cxnLst/>
            <a:rect l="l" t="t" r="r" b="b"/>
            <a:pathLst>
              <a:path w="213994" h="210820">
                <a:moveTo>
                  <a:pt x="72185" y="0"/>
                </a:moveTo>
                <a:lnTo>
                  <a:pt x="0" y="210251"/>
                </a:lnTo>
                <a:lnTo>
                  <a:pt x="213707" y="141103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4143" y="2954060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34359" y="3845239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49784" y="3089553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48630" y="2916103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73158" y="2563312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89031" y="2464903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466594" y="5283939"/>
            <a:ext cx="1911858" cy="1101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129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525899" y="2203468"/>
            <a:ext cx="808990" cy="798195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05035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0516499" y="2203468"/>
            <a:ext cx="808990" cy="7981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25899" y="3172732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5">
                <a:moveTo>
                  <a:pt x="0" y="797747"/>
                </a:moveTo>
                <a:lnTo>
                  <a:pt x="808951" y="797747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512928" y="3159937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4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5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5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5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9525899" y="3172732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0503528" y="3160113"/>
            <a:ext cx="835025" cy="824865"/>
          </a:xfrm>
          <a:custGeom>
            <a:avLst/>
            <a:gdLst/>
            <a:ahLst/>
            <a:cxnLst/>
            <a:rect l="l" t="t" r="r" b="b"/>
            <a:pathLst>
              <a:path w="835025" h="824864">
                <a:moveTo>
                  <a:pt x="834898" y="0"/>
                </a:moveTo>
                <a:lnTo>
                  <a:pt x="0" y="0"/>
                </a:lnTo>
                <a:lnTo>
                  <a:pt x="0" y="824818"/>
                </a:lnTo>
                <a:lnTo>
                  <a:pt x="834899" y="824818"/>
                </a:lnTo>
                <a:lnTo>
                  <a:pt x="834899" y="812006"/>
                </a:lnTo>
                <a:lnTo>
                  <a:pt x="25944" y="812006"/>
                </a:lnTo>
                <a:lnTo>
                  <a:pt x="12972" y="799191"/>
                </a:lnTo>
                <a:lnTo>
                  <a:pt x="25944" y="799191"/>
                </a:lnTo>
                <a:lnTo>
                  <a:pt x="25943" y="25630"/>
                </a:lnTo>
                <a:lnTo>
                  <a:pt x="12971" y="25630"/>
                </a:lnTo>
                <a:lnTo>
                  <a:pt x="25943" y="12815"/>
                </a:lnTo>
                <a:lnTo>
                  <a:pt x="834898" y="12815"/>
                </a:lnTo>
                <a:lnTo>
                  <a:pt x="834898" y="0"/>
                </a:lnTo>
                <a:close/>
              </a:path>
              <a:path w="835025" h="824864">
                <a:moveTo>
                  <a:pt x="25944" y="799191"/>
                </a:moveTo>
                <a:lnTo>
                  <a:pt x="12972" y="799191"/>
                </a:lnTo>
                <a:lnTo>
                  <a:pt x="25944" y="812006"/>
                </a:lnTo>
                <a:lnTo>
                  <a:pt x="25944" y="799191"/>
                </a:lnTo>
                <a:close/>
              </a:path>
              <a:path w="835025" h="824864">
                <a:moveTo>
                  <a:pt x="808955" y="799191"/>
                </a:moveTo>
                <a:lnTo>
                  <a:pt x="25944" y="799191"/>
                </a:lnTo>
                <a:lnTo>
                  <a:pt x="25944" y="812006"/>
                </a:lnTo>
                <a:lnTo>
                  <a:pt x="808955" y="812006"/>
                </a:lnTo>
                <a:lnTo>
                  <a:pt x="808955" y="799191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808955" y="812006"/>
                </a:lnTo>
                <a:lnTo>
                  <a:pt x="821927" y="799191"/>
                </a:lnTo>
                <a:lnTo>
                  <a:pt x="834899" y="799191"/>
                </a:lnTo>
                <a:lnTo>
                  <a:pt x="834898" y="25630"/>
                </a:lnTo>
                <a:lnTo>
                  <a:pt x="821926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9" y="799191"/>
                </a:moveTo>
                <a:lnTo>
                  <a:pt x="821927" y="799191"/>
                </a:lnTo>
                <a:lnTo>
                  <a:pt x="808955" y="812006"/>
                </a:lnTo>
                <a:lnTo>
                  <a:pt x="834899" y="812006"/>
                </a:lnTo>
                <a:lnTo>
                  <a:pt x="834899" y="799191"/>
                </a:lnTo>
                <a:close/>
              </a:path>
              <a:path w="835025" h="824864">
                <a:moveTo>
                  <a:pt x="25943" y="12815"/>
                </a:moveTo>
                <a:lnTo>
                  <a:pt x="12971" y="25630"/>
                </a:lnTo>
                <a:lnTo>
                  <a:pt x="25943" y="25630"/>
                </a:lnTo>
                <a:lnTo>
                  <a:pt x="25943" y="12815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25943" y="12815"/>
                </a:lnTo>
                <a:lnTo>
                  <a:pt x="25943" y="25630"/>
                </a:lnTo>
                <a:lnTo>
                  <a:pt x="808954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8" y="12815"/>
                </a:moveTo>
                <a:lnTo>
                  <a:pt x="808954" y="12815"/>
                </a:lnTo>
                <a:lnTo>
                  <a:pt x="821926" y="25630"/>
                </a:lnTo>
                <a:lnTo>
                  <a:pt x="834898" y="25630"/>
                </a:lnTo>
                <a:lnTo>
                  <a:pt x="834898" y="12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10516499" y="3172928"/>
            <a:ext cx="808990" cy="7994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50" spc="12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17244" y="1355623"/>
            <a:ext cx="32981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ioni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95121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9525120" y="4259569"/>
            <a:ext cx="808990" cy="800100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21971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205407" y="5483130"/>
            <a:ext cx="537845" cy="530225"/>
          </a:xfrm>
          <a:custGeom>
            <a:avLst/>
            <a:gdLst/>
            <a:ahLst/>
            <a:cxnLst/>
            <a:rect l="l" t="t" r="r" b="b"/>
            <a:pathLst>
              <a:path w="537845" h="530225">
                <a:moveTo>
                  <a:pt x="0" y="529910"/>
                </a:moveTo>
                <a:lnTo>
                  <a:pt x="537611" y="529911"/>
                </a:lnTo>
                <a:lnTo>
                  <a:pt x="537610" y="0"/>
                </a:lnTo>
                <a:lnTo>
                  <a:pt x="0" y="0"/>
                </a:lnTo>
                <a:lnTo>
                  <a:pt x="0" y="52991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96786" y="5474631"/>
            <a:ext cx="554990" cy="547370"/>
          </a:xfrm>
          <a:custGeom>
            <a:avLst/>
            <a:gdLst/>
            <a:ahLst/>
            <a:cxnLst/>
            <a:rect l="l" t="t" r="r" b="b"/>
            <a:pathLst>
              <a:path w="554989" h="547370">
                <a:moveTo>
                  <a:pt x="554855" y="0"/>
                </a:moveTo>
                <a:lnTo>
                  <a:pt x="0" y="0"/>
                </a:lnTo>
                <a:lnTo>
                  <a:pt x="0" y="546907"/>
                </a:lnTo>
                <a:lnTo>
                  <a:pt x="554855" y="546907"/>
                </a:lnTo>
                <a:lnTo>
                  <a:pt x="554855" y="538410"/>
                </a:lnTo>
                <a:lnTo>
                  <a:pt x="17241" y="538409"/>
                </a:lnTo>
                <a:lnTo>
                  <a:pt x="8621" y="529912"/>
                </a:lnTo>
                <a:lnTo>
                  <a:pt x="17241" y="529912"/>
                </a:lnTo>
                <a:lnTo>
                  <a:pt x="17241" y="16994"/>
                </a:lnTo>
                <a:lnTo>
                  <a:pt x="8620" y="16994"/>
                </a:lnTo>
                <a:lnTo>
                  <a:pt x="17241" y="8497"/>
                </a:lnTo>
                <a:lnTo>
                  <a:pt x="554855" y="8497"/>
                </a:lnTo>
                <a:lnTo>
                  <a:pt x="554855" y="0"/>
                </a:lnTo>
                <a:close/>
              </a:path>
              <a:path w="554989" h="547370">
                <a:moveTo>
                  <a:pt x="17241" y="529912"/>
                </a:moveTo>
                <a:lnTo>
                  <a:pt x="8621" y="529912"/>
                </a:lnTo>
                <a:lnTo>
                  <a:pt x="17241" y="538409"/>
                </a:lnTo>
                <a:lnTo>
                  <a:pt x="17241" y="529912"/>
                </a:lnTo>
                <a:close/>
              </a:path>
              <a:path w="554989" h="547370">
                <a:moveTo>
                  <a:pt x="537613" y="529912"/>
                </a:moveTo>
                <a:lnTo>
                  <a:pt x="17241" y="529912"/>
                </a:lnTo>
                <a:lnTo>
                  <a:pt x="17241" y="538409"/>
                </a:lnTo>
                <a:lnTo>
                  <a:pt x="537613" y="538410"/>
                </a:lnTo>
                <a:lnTo>
                  <a:pt x="537613" y="529912"/>
                </a:lnTo>
                <a:close/>
              </a:path>
              <a:path w="554989" h="547370">
                <a:moveTo>
                  <a:pt x="537613" y="8497"/>
                </a:moveTo>
                <a:lnTo>
                  <a:pt x="537613" y="538410"/>
                </a:lnTo>
                <a:lnTo>
                  <a:pt x="546234" y="529912"/>
                </a:lnTo>
                <a:lnTo>
                  <a:pt x="554855" y="529912"/>
                </a:lnTo>
                <a:lnTo>
                  <a:pt x="554855" y="16994"/>
                </a:lnTo>
                <a:lnTo>
                  <a:pt x="546234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529912"/>
                </a:moveTo>
                <a:lnTo>
                  <a:pt x="546234" y="529912"/>
                </a:lnTo>
                <a:lnTo>
                  <a:pt x="537613" y="538410"/>
                </a:lnTo>
                <a:lnTo>
                  <a:pt x="554855" y="538410"/>
                </a:lnTo>
                <a:lnTo>
                  <a:pt x="554855" y="529912"/>
                </a:lnTo>
                <a:close/>
              </a:path>
              <a:path w="554989" h="547370">
                <a:moveTo>
                  <a:pt x="17241" y="8497"/>
                </a:moveTo>
                <a:lnTo>
                  <a:pt x="8620" y="16994"/>
                </a:lnTo>
                <a:lnTo>
                  <a:pt x="17241" y="16994"/>
                </a:lnTo>
                <a:lnTo>
                  <a:pt x="17241" y="8497"/>
                </a:lnTo>
                <a:close/>
              </a:path>
              <a:path w="554989" h="547370">
                <a:moveTo>
                  <a:pt x="537613" y="8497"/>
                </a:moveTo>
                <a:lnTo>
                  <a:pt x="17241" y="8497"/>
                </a:lnTo>
                <a:lnTo>
                  <a:pt x="17241" y="16994"/>
                </a:lnTo>
                <a:lnTo>
                  <a:pt x="537613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8497"/>
                </a:moveTo>
                <a:lnTo>
                  <a:pt x="537613" y="8497"/>
                </a:lnTo>
                <a:lnTo>
                  <a:pt x="546234" y="16994"/>
                </a:lnTo>
                <a:lnTo>
                  <a:pt x="554855" y="16994"/>
                </a:lnTo>
                <a:lnTo>
                  <a:pt x="554855" y="8497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5255693" y="5629232"/>
            <a:ext cx="443865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8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766864" y="5766630"/>
            <a:ext cx="538480" cy="531495"/>
          </a:xfrm>
          <a:custGeom>
            <a:avLst/>
            <a:gdLst/>
            <a:ahLst/>
            <a:cxnLst/>
            <a:rect l="l" t="t" r="r" b="b"/>
            <a:pathLst>
              <a:path w="538479" h="531495">
                <a:moveTo>
                  <a:pt x="0" y="531484"/>
                </a:moveTo>
                <a:lnTo>
                  <a:pt x="538126" y="531484"/>
                </a:lnTo>
                <a:lnTo>
                  <a:pt x="538126" y="0"/>
                </a:lnTo>
                <a:lnTo>
                  <a:pt x="0" y="0"/>
                </a:lnTo>
                <a:lnTo>
                  <a:pt x="0" y="53148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758235" y="5758106"/>
            <a:ext cx="555625" cy="548640"/>
          </a:xfrm>
          <a:custGeom>
            <a:avLst/>
            <a:gdLst/>
            <a:ahLst/>
            <a:cxnLst/>
            <a:rect l="l" t="t" r="r" b="b"/>
            <a:pathLst>
              <a:path w="555625" h="548639">
                <a:moveTo>
                  <a:pt x="555384" y="0"/>
                </a:moveTo>
                <a:lnTo>
                  <a:pt x="0" y="0"/>
                </a:lnTo>
                <a:lnTo>
                  <a:pt x="0" y="548530"/>
                </a:lnTo>
                <a:lnTo>
                  <a:pt x="555385" y="548530"/>
                </a:lnTo>
                <a:lnTo>
                  <a:pt x="555385" y="540008"/>
                </a:lnTo>
                <a:lnTo>
                  <a:pt x="17258" y="540008"/>
                </a:lnTo>
                <a:lnTo>
                  <a:pt x="8629" y="531485"/>
                </a:lnTo>
                <a:lnTo>
                  <a:pt x="17258" y="531485"/>
                </a:lnTo>
                <a:lnTo>
                  <a:pt x="17258" y="17045"/>
                </a:lnTo>
                <a:lnTo>
                  <a:pt x="8629" y="17045"/>
                </a:lnTo>
                <a:lnTo>
                  <a:pt x="17258" y="8522"/>
                </a:lnTo>
                <a:lnTo>
                  <a:pt x="555384" y="8522"/>
                </a:lnTo>
                <a:lnTo>
                  <a:pt x="555384" y="0"/>
                </a:lnTo>
                <a:close/>
              </a:path>
              <a:path w="555625" h="548639">
                <a:moveTo>
                  <a:pt x="17258" y="531485"/>
                </a:moveTo>
                <a:lnTo>
                  <a:pt x="8629" y="531485"/>
                </a:lnTo>
                <a:lnTo>
                  <a:pt x="17258" y="540008"/>
                </a:lnTo>
                <a:lnTo>
                  <a:pt x="17258" y="531485"/>
                </a:lnTo>
                <a:close/>
              </a:path>
              <a:path w="555625" h="548639">
                <a:moveTo>
                  <a:pt x="538126" y="531485"/>
                </a:moveTo>
                <a:lnTo>
                  <a:pt x="17258" y="531485"/>
                </a:lnTo>
                <a:lnTo>
                  <a:pt x="17258" y="540008"/>
                </a:lnTo>
                <a:lnTo>
                  <a:pt x="538126" y="540008"/>
                </a:lnTo>
                <a:lnTo>
                  <a:pt x="538126" y="531485"/>
                </a:lnTo>
                <a:close/>
              </a:path>
              <a:path w="555625" h="548639">
                <a:moveTo>
                  <a:pt x="538126" y="8522"/>
                </a:moveTo>
                <a:lnTo>
                  <a:pt x="538126" y="540008"/>
                </a:lnTo>
                <a:lnTo>
                  <a:pt x="546755" y="531485"/>
                </a:lnTo>
                <a:lnTo>
                  <a:pt x="555385" y="531485"/>
                </a:lnTo>
                <a:lnTo>
                  <a:pt x="555384" y="17045"/>
                </a:lnTo>
                <a:lnTo>
                  <a:pt x="546755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5" y="531485"/>
                </a:moveTo>
                <a:lnTo>
                  <a:pt x="546755" y="531485"/>
                </a:lnTo>
                <a:lnTo>
                  <a:pt x="538126" y="540008"/>
                </a:lnTo>
                <a:lnTo>
                  <a:pt x="555385" y="540008"/>
                </a:lnTo>
                <a:lnTo>
                  <a:pt x="555385" y="531485"/>
                </a:lnTo>
                <a:close/>
              </a:path>
              <a:path w="555625" h="548639">
                <a:moveTo>
                  <a:pt x="17258" y="8522"/>
                </a:moveTo>
                <a:lnTo>
                  <a:pt x="8629" y="17045"/>
                </a:lnTo>
                <a:lnTo>
                  <a:pt x="17258" y="17045"/>
                </a:lnTo>
                <a:lnTo>
                  <a:pt x="17258" y="8522"/>
                </a:lnTo>
                <a:close/>
              </a:path>
              <a:path w="555625" h="548639">
                <a:moveTo>
                  <a:pt x="538126" y="8522"/>
                </a:moveTo>
                <a:lnTo>
                  <a:pt x="17258" y="8522"/>
                </a:lnTo>
                <a:lnTo>
                  <a:pt x="17258" y="17045"/>
                </a:lnTo>
                <a:lnTo>
                  <a:pt x="538126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4" y="8522"/>
                </a:moveTo>
                <a:lnTo>
                  <a:pt x="538126" y="8522"/>
                </a:lnTo>
                <a:lnTo>
                  <a:pt x="546755" y="17045"/>
                </a:lnTo>
                <a:lnTo>
                  <a:pt x="555384" y="17045"/>
                </a:lnTo>
                <a:lnTo>
                  <a:pt x="555384" y="8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900642" y="5799258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639104" y="5167472"/>
            <a:ext cx="538480" cy="529590"/>
          </a:xfrm>
          <a:custGeom>
            <a:avLst/>
            <a:gdLst/>
            <a:ahLst/>
            <a:cxnLst/>
            <a:rect l="l" t="t" r="r" b="b"/>
            <a:pathLst>
              <a:path w="538479" h="529589">
                <a:moveTo>
                  <a:pt x="0" y="529026"/>
                </a:moveTo>
                <a:lnTo>
                  <a:pt x="538126" y="529026"/>
                </a:lnTo>
                <a:lnTo>
                  <a:pt x="538126" y="0"/>
                </a:lnTo>
                <a:lnTo>
                  <a:pt x="0" y="0"/>
                </a:lnTo>
                <a:lnTo>
                  <a:pt x="0" y="529026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30475" y="5158983"/>
            <a:ext cx="555625" cy="546100"/>
          </a:xfrm>
          <a:custGeom>
            <a:avLst/>
            <a:gdLst/>
            <a:ahLst/>
            <a:cxnLst/>
            <a:rect l="l" t="t" r="r" b="b"/>
            <a:pathLst>
              <a:path w="555625" h="546100">
                <a:moveTo>
                  <a:pt x="555384" y="0"/>
                </a:moveTo>
                <a:lnTo>
                  <a:pt x="0" y="0"/>
                </a:lnTo>
                <a:lnTo>
                  <a:pt x="0" y="545998"/>
                </a:lnTo>
                <a:lnTo>
                  <a:pt x="555385" y="545998"/>
                </a:lnTo>
                <a:lnTo>
                  <a:pt x="555385" y="537515"/>
                </a:lnTo>
                <a:lnTo>
                  <a:pt x="17258" y="537515"/>
                </a:lnTo>
                <a:lnTo>
                  <a:pt x="8629" y="529032"/>
                </a:lnTo>
                <a:lnTo>
                  <a:pt x="17258" y="529032"/>
                </a:lnTo>
                <a:lnTo>
                  <a:pt x="17258" y="16966"/>
                </a:lnTo>
                <a:lnTo>
                  <a:pt x="8629" y="16966"/>
                </a:lnTo>
                <a:lnTo>
                  <a:pt x="17258" y="8483"/>
                </a:lnTo>
                <a:lnTo>
                  <a:pt x="555384" y="8483"/>
                </a:lnTo>
                <a:lnTo>
                  <a:pt x="555384" y="0"/>
                </a:lnTo>
                <a:close/>
              </a:path>
              <a:path w="555625" h="546100">
                <a:moveTo>
                  <a:pt x="17258" y="529032"/>
                </a:moveTo>
                <a:lnTo>
                  <a:pt x="8629" y="529032"/>
                </a:lnTo>
                <a:lnTo>
                  <a:pt x="17258" y="537515"/>
                </a:lnTo>
                <a:lnTo>
                  <a:pt x="17258" y="529032"/>
                </a:lnTo>
                <a:close/>
              </a:path>
              <a:path w="555625" h="546100">
                <a:moveTo>
                  <a:pt x="538126" y="529032"/>
                </a:moveTo>
                <a:lnTo>
                  <a:pt x="17258" y="529032"/>
                </a:lnTo>
                <a:lnTo>
                  <a:pt x="17258" y="537515"/>
                </a:lnTo>
                <a:lnTo>
                  <a:pt x="538126" y="537515"/>
                </a:lnTo>
                <a:lnTo>
                  <a:pt x="538126" y="529032"/>
                </a:lnTo>
                <a:close/>
              </a:path>
              <a:path w="555625" h="546100">
                <a:moveTo>
                  <a:pt x="538126" y="8483"/>
                </a:moveTo>
                <a:lnTo>
                  <a:pt x="538126" y="537515"/>
                </a:lnTo>
                <a:lnTo>
                  <a:pt x="546755" y="529032"/>
                </a:lnTo>
                <a:lnTo>
                  <a:pt x="555385" y="529032"/>
                </a:lnTo>
                <a:lnTo>
                  <a:pt x="555384" y="16966"/>
                </a:lnTo>
                <a:lnTo>
                  <a:pt x="546755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5" y="529032"/>
                </a:moveTo>
                <a:lnTo>
                  <a:pt x="546755" y="529032"/>
                </a:lnTo>
                <a:lnTo>
                  <a:pt x="538126" y="537515"/>
                </a:lnTo>
                <a:lnTo>
                  <a:pt x="555385" y="537515"/>
                </a:lnTo>
                <a:lnTo>
                  <a:pt x="555385" y="529032"/>
                </a:lnTo>
                <a:close/>
              </a:path>
              <a:path w="555625" h="546100">
                <a:moveTo>
                  <a:pt x="17258" y="8483"/>
                </a:moveTo>
                <a:lnTo>
                  <a:pt x="8629" y="16966"/>
                </a:lnTo>
                <a:lnTo>
                  <a:pt x="17258" y="16966"/>
                </a:lnTo>
                <a:lnTo>
                  <a:pt x="17258" y="8483"/>
                </a:lnTo>
                <a:close/>
              </a:path>
              <a:path w="555625" h="546100">
                <a:moveTo>
                  <a:pt x="538126" y="8483"/>
                </a:moveTo>
                <a:lnTo>
                  <a:pt x="17258" y="8483"/>
                </a:lnTo>
                <a:lnTo>
                  <a:pt x="17258" y="16966"/>
                </a:lnTo>
                <a:lnTo>
                  <a:pt x="538126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4" y="8483"/>
                </a:moveTo>
                <a:lnTo>
                  <a:pt x="538126" y="8483"/>
                </a:lnTo>
                <a:lnTo>
                  <a:pt x="546755" y="16966"/>
                </a:lnTo>
                <a:lnTo>
                  <a:pt x="555384" y="16966"/>
                </a:lnTo>
                <a:lnTo>
                  <a:pt x="555384" y="84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4772883" y="5198350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9" name="object 1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160" name="object 1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 rotWithShape="1">
          <a:blip r:embed="rId8"/>
          <a:srcRect r="3702" b="2750"/>
          <a:stretch>
            <a:fillRect/>
          </a:stretch>
        </p:blipFill>
        <p:spPr>
          <a:xfrm>
            <a:off x="8485008" y="2241664"/>
            <a:ext cx="498955" cy="712396"/>
          </a:xfrm>
          <a:prstGeom prst="rect">
            <a:avLst/>
          </a:prstGeom>
        </p:spPr>
      </p:pic>
      <p:pic>
        <p:nvPicPr>
          <p:cNvPr id="162" name="图片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5326" y="3206711"/>
            <a:ext cx="476274" cy="755689"/>
          </a:xfrm>
          <a:prstGeom prst="rect">
            <a:avLst/>
          </a:prstGeom>
        </p:spPr>
      </p:pic>
      <p:cxnSp>
        <p:nvCxnSpPr>
          <p:cNvPr id="163" name="直接箭头连接符 162"/>
          <p:cNvCxnSpPr/>
          <p:nvPr/>
        </p:nvCxnSpPr>
        <p:spPr>
          <a:xfrm>
            <a:off x="9798959" y="2396633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10820400" y="241208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9798959" y="3369623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>
            <a:off x="10820400" y="3379417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10776052" y="373380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图片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4901" y="4281648"/>
            <a:ext cx="558829" cy="755689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015" y="5806427"/>
            <a:ext cx="310487" cy="451899"/>
          </a:xfrm>
          <a:prstGeom prst="rect">
            <a:avLst/>
          </a:prstGeom>
        </p:spPr>
      </p:pic>
      <p:cxnSp>
        <p:nvCxnSpPr>
          <p:cNvPr id="170" name="直接箭头连接符 169"/>
          <p:cNvCxnSpPr/>
          <p:nvPr/>
        </p:nvCxnSpPr>
        <p:spPr>
          <a:xfrm flipV="1">
            <a:off x="5367514" y="5758106"/>
            <a:ext cx="198892" cy="1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94207" y="5198174"/>
            <a:ext cx="428159" cy="467718"/>
          </a:xfrm>
          <a:prstGeom prst="rect">
            <a:avLst/>
          </a:prstGeom>
        </p:spPr>
      </p:pic>
      <p:sp>
        <p:nvSpPr>
          <p:cNvPr id="174" name="object 119"/>
          <p:cNvSpPr txBox="1"/>
          <p:nvPr/>
        </p:nvSpPr>
        <p:spPr>
          <a:xfrm>
            <a:off x="8354902" y="5559729"/>
            <a:ext cx="848776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altLang="zh-CN" sz="2450" spc="5">
                <a:latin typeface="Times New Roman" panose="02020603050405020304"/>
                <a:cs typeface="Times New Roman" panose="02020603050405020304"/>
              </a:rPr>
              <a:t>P=2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10615616" y="1738528"/>
            <a:ext cx="70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0,1</a:t>
            </a:r>
            <a:endParaRPr lang="zh-CN" altLang="en-US" sz="2400"/>
          </a:p>
        </p:txBody>
      </p:sp>
      <p:sp>
        <p:nvSpPr>
          <p:cNvPr id="175" name="文本框 174"/>
          <p:cNvSpPr txBox="1"/>
          <p:nvPr/>
        </p:nvSpPr>
        <p:spPr>
          <a:xfrm>
            <a:off x="10623920" y="3962400"/>
            <a:ext cx="69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2" baseline="-13000">
                <a:latin typeface="Times New Roman" panose="02020603050405020304"/>
                <a:cs typeface="Times New Roman" panose="02020603050405020304"/>
              </a:rPr>
              <a:t>1,1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70235" y="2076736"/>
            <a:ext cx="2451722" cy="414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4760" y="2122191"/>
            <a:ext cx="1983105" cy="341630"/>
          </a:xfrm>
          <a:custGeom>
            <a:avLst/>
            <a:gdLst/>
            <a:ahLst/>
            <a:cxnLst/>
            <a:rect l="l" t="t" r="r" b="b"/>
            <a:pathLst>
              <a:path w="1983104" h="341630">
                <a:moveTo>
                  <a:pt x="0" y="341504"/>
                </a:moveTo>
                <a:lnTo>
                  <a:pt x="1982601" y="341504"/>
                </a:lnTo>
                <a:lnTo>
                  <a:pt x="1982601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92760" y="2113329"/>
            <a:ext cx="2014855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22" baseline="-13000" dirty="0">
                <a:latin typeface="Times New Roman" panose="02020603050405020304"/>
                <a:cs typeface="Times New Roman" panose="02020603050405020304"/>
              </a:rPr>
              <a:t>0,0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13321" y="2089409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412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196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980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3763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1547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330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114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8977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681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464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8248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60320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38155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5991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93826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71662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49498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27333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5169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83004" y="2089409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90823" y="2595540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606"/>
                </a:lnTo>
                <a:lnTo>
                  <a:pt x="16345" y="189447"/>
                </a:lnTo>
                <a:lnTo>
                  <a:pt x="46441" y="16525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99"/>
                </a:moveTo>
                <a:lnTo>
                  <a:pt x="70441" y="113028"/>
                </a:lnTo>
                <a:lnTo>
                  <a:pt x="86786" y="132869"/>
                </a:lnTo>
                <a:lnTo>
                  <a:pt x="106894" y="116740"/>
                </a:lnTo>
                <a:lnTo>
                  <a:pt x="90548" y="96899"/>
                </a:lnTo>
                <a:close/>
              </a:path>
              <a:path w="227965" h="189864">
                <a:moveTo>
                  <a:pt x="151000" y="48513"/>
                </a:moveTo>
                <a:lnTo>
                  <a:pt x="130763" y="64642"/>
                </a:lnTo>
                <a:lnTo>
                  <a:pt x="147238" y="84483"/>
                </a:lnTo>
                <a:lnTo>
                  <a:pt x="167346" y="68354"/>
                </a:lnTo>
                <a:lnTo>
                  <a:pt x="151000" y="48513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28"/>
                </a:lnTo>
                <a:lnTo>
                  <a:pt x="207561" y="36097"/>
                </a:lnTo>
                <a:lnTo>
                  <a:pt x="227668" y="19840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4224" y="2101313"/>
            <a:ext cx="177165" cy="127635"/>
          </a:xfrm>
          <a:custGeom>
            <a:avLst/>
            <a:gdLst/>
            <a:ahLst/>
            <a:cxnLst/>
            <a:rect l="l" t="t" r="r" b="b"/>
            <a:pathLst>
              <a:path w="177165" h="127635">
                <a:moveTo>
                  <a:pt x="144255" y="84611"/>
                </a:moveTo>
                <a:lnTo>
                  <a:pt x="129985" y="105988"/>
                </a:lnTo>
                <a:lnTo>
                  <a:pt x="162416" y="127108"/>
                </a:lnTo>
                <a:lnTo>
                  <a:pt x="176686" y="105731"/>
                </a:lnTo>
                <a:lnTo>
                  <a:pt x="144255" y="84611"/>
                </a:lnTo>
                <a:close/>
              </a:path>
              <a:path w="177165" h="127635">
                <a:moveTo>
                  <a:pt x="79262" y="42369"/>
                </a:moveTo>
                <a:lnTo>
                  <a:pt x="64992" y="63746"/>
                </a:lnTo>
                <a:lnTo>
                  <a:pt x="86656" y="77826"/>
                </a:lnTo>
                <a:lnTo>
                  <a:pt x="100926" y="56450"/>
                </a:lnTo>
                <a:lnTo>
                  <a:pt x="79262" y="42369"/>
                </a:lnTo>
                <a:close/>
              </a:path>
              <a:path w="177165" h="127635">
                <a:moveTo>
                  <a:pt x="14269" y="0"/>
                </a:moveTo>
                <a:lnTo>
                  <a:pt x="0" y="21376"/>
                </a:lnTo>
                <a:lnTo>
                  <a:pt x="21664" y="35457"/>
                </a:lnTo>
                <a:lnTo>
                  <a:pt x="35934" y="14080"/>
                </a:lnTo>
                <a:lnTo>
                  <a:pt x="1426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21520" y="3445402"/>
            <a:ext cx="1300437" cy="371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83136" y="2640598"/>
            <a:ext cx="2426335" cy="716280"/>
          </a:xfrm>
          <a:custGeom>
            <a:avLst/>
            <a:gdLst/>
            <a:ahLst/>
            <a:cxnLst/>
            <a:rect l="l" t="t" r="r" b="b"/>
            <a:pathLst>
              <a:path w="2426334" h="716279">
                <a:moveTo>
                  <a:pt x="116753" y="0"/>
                </a:moveTo>
                <a:lnTo>
                  <a:pt x="74295" y="7854"/>
                </a:lnTo>
                <a:lnTo>
                  <a:pt x="38804" y="29434"/>
                </a:lnTo>
                <a:lnTo>
                  <a:pt x="13293" y="61766"/>
                </a:lnTo>
                <a:lnTo>
                  <a:pt x="772" y="101875"/>
                </a:lnTo>
                <a:lnTo>
                  <a:pt x="0" y="600969"/>
                </a:lnTo>
                <a:lnTo>
                  <a:pt x="921" y="615512"/>
                </a:lnTo>
                <a:lnTo>
                  <a:pt x="13850" y="655442"/>
                </a:lnTo>
                <a:lnTo>
                  <a:pt x="39685" y="687511"/>
                </a:lnTo>
                <a:lnTo>
                  <a:pt x="75414" y="708744"/>
                </a:lnTo>
                <a:lnTo>
                  <a:pt x="116753" y="716174"/>
                </a:lnTo>
                <a:lnTo>
                  <a:pt x="2309095" y="716174"/>
                </a:lnTo>
                <a:lnTo>
                  <a:pt x="2323833" y="715264"/>
                </a:lnTo>
                <a:lnTo>
                  <a:pt x="2364300" y="702504"/>
                </a:lnTo>
                <a:lnTo>
                  <a:pt x="2396800" y="677009"/>
                </a:lnTo>
                <a:lnTo>
                  <a:pt x="2418319" y="641755"/>
                </a:lnTo>
                <a:lnTo>
                  <a:pt x="2425848" y="115204"/>
                </a:lnTo>
                <a:lnTo>
                  <a:pt x="2424927" y="100661"/>
                </a:lnTo>
                <a:lnTo>
                  <a:pt x="2411995" y="60731"/>
                </a:lnTo>
                <a:lnTo>
                  <a:pt x="2386157" y="28662"/>
                </a:lnTo>
                <a:lnTo>
                  <a:pt x="2350428" y="7429"/>
                </a:lnTo>
                <a:lnTo>
                  <a:pt x="116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0235" y="2627797"/>
            <a:ext cx="2451722" cy="74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7790" y="2668230"/>
            <a:ext cx="2275205" cy="1143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 indent="318770">
              <a:lnSpc>
                <a:spcPts val="2560"/>
              </a:lnSpc>
            </a:pP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6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35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-4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5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350" spc="-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3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5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25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  <a:p>
            <a:pPr marL="1075690">
              <a:lnSpc>
                <a:spcPct val="100000"/>
              </a:lnSpc>
              <a:spcBef>
                <a:spcPts val="855"/>
              </a:spcBef>
            </a:pPr>
            <a:r>
              <a:rPr sz="2350" spc="-4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20012" y="3445211"/>
            <a:ext cx="227965" cy="189865"/>
          </a:xfrm>
          <a:custGeom>
            <a:avLst/>
            <a:gdLst/>
            <a:ahLst/>
            <a:cxnLst/>
            <a:rect l="l" t="t" r="r" b="b"/>
            <a:pathLst>
              <a:path w="227965" h="189864">
                <a:moveTo>
                  <a:pt x="30096" y="145285"/>
                </a:moveTo>
                <a:lnTo>
                  <a:pt x="0" y="169503"/>
                </a:lnTo>
                <a:lnTo>
                  <a:pt x="16345" y="189370"/>
                </a:lnTo>
                <a:lnTo>
                  <a:pt x="46441" y="165164"/>
                </a:lnTo>
                <a:lnTo>
                  <a:pt x="30096" y="145285"/>
                </a:lnTo>
                <a:close/>
              </a:path>
              <a:path w="227965" h="189864">
                <a:moveTo>
                  <a:pt x="90548" y="96861"/>
                </a:moveTo>
                <a:lnTo>
                  <a:pt x="70441" y="113002"/>
                </a:lnTo>
                <a:lnTo>
                  <a:pt x="86786" y="132869"/>
                </a:lnTo>
                <a:lnTo>
                  <a:pt x="106894" y="116727"/>
                </a:lnTo>
                <a:lnTo>
                  <a:pt x="90548" y="96861"/>
                </a:lnTo>
                <a:close/>
              </a:path>
              <a:path w="227965" h="189864">
                <a:moveTo>
                  <a:pt x="151000" y="48424"/>
                </a:moveTo>
                <a:lnTo>
                  <a:pt x="130763" y="64565"/>
                </a:lnTo>
                <a:lnTo>
                  <a:pt x="147238" y="84444"/>
                </a:lnTo>
                <a:lnTo>
                  <a:pt x="167346" y="68290"/>
                </a:lnTo>
                <a:lnTo>
                  <a:pt x="151000" y="48424"/>
                </a:lnTo>
                <a:close/>
              </a:path>
              <a:path w="227965" h="189864">
                <a:moveTo>
                  <a:pt x="211323" y="0"/>
                </a:moveTo>
                <a:lnTo>
                  <a:pt x="191215" y="16141"/>
                </a:lnTo>
                <a:lnTo>
                  <a:pt x="207561" y="36007"/>
                </a:lnTo>
                <a:lnTo>
                  <a:pt x="227668" y="19866"/>
                </a:lnTo>
                <a:lnTo>
                  <a:pt x="211323" y="0"/>
                </a:lnTo>
                <a:close/>
              </a:path>
            </a:pathLst>
          </a:custGeom>
          <a:solidFill>
            <a:srgbClr val="EA6F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8581" y="3877406"/>
            <a:ext cx="1459865" cy="411480"/>
          </a:xfrm>
          <a:custGeom>
            <a:avLst/>
            <a:gdLst/>
            <a:ahLst/>
            <a:cxnLst/>
            <a:rect l="l" t="t" r="r" b="b"/>
            <a:pathLst>
              <a:path w="1459865" h="411479">
                <a:moveTo>
                  <a:pt x="119056" y="385124"/>
                </a:moveTo>
                <a:lnTo>
                  <a:pt x="119698" y="385220"/>
                </a:lnTo>
                <a:lnTo>
                  <a:pt x="117758" y="397876"/>
                </a:lnTo>
                <a:lnTo>
                  <a:pt x="117129" y="410662"/>
                </a:lnTo>
                <a:lnTo>
                  <a:pt x="129414" y="411253"/>
                </a:lnTo>
                <a:lnTo>
                  <a:pt x="169629" y="411253"/>
                </a:lnTo>
                <a:lnTo>
                  <a:pt x="169629" y="385668"/>
                </a:lnTo>
                <a:lnTo>
                  <a:pt x="130361" y="385668"/>
                </a:lnTo>
                <a:lnTo>
                  <a:pt x="129725" y="385652"/>
                </a:lnTo>
                <a:lnTo>
                  <a:pt x="130042" y="385652"/>
                </a:lnTo>
                <a:lnTo>
                  <a:pt x="119056" y="385124"/>
                </a:lnTo>
                <a:close/>
              </a:path>
              <a:path w="1459865" h="411479">
                <a:moveTo>
                  <a:pt x="98332" y="380898"/>
                </a:moveTo>
                <a:lnTo>
                  <a:pt x="91781" y="405670"/>
                </a:lnTo>
                <a:lnTo>
                  <a:pt x="103560" y="408705"/>
                </a:lnTo>
                <a:lnTo>
                  <a:pt x="115819" y="410533"/>
                </a:lnTo>
                <a:lnTo>
                  <a:pt x="117758" y="397876"/>
                </a:lnTo>
                <a:lnTo>
                  <a:pt x="118387" y="385092"/>
                </a:lnTo>
                <a:lnTo>
                  <a:pt x="118840" y="385092"/>
                </a:lnTo>
                <a:lnTo>
                  <a:pt x="109935" y="383762"/>
                </a:lnTo>
                <a:lnTo>
                  <a:pt x="109449" y="383762"/>
                </a:lnTo>
                <a:lnTo>
                  <a:pt x="108126" y="383492"/>
                </a:lnTo>
                <a:lnTo>
                  <a:pt x="108401" y="383492"/>
                </a:lnTo>
                <a:lnTo>
                  <a:pt x="98332" y="380898"/>
                </a:lnTo>
                <a:close/>
              </a:path>
              <a:path w="1459865" h="411479">
                <a:moveTo>
                  <a:pt x="118387" y="385092"/>
                </a:moveTo>
                <a:lnTo>
                  <a:pt x="117758" y="397876"/>
                </a:lnTo>
                <a:lnTo>
                  <a:pt x="119698" y="385220"/>
                </a:lnTo>
                <a:lnTo>
                  <a:pt x="119056" y="385124"/>
                </a:lnTo>
                <a:lnTo>
                  <a:pt x="118387" y="385092"/>
                </a:lnTo>
                <a:close/>
              </a:path>
              <a:path w="1459865" h="411479">
                <a:moveTo>
                  <a:pt x="130042" y="385652"/>
                </a:moveTo>
                <a:lnTo>
                  <a:pt x="129725" y="385652"/>
                </a:lnTo>
                <a:lnTo>
                  <a:pt x="130361" y="385668"/>
                </a:lnTo>
                <a:lnTo>
                  <a:pt x="130042" y="385652"/>
                </a:lnTo>
                <a:close/>
              </a:path>
              <a:path w="1459865" h="411479">
                <a:moveTo>
                  <a:pt x="169629" y="385652"/>
                </a:moveTo>
                <a:lnTo>
                  <a:pt x="130042" y="385652"/>
                </a:lnTo>
                <a:lnTo>
                  <a:pt x="130361" y="385668"/>
                </a:lnTo>
                <a:lnTo>
                  <a:pt x="169629" y="385668"/>
                </a:lnTo>
                <a:close/>
              </a:path>
              <a:path w="1459865" h="411479">
                <a:moveTo>
                  <a:pt x="118840" y="385092"/>
                </a:moveTo>
                <a:lnTo>
                  <a:pt x="118387" y="385092"/>
                </a:lnTo>
                <a:lnTo>
                  <a:pt x="119056" y="385124"/>
                </a:lnTo>
                <a:lnTo>
                  <a:pt x="118840" y="385092"/>
                </a:lnTo>
                <a:close/>
              </a:path>
              <a:path w="1459865" h="411479">
                <a:moveTo>
                  <a:pt x="108126" y="383492"/>
                </a:moveTo>
                <a:lnTo>
                  <a:pt x="109449" y="383762"/>
                </a:lnTo>
                <a:lnTo>
                  <a:pt x="108780" y="383589"/>
                </a:lnTo>
                <a:lnTo>
                  <a:pt x="108126" y="383492"/>
                </a:lnTo>
                <a:close/>
              </a:path>
              <a:path w="1459865" h="411479">
                <a:moveTo>
                  <a:pt x="108780" y="383589"/>
                </a:moveTo>
                <a:lnTo>
                  <a:pt x="109449" y="383762"/>
                </a:lnTo>
                <a:lnTo>
                  <a:pt x="109935" y="383762"/>
                </a:lnTo>
                <a:lnTo>
                  <a:pt x="108780" y="383589"/>
                </a:lnTo>
                <a:close/>
              </a:path>
              <a:path w="1459865" h="411479">
                <a:moveTo>
                  <a:pt x="108401" y="383492"/>
                </a:moveTo>
                <a:lnTo>
                  <a:pt x="108126" y="383492"/>
                </a:lnTo>
                <a:lnTo>
                  <a:pt x="108780" y="383589"/>
                </a:lnTo>
                <a:lnTo>
                  <a:pt x="108401" y="383492"/>
                </a:lnTo>
                <a:close/>
              </a:path>
              <a:path w="1459865" h="411479">
                <a:moveTo>
                  <a:pt x="247465" y="385652"/>
                </a:moveTo>
                <a:lnTo>
                  <a:pt x="195574" y="385652"/>
                </a:lnTo>
                <a:lnTo>
                  <a:pt x="195574" y="411253"/>
                </a:lnTo>
                <a:lnTo>
                  <a:pt x="247465" y="411253"/>
                </a:lnTo>
                <a:lnTo>
                  <a:pt x="247465" y="385652"/>
                </a:lnTo>
                <a:close/>
              </a:path>
              <a:path w="1459865" h="411479">
                <a:moveTo>
                  <a:pt x="325300" y="385652"/>
                </a:moveTo>
                <a:lnTo>
                  <a:pt x="273410" y="385652"/>
                </a:lnTo>
                <a:lnTo>
                  <a:pt x="273410" y="411253"/>
                </a:lnTo>
                <a:lnTo>
                  <a:pt x="325300" y="411253"/>
                </a:lnTo>
                <a:lnTo>
                  <a:pt x="325300" y="385652"/>
                </a:lnTo>
                <a:close/>
              </a:path>
              <a:path w="1459865" h="411479">
                <a:moveTo>
                  <a:pt x="403136" y="385652"/>
                </a:moveTo>
                <a:lnTo>
                  <a:pt x="351245" y="385652"/>
                </a:lnTo>
                <a:lnTo>
                  <a:pt x="351245" y="411253"/>
                </a:lnTo>
                <a:lnTo>
                  <a:pt x="403136" y="411253"/>
                </a:lnTo>
                <a:lnTo>
                  <a:pt x="403136" y="385652"/>
                </a:lnTo>
                <a:close/>
              </a:path>
              <a:path w="1459865" h="411479">
                <a:moveTo>
                  <a:pt x="480971" y="385652"/>
                </a:moveTo>
                <a:lnTo>
                  <a:pt x="429081" y="385652"/>
                </a:lnTo>
                <a:lnTo>
                  <a:pt x="429081" y="411253"/>
                </a:lnTo>
                <a:lnTo>
                  <a:pt x="480971" y="411253"/>
                </a:lnTo>
                <a:lnTo>
                  <a:pt x="480971" y="385652"/>
                </a:lnTo>
                <a:close/>
              </a:path>
              <a:path w="1459865" h="411479">
                <a:moveTo>
                  <a:pt x="558807" y="385652"/>
                </a:moveTo>
                <a:lnTo>
                  <a:pt x="506917" y="385652"/>
                </a:lnTo>
                <a:lnTo>
                  <a:pt x="506917" y="411253"/>
                </a:lnTo>
                <a:lnTo>
                  <a:pt x="558807" y="411253"/>
                </a:lnTo>
                <a:lnTo>
                  <a:pt x="558807" y="385652"/>
                </a:lnTo>
                <a:close/>
              </a:path>
              <a:path w="1459865" h="411479">
                <a:moveTo>
                  <a:pt x="636642" y="385652"/>
                </a:moveTo>
                <a:lnTo>
                  <a:pt x="584752" y="385652"/>
                </a:lnTo>
                <a:lnTo>
                  <a:pt x="584752" y="411253"/>
                </a:lnTo>
                <a:lnTo>
                  <a:pt x="636642" y="411253"/>
                </a:lnTo>
                <a:lnTo>
                  <a:pt x="636642" y="385652"/>
                </a:lnTo>
                <a:close/>
              </a:path>
              <a:path w="1459865" h="411479">
                <a:moveTo>
                  <a:pt x="714478" y="385652"/>
                </a:moveTo>
                <a:lnTo>
                  <a:pt x="662588" y="385652"/>
                </a:lnTo>
                <a:lnTo>
                  <a:pt x="662588" y="411253"/>
                </a:lnTo>
                <a:lnTo>
                  <a:pt x="714478" y="411253"/>
                </a:lnTo>
                <a:lnTo>
                  <a:pt x="714478" y="385652"/>
                </a:lnTo>
                <a:close/>
              </a:path>
              <a:path w="1459865" h="411479">
                <a:moveTo>
                  <a:pt x="792314" y="385652"/>
                </a:moveTo>
                <a:lnTo>
                  <a:pt x="740423" y="385652"/>
                </a:lnTo>
                <a:lnTo>
                  <a:pt x="740423" y="411253"/>
                </a:lnTo>
                <a:lnTo>
                  <a:pt x="792314" y="411253"/>
                </a:lnTo>
                <a:lnTo>
                  <a:pt x="792314" y="385652"/>
                </a:lnTo>
                <a:close/>
              </a:path>
              <a:path w="1459865" h="411479">
                <a:moveTo>
                  <a:pt x="870149" y="385652"/>
                </a:moveTo>
                <a:lnTo>
                  <a:pt x="818259" y="385652"/>
                </a:lnTo>
                <a:lnTo>
                  <a:pt x="818259" y="411253"/>
                </a:lnTo>
                <a:lnTo>
                  <a:pt x="870149" y="411253"/>
                </a:lnTo>
                <a:lnTo>
                  <a:pt x="870149" y="385652"/>
                </a:lnTo>
                <a:close/>
              </a:path>
              <a:path w="1459865" h="411479">
                <a:moveTo>
                  <a:pt x="947985" y="385652"/>
                </a:moveTo>
                <a:lnTo>
                  <a:pt x="896094" y="385652"/>
                </a:lnTo>
                <a:lnTo>
                  <a:pt x="896094" y="411253"/>
                </a:lnTo>
                <a:lnTo>
                  <a:pt x="947985" y="411253"/>
                </a:lnTo>
                <a:lnTo>
                  <a:pt x="947985" y="385652"/>
                </a:lnTo>
                <a:close/>
              </a:path>
              <a:path w="1459865" h="411479">
                <a:moveTo>
                  <a:pt x="1025820" y="385652"/>
                </a:moveTo>
                <a:lnTo>
                  <a:pt x="973930" y="385652"/>
                </a:lnTo>
                <a:lnTo>
                  <a:pt x="973930" y="411253"/>
                </a:lnTo>
                <a:lnTo>
                  <a:pt x="1025820" y="411253"/>
                </a:lnTo>
                <a:lnTo>
                  <a:pt x="1025820" y="385652"/>
                </a:lnTo>
                <a:close/>
              </a:path>
              <a:path w="1459865" h="411479">
                <a:moveTo>
                  <a:pt x="1103656" y="385652"/>
                </a:moveTo>
                <a:lnTo>
                  <a:pt x="1051765" y="385652"/>
                </a:lnTo>
                <a:lnTo>
                  <a:pt x="1051765" y="411253"/>
                </a:lnTo>
                <a:lnTo>
                  <a:pt x="1103656" y="411253"/>
                </a:lnTo>
                <a:lnTo>
                  <a:pt x="1103656" y="385652"/>
                </a:lnTo>
                <a:close/>
              </a:path>
              <a:path w="1459865" h="411479">
                <a:moveTo>
                  <a:pt x="1181491" y="385652"/>
                </a:moveTo>
                <a:lnTo>
                  <a:pt x="1129601" y="385652"/>
                </a:lnTo>
                <a:lnTo>
                  <a:pt x="1129601" y="411253"/>
                </a:lnTo>
                <a:lnTo>
                  <a:pt x="1181491" y="411253"/>
                </a:lnTo>
                <a:lnTo>
                  <a:pt x="1181491" y="385652"/>
                </a:lnTo>
                <a:close/>
              </a:path>
              <a:path w="1459865" h="411479">
                <a:moveTo>
                  <a:pt x="1259379" y="385652"/>
                </a:moveTo>
                <a:lnTo>
                  <a:pt x="1207437" y="385652"/>
                </a:lnTo>
                <a:lnTo>
                  <a:pt x="1207437" y="411253"/>
                </a:lnTo>
                <a:lnTo>
                  <a:pt x="1259379" y="411253"/>
                </a:lnTo>
                <a:lnTo>
                  <a:pt x="1259379" y="385652"/>
                </a:lnTo>
                <a:close/>
              </a:path>
              <a:path w="1459865" h="411479">
                <a:moveTo>
                  <a:pt x="1329361" y="385653"/>
                </a:moveTo>
                <a:lnTo>
                  <a:pt x="1285324" y="385652"/>
                </a:lnTo>
                <a:lnTo>
                  <a:pt x="1285324" y="411253"/>
                </a:lnTo>
                <a:lnTo>
                  <a:pt x="1329950" y="411253"/>
                </a:lnTo>
                <a:lnTo>
                  <a:pt x="1337733" y="410877"/>
                </a:lnTo>
                <a:lnTo>
                  <a:pt x="1336582" y="385668"/>
                </a:lnTo>
                <a:lnTo>
                  <a:pt x="1329042" y="385668"/>
                </a:lnTo>
                <a:lnTo>
                  <a:pt x="1329361" y="385653"/>
                </a:lnTo>
                <a:close/>
              </a:path>
              <a:path w="1459865" h="411479">
                <a:moveTo>
                  <a:pt x="1336566" y="385306"/>
                </a:moveTo>
                <a:lnTo>
                  <a:pt x="1329042" y="385668"/>
                </a:lnTo>
                <a:lnTo>
                  <a:pt x="1329690" y="385653"/>
                </a:lnTo>
                <a:lnTo>
                  <a:pt x="1336582" y="385653"/>
                </a:lnTo>
                <a:lnTo>
                  <a:pt x="1336566" y="385306"/>
                </a:lnTo>
                <a:close/>
              </a:path>
              <a:path w="1459865" h="411479">
                <a:moveTo>
                  <a:pt x="1336582" y="385653"/>
                </a:moveTo>
                <a:lnTo>
                  <a:pt x="1329690" y="385653"/>
                </a:lnTo>
                <a:lnTo>
                  <a:pt x="1329042" y="385668"/>
                </a:lnTo>
                <a:lnTo>
                  <a:pt x="1336582" y="385668"/>
                </a:lnTo>
                <a:close/>
              </a:path>
              <a:path w="1459865" h="411479">
                <a:moveTo>
                  <a:pt x="1360431" y="381055"/>
                </a:moveTo>
                <a:lnTo>
                  <a:pt x="1359398" y="381330"/>
                </a:lnTo>
                <a:lnTo>
                  <a:pt x="1365884" y="406103"/>
                </a:lnTo>
                <a:lnTo>
                  <a:pt x="1368219" y="405503"/>
                </a:lnTo>
                <a:lnTo>
                  <a:pt x="1412066" y="382054"/>
                </a:lnTo>
                <a:lnTo>
                  <a:pt x="1413008" y="381239"/>
                </a:lnTo>
                <a:lnTo>
                  <a:pt x="1359916" y="381239"/>
                </a:lnTo>
                <a:lnTo>
                  <a:pt x="1360431" y="381055"/>
                </a:lnTo>
                <a:close/>
              </a:path>
              <a:path w="1459865" h="411479">
                <a:moveTo>
                  <a:pt x="1361084" y="380882"/>
                </a:moveTo>
                <a:lnTo>
                  <a:pt x="1360431" y="381055"/>
                </a:lnTo>
                <a:lnTo>
                  <a:pt x="1359916" y="381239"/>
                </a:lnTo>
                <a:lnTo>
                  <a:pt x="1361084" y="380882"/>
                </a:lnTo>
                <a:close/>
              </a:path>
              <a:path w="1459865" h="411479">
                <a:moveTo>
                  <a:pt x="1413420" y="380882"/>
                </a:moveTo>
                <a:lnTo>
                  <a:pt x="1361084" y="380882"/>
                </a:lnTo>
                <a:lnTo>
                  <a:pt x="1359916" y="381239"/>
                </a:lnTo>
                <a:lnTo>
                  <a:pt x="1413008" y="381239"/>
                </a:lnTo>
                <a:lnTo>
                  <a:pt x="1413420" y="380882"/>
                </a:lnTo>
                <a:close/>
              </a:path>
              <a:path w="1459865" h="411479">
                <a:moveTo>
                  <a:pt x="1369794" y="377714"/>
                </a:moveTo>
                <a:lnTo>
                  <a:pt x="1360431" y="381055"/>
                </a:lnTo>
                <a:lnTo>
                  <a:pt x="1361084" y="380882"/>
                </a:lnTo>
                <a:lnTo>
                  <a:pt x="1413420" y="380882"/>
                </a:lnTo>
                <a:lnTo>
                  <a:pt x="1416217" y="378459"/>
                </a:lnTo>
                <a:lnTo>
                  <a:pt x="1415716" y="377908"/>
                </a:lnTo>
                <a:lnTo>
                  <a:pt x="1369386" y="377908"/>
                </a:lnTo>
                <a:lnTo>
                  <a:pt x="1369794" y="377714"/>
                </a:lnTo>
                <a:close/>
              </a:path>
              <a:path w="1459865" h="411479">
                <a:moveTo>
                  <a:pt x="1370684" y="377396"/>
                </a:moveTo>
                <a:lnTo>
                  <a:pt x="1369794" y="377714"/>
                </a:lnTo>
                <a:lnTo>
                  <a:pt x="1369386" y="377908"/>
                </a:lnTo>
                <a:lnTo>
                  <a:pt x="1370684" y="377396"/>
                </a:lnTo>
                <a:close/>
              </a:path>
              <a:path w="1459865" h="411479">
                <a:moveTo>
                  <a:pt x="1415249" y="377396"/>
                </a:moveTo>
                <a:lnTo>
                  <a:pt x="1370684" y="377396"/>
                </a:lnTo>
                <a:lnTo>
                  <a:pt x="1369386" y="377908"/>
                </a:lnTo>
                <a:lnTo>
                  <a:pt x="1415716" y="377908"/>
                </a:lnTo>
                <a:lnTo>
                  <a:pt x="1415249" y="377396"/>
                </a:lnTo>
                <a:close/>
              </a:path>
              <a:path w="1459865" h="411479">
                <a:moveTo>
                  <a:pt x="1379151" y="373249"/>
                </a:moveTo>
                <a:lnTo>
                  <a:pt x="1369794" y="377714"/>
                </a:lnTo>
                <a:lnTo>
                  <a:pt x="1370684" y="377396"/>
                </a:lnTo>
                <a:lnTo>
                  <a:pt x="1415249" y="377396"/>
                </a:lnTo>
                <a:lnTo>
                  <a:pt x="1411772" y="373582"/>
                </a:lnTo>
                <a:lnTo>
                  <a:pt x="1378597" y="373582"/>
                </a:lnTo>
                <a:lnTo>
                  <a:pt x="1379151" y="373249"/>
                </a:lnTo>
                <a:close/>
              </a:path>
              <a:path w="1459865" h="411479">
                <a:moveTo>
                  <a:pt x="1379635" y="373018"/>
                </a:moveTo>
                <a:lnTo>
                  <a:pt x="1379151" y="373249"/>
                </a:lnTo>
                <a:lnTo>
                  <a:pt x="1378597" y="373582"/>
                </a:lnTo>
                <a:lnTo>
                  <a:pt x="1379635" y="373018"/>
                </a:lnTo>
                <a:close/>
              </a:path>
              <a:path w="1459865" h="411479">
                <a:moveTo>
                  <a:pt x="1411259" y="373018"/>
                </a:moveTo>
                <a:lnTo>
                  <a:pt x="1379635" y="373018"/>
                </a:lnTo>
                <a:lnTo>
                  <a:pt x="1378597" y="373582"/>
                </a:lnTo>
                <a:lnTo>
                  <a:pt x="1411772" y="373582"/>
                </a:lnTo>
                <a:lnTo>
                  <a:pt x="1411259" y="373018"/>
                </a:lnTo>
                <a:close/>
              </a:path>
              <a:path w="1459865" h="411479">
                <a:moveTo>
                  <a:pt x="1387743" y="368094"/>
                </a:moveTo>
                <a:lnTo>
                  <a:pt x="1379151" y="373249"/>
                </a:lnTo>
                <a:lnTo>
                  <a:pt x="1379635" y="373018"/>
                </a:lnTo>
                <a:lnTo>
                  <a:pt x="1411259" y="373018"/>
                </a:lnTo>
                <a:lnTo>
                  <a:pt x="1407164" y="368525"/>
                </a:lnTo>
                <a:lnTo>
                  <a:pt x="1387159" y="368525"/>
                </a:lnTo>
                <a:lnTo>
                  <a:pt x="1387743" y="368094"/>
                </a:lnTo>
                <a:close/>
              </a:path>
              <a:path w="1459865" h="411479">
                <a:moveTo>
                  <a:pt x="1388197" y="367821"/>
                </a:moveTo>
                <a:lnTo>
                  <a:pt x="1387743" y="368094"/>
                </a:lnTo>
                <a:lnTo>
                  <a:pt x="1387159" y="368525"/>
                </a:lnTo>
                <a:lnTo>
                  <a:pt x="1388197" y="367821"/>
                </a:lnTo>
                <a:close/>
              </a:path>
              <a:path w="1459865" h="411479">
                <a:moveTo>
                  <a:pt x="1406523" y="367821"/>
                </a:moveTo>
                <a:lnTo>
                  <a:pt x="1388197" y="367821"/>
                </a:lnTo>
                <a:lnTo>
                  <a:pt x="1387159" y="368525"/>
                </a:lnTo>
                <a:lnTo>
                  <a:pt x="1407164" y="368525"/>
                </a:lnTo>
                <a:lnTo>
                  <a:pt x="1406523" y="367821"/>
                </a:lnTo>
                <a:close/>
              </a:path>
              <a:path w="1459865" h="411479">
                <a:moveTo>
                  <a:pt x="1401133" y="361908"/>
                </a:moveTo>
                <a:lnTo>
                  <a:pt x="1396110" y="361908"/>
                </a:lnTo>
                <a:lnTo>
                  <a:pt x="1395202" y="362612"/>
                </a:lnTo>
                <a:lnTo>
                  <a:pt x="1387743" y="368094"/>
                </a:lnTo>
                <a:lnTo>
                  <a:pt x="1388197" y="367821"/>
                </a:lnTo>
                <a:lnTo>
                  <a:pt x="1406523" y="367821"/>
                </a:lnTo>
                <a:lnTo>
                  <a:pt x="1401133" y="361908"/>
                </a:lnTo>
                <a:close/>
              </a:path>
              <a:path w="1459865" h="411479">
                <a:moveTo>
                  <a:pt x="1395421" y="362417"/>
                </a:moveTo>
                <a:lnTo>
                  <a:pt x="1395158" y="362612"/>
                </a:lnTo>
                <a:lnTo>
                  <a:pt x="1395421" y="362417"/>
                </a:lnTo>
                <a:close/>
              </a:path>
              <a:path w="1459865" h="411479">
                <a:moveTo>
                  <a:pt x="1396110" y="361908"/>
                </a:moveTo>
                <a:lnTo>
                  <a:pt x="1395421" y="362417"/>
                </a:lnTo>
                <a:lnTo>
                  <a:pt x="1395202" y="362612"/>
                </a:lnTo>
                <a:lnTo>
                  <a:pt x="1396110" y="361908"/>
                </a:lnTo>
                <a:close/>
              </a:path>
              <a:path w="1459865" h="411479">
                <a:moveTo>
                  <a:pt x="1398834" y="359386"/>
                </a:moveTo>
                <a:lnTo>
                  <a:pt x="1395421" y="362417"/>
                </a:lnTo>
                <a:lnTo>
                  <a:pt x="1396110" y="361908"/>
                </a:lnTo>
                <a:lnTo>
                  <a:pt x="1401133" y="361908"/>
                </a:lnTo>
                <a:lnTo>
                  <a:pt x="1398834" y="359386"/>
                </a:lnTo>
                <a:close/>
              </a:path>
              <a:path w="1459865" h="411479">
                <a:moveTo>
                  <a:pt x="1445815" y="339980"/>
                </a:moveTo>
                <a:lnTo>
                  <a:pt x="1416088" y="339980"/>
                </a:lnTo>
                <a:lnTo>
                  <a:pt x="1415309" y="341030"/>
                </a:lnTo>
                <a:lnTo>
                  <a:pt x="1414401" y="342208"/>
                </a:lnTo>
                <a:lnTo>
                  <a:pt x="1435157" y="357568"/>
                </a:lnTo>
                <a:lnTo>
                  <a:pt x="1437233" y="354842"/>
                </a:lnTo>
                <a:lnTo>
                  <a:pt x="1443719" y="344294"/>
                </a:lnTo>
                <a:lnTo>
                  <a:pt x="1445815" y="339980"/>
                </a:lnTo>
                <a:close/>
              </a:path>
              <a:path w="1459865" h="411479">
                <a:moveTo>
                  <a:pt x="1415380" y="340915"/>
                </a:moveTo>
                <a:close/>
              </a:path>
              <a:path w="1459865" h="411479">
                <a:moveTo>
                  <a:pt x="1449749" y="331532"/>
                </a:moveTo>
                <a:lnTo>
                  <a:pt x="1421147" y="331532"/>
                </a:lnTo>
                <a:lnTo>
                  <a:pt x="1420628" y="332569"/>
                </a:lnTo>
                <a:lnTo>
                  <a:pt x="1415380" y="340915"/>
                </a:lnTo>
                <a:lnTo>
                  <a:pt x="1416088" y="339980"/>
                </a:lnTo>
                <a:lnTo>
                  <a:pt x="1445815" y="339980"/>
                </a:lnTo>
                <a:lnTo>
                  <a:pt x="1449168" y="333081"/>
                </a:lnTo>
                <a:lnTo>
                  <a:pt x="1449749" y="331532"/>
                </a:lnTo>
                <a:close/>
              </a:path>
              <a:path w="1459865" h="411479">
                <a:moveTo>
                  <a:pt x="1421090" y="331624"/>
                </a:moveTo>
                <a:lnTo>
                  <a:pt x="1420510" y="332569"/>
                </a:lnTo>
                <a:lnTo>
                  <a:pt x="1421090" y="331624"/>
                </a:lnTo>
                <a:close/>
              </a:path>
              <a:path w="1459865" h="411479">
                <a:moveTo>
                  <a:pt x="1453141" y="322495"/>
                </a:moveTo>
                <a:lnTo>
                  <a:pt x="1425558" y="322495"/>
                </a:lnTo>
                <a:lnTo>
                  <a:pt x="1425039" y="323711"/>
                </a:lnTo>
                <a:lnTo>
                  <a:pt x="1421090" y="331624"/>
                </a:lnTo>
                <a:lnTo>
                  <a:pt x="1449749" y="331532"/>
                </a:lnTo>
                <a:lnTo>
                  <a:pt x="1453141" y="322495"/>
                </a:lnTo>
                <a:close/>
              </a:path>
              <a:path w="1459865" h="411479">
                <a:moveTo>
                  <a:pt x="1425271" y="323081"/>
                </a:moveTo>
                <a:lnTo>
                  <a:pt x="1424963" y="323711"/>
                </a:lnTo>
                <a:lnTo>
                  <a:pt x="1425271" y="323081"/>
                </a:lnTo>
                <a:close/>
              </a:path>
              <a:path w="1459865" h="411479">
                <a:moveTo>
                  <a:pt x="1425558" y="322495"/>
                </a:moveTo>
                <a:lnTo>
                  <a:pt x="1425271" y="323081"/>
                </a:lnTo>
                <a:lnTo>
                  <a:pt x="1425039" y="323711"/>
                </a:lnTo>
                <a:lnTo>
                  <a:pt x="1425558" y="322495"/>
                </a:lnTo>
                <a:close/>
              </a:path>
              <a:path w="1459865" h="411479">
                <a:moveTo>
                  <a:pt x="1455742" y="313151"/>
                </a:moveTo>
                <a:lnTo>
                  <a:pt x="1428931" y="313151"/>
                </a:lnTo>
                <a:lnTo>
                  <a:pt x="1428541" y="314290"/>
                </a:lnTo>
                <a:lnTo>
                  <a:pt x="1425271" y="323081"/>
                </a:lnTo>
                <a:lnTo>
                  <a:pt x="1425558" y="322495"/>
                </a:lnTo>
                <a:lnTo>
                  <a:pt x="1453141" y="322495"/>
                </a:lnTo>
                <a:lnTo>
                  <a:pt x="1453579" y="321330"/>
                </a:lnTo>
                <a:lnTo>
                  <a:pt x="1455742" y="313151"/>
                </a:lnTo>
                <a:close/>
              </a:path>
              <a:path w="1459865" h="411479">
                <a:moveTo>
                  <a:pt x="1428626" y="313977"/>
                </a:moveTo>
                <a:lnTo>
                  <a:pt x="1428511" y="314290"/>
                </a:lnTo>
                <a:lnTo>
                  <a:pt x="1428626" y="313977"/>
                </a:lnTo>
                <a:close/>
              </a:path>
              <a:path w="1459865" h="411479">
                <a:moveTo>
                  <a:pt x="1428931" y="313151"/>
                </a:moveTo>
                <a:lnTo>
                  <a:pt x="1428626" y="313977"/>
                </a:lnTo>
                <a:lnTo>
                  <a:pt x="1428541" y="314290"/>
                </a:lnTo>
                <a:lnTo>
                  <a:pt x="1428931" y="313151"/>
                </a:lnTo>
                <a:close/>
              </a:path>
              <a:path w="1459865" h="411479">
                <a:moveTo>
                  <a:pt x="1445959" y="303256"/>
                </a:moveTo>
                <a:lnTo>
                  <a:pt x="1431525" y="303256"/>
                </a:lnTo>
                <a:lnTo>
                  <a:pt x="1431266" y="304561"/>
                </a:lnTo>
                <a:lnTo>
                  <a:pt x="1428626" y="313977"/>
                </a:lnTo>
                <a:lnTo>
                  <a:pt x="1428931" y="313151"/>
                </a:lnTo>
                <a:lnTo>
                  <a:pt x="1455742" y="313151"/>
                </a:lnTo>
                <a:lnTo>
                  <a:pt x="1456822" y="309067"/>
                </a:lnTo>
                <a:lnTo>
                  <a:pt x="1457470" y="304971"/>
                </a:lnTo>
                <a:lnTo>
                  <a:pt x="1445959" y="303256"/>
                </a:lnTo>
                <a:close/>
              </a:path>
              <a:path w="1459865" h="411479">
                <a:moveTo>
                  <a:pt x="1431386" y="303772"/>
                </a:moveTo>
                <a:lnTo>
                  <a:pt x="1431172" y="304561"/>
                </a:lnTo>
                <a:lnTo>
                  <a:pt x="1431386" y="303772"/>
                </a:lnTo>
                <a:close/>
              </a:path>
              <a:path w="1459865" h="411479">
                <a:moveTo>
                  <a:pt x="1431525" y="303256"/>
                </a:moveTo>
                <a:lnTo>
                  <a:pt x="1431386" y="303772"/>
                </a:lnTo>
                <a:lnTo>
                  <a:pt x="1431266" y="304561"/>
                </a:lnTo>
                <a:lnTo>
                  <a:pt x="1431525" y="303256"/>
                </a:lnTo>
                <a:close/>
              </a:path>
              <a:path w="1459865" h="411479">
                <a:moveTo>
                  <a:pt x="1431785" y="301144"/>
                </a:moveTo>
                <a:lnTo>
                  <a:pt x="1431386" y="303772"/>
                </a:lnTo>
                <a:lnTo>
                  <a:pt x="1431525" y="303256"/>
                </a:lnTo>
                <a:lnTo>
                  <a:pt x="1445959" y="303256"/>
                </a:lnTo>
                <a:lnTo>
                  <a:pt x="1431785" y="301144"/>
                </a:lnTo>
                <a:close/>
              </a:path>
              <a:path w="1459865" h="411479">
                <a:moveTo>
                  <a:pt x="1459416" y="226363"/>
                </a:moveTo>
                <a:lnTo>
                  <a:pt x="1433471" y="226363"/>
                </a:lnTo>
                <a:lnTo>
                  <a:pt x="1433471" y="277565"/>
                </a:lnTo>
                <a:lnTo>
                  <a:pt x="1459416" y="277565"/>
                </a:lnTo>
                <a:lnTo>
                  <a:pt x="1459416" y="226363"/>
                </a:lnTo>
                <a:close/>
              </a:path>
              <a:path w="1459865" h="411479">
                <a:moveTo>
                  <a:pt x="1459416" y="149560"/>
                </a:moveTo>
                <a:lnTo>
                  <a:pt x="1433471" y="149560"/>
                </a:lnTo>
                <a:lnTo>
                  <a:pt x="1433471" y="200762"/>
                </a:lnTo>
                <a:lnTo>
                  <a:pt x="1459416" y="200762"/>
                </a:lnTo>
                <a:lnTo>
                  <a:pt x="1459416" y="149560"/>
                </a:lnTo>
                <a:close/>
              </a:path>
              <a:path w="1459865" h="411479">
                <a:moveTo>
                  <a:pt x="1458855" y="116830"/>
                </a:moveTo>
                <a:lnTo>
                  <a:pt x="1432822" y="116830"/>
                </a:lnTo>
                <a:lnTo>
                  <a:pt x="1432952" y="118122"/>
                </a:lnTo>
                <a:lnTo>
                  <a:pt x="1433212" y="124587"/>
                </a:lnTo>
                <a:lnTo>
                  <a:pt x="1459157" y="123345"/>
                </a:lnTo>
                <a:lnTo>
                  <a:pt x="1458855" y="116830"/>
                </a:lnTo>
                <a:close/>
              </a:path>
              <a:path w="1459865" h="411479">
                <a:moveTo>
                  <a:pt x="1432854" y="117456"/>
                </a:moveTo>
                <a:lnTo>
                  <a:pt x="1432887" y="118122"/>
                </a:lnTo>
                <a:lnTo>
                  <a:pt x="1432854" y="117456"/>
                </a:lnTo>
                <a:close/>
              </a:path>
              <a:path w="1459865" h="411479">
                <a:moveTo>
                  <a:pt x="1432822" y="116830"/>
                </a:moveTo>
                <a:lnTo>
                  <a:pt x="1432854" y="117456"/>
                </a:lnTo>
                <a:lnTo>
                  <a:pt x="1432952" y="118122"/>
                </a:lnTo>
                <a:lnTo>
                  <a:pt x="1432822" y="116830"/>
                </a:lnTo>
                <a:close/>
              </a:path>
              <a:path w="1459865" h="411479">
                <a:moveTo>
                  <a:pt x="1457508" y="106692"/>
                </a:moveTo>
                <a:lnTo>
                  <a:pt x="1431266" y="106692"/>
                </a:lnTo>
                <a:lnTo>
                  <a:pt x="1431525" y="108010"/>
                </a:lnTo>
                <a:lnTo>
                  <a:pt x="1432854" y="117456"/>
                </a:lnTo>
                <a:lnTo>
                  <a:pt x="1432822" y="116830"/>
                </a:lnTo>
                <a:lnTo>
                  <a:pt x="1458855" y="116830"/>
                </a:lnTo>
                <a:lnTo>
                  <a:pt x="1458768" y="114935"/>
                </a:lnTo>
                <a:lnTo>
                  <a:pt x="1457508" y="106692"/>
                </a:lnTo>
                <a:close/>
              </a:path>
              <a:path w="1459865" h="411479">
                <a:moveTo>
                  <a:pt x="1431382" y="107480"/>
                </a:moveTo>
                <a:lnTo>
                  <a:pt x="1431460" y="108010"/>
                </a:lnTo>
                <a:lnTo>
                  <a:pt x="1431382" y="107480"/>
                </a:lnTo>
                <a:close/>
              </a:path>
              <a:path w="1459865" h="411479">
                <a:moveTo>
                  <a:pt x="1431266" y="106692"/>
                </a:moveTo>
                <a:lnTo>
                  <a:pt x="1431382" y="107480"/>
                </a:lnTo>
                <a:lnTo>
                  <a:pt x="1431525" y="108010"/>
                </a:lnTo>
                <a:lnTo>
                  <a:pt x="1431266" y="106692"/>
                </a:lnTo>
                <a:close/>
              </a:path>
              <a:path w="1459865" h="411479">
                <a:moveTo>
                  <a:pt x="1455438" y="96963"/>
                </a:moveTo>
                <a:lnTo>
                  <a:pt x="1428541" y="96963"/>
                </a:lnTo>
                <a:lnTo>
                  <a:pt x="1428931" y="98115"/>
                </a:lnTo>
                <a:lnTo>
                  <a:pt x="1431382" y="107480"/>
                </a:lnTo>
                <a:lnTo>
                  <a:pt x="1431266" y="106692"/>
                </a:lnTo>
                <a:lnTo>
                  <a:pt x="1457508" y="106692"/>
                </a:lnTo>
                <a:lnTo>
                  <a:pt x="1456822" y="102199"/>
                </a:lnTo>
                <a:lnTo>
                  <a:pt x="1455438" y="96963"/>
                </a:lnTo>
                <a:close/>
              </a:path>
              <a:path w="1459865" h="411479">
                <a:moveTo>
                  <a:pt x="1428638" y="97323"/>
                </a:moveTo>
                <a:lnTo>
                  <a:pt x="1428853" y="98115"/>
                </a:lnTo>
                <a:lnTo>
                  <a:pt x="1428638" y="97323"/>
                </a:lnTo>
                <a:close/>
              </a:path>
              <a:path w="1459865" h="411479">
                <a:moveTo>
                  <a:pt x="1428541" y="96963"/>
                </a:moveTo>
                <a:lnTo>
                  <a:pt x="1428638" y="97323"/>
                </a:lnTo>
                <a:lnTo>
                  <a:pt x="1428931" y="98115"/>
                </a:lnTo>
                <a:lnTo>
                  <a:pt x="1428541" y="96963"/>
                </a:lnTo>
                <a:close/>
              </a:path>
              <a:path w="1459865" h="411479">
                <a:moveTo>
                  <a:pt x="1452689" y="87555"/>
                </a:moveTo>
                <a:lnTo>
                  <a:pt x="1425039" y="87555"/>
                </a:lnTo>
                <a:lnTo>
                  <a:pt x="1425558" y="88771"/>
                </a:lnTo>
                <a:lnTo>
                  <a:pt x="1428638" y="97323"/>
                </a:lnTo>
                <a:lnTo>
                  <a:pt x="1428541" y="96963"/>
                </a:lnTo>
                <a:lnTo>
                  <a:pt x="1455438" y="96963"/>
                </a:lnTo>
                <a:lnTo>
                  <a:pt x="1453579" y="89923"/>
                </a:lnTo>
                <a:lnTo>
                  <a:pt x="1452689" y="87555"/>
                </a:lnTo>
                <a:close/>
              </a:path>
              <a:path w="1459865" h="411479">
                <a:moveTo>
                  <a:pt x="1425261" y="88159"/>
                </a:moveTo>
                <a:lnTo>
                  <a:pt x="1425487" y="88771"/>
                </a:lnTo>
                <a:lnTo>
                  <a:pt x="1425261" y="88159"/>
                </a:lnTo>
                <a:close/>
              </a:path>
              <a:path w="1459865" h="411479">
                <a:moveTo>
                  <a:pt x="1425039" y="87555"/>
                </a:moveTo>
                <a:lnTo>
                  <a:pt x="1425261" y="88159"/>
                </a:lnTo>
                <a:lnTo>
                  <a:pt x="1425558" y="88771"/>
                </a:lnTo>
                <a:lnTo>
                  <a:pt x="1425039" y="87555"/>
                </a:lnTo>
                <a:close/>
              </a:path>
              <a:path w="1459865" h="411479">
                <a:moveTo>
                  <a:pt x="1444887" y="69276"/>
                </a:moveTo>
                <a:lnTo>
                  <a:pt x="1421536" y="80463"/>
                </a:lnTo>
                <a:lnTo>
                  <a:pt x="1425261" y="88159"/>
                </a:lnTo>
                <a:lnTo>
                  <a:pt x="1425039" y="87555"/>
                </a:lnTo>
                <a:lnTo>
                  <a:pt x="1452689" y="87555"/>
                </a:lnTo>
                <a:lnTo>
                  <a:pt x="1449168" y="78185"/>
                </a:lnTo>
                <a:lnTo>
                  <a:pt x="1444887" y="69276"/>
                </a:lnTo>
                <a:close/>
              </a:path>
              <a:path w="1459865" h="411479">
                <a:moveTo>
                  <a:pt x="1402990" y="55476"/>
                </a:moveTo>
                <a:lnTo>
                  <a:pt x="1409083" y="62197"/>
                </a:lnTo>
                <a:lnTo>
                  <a:pt x="1416052" y="56040"/>
                </a:lnTo>
                <a:lnTo>
                  <a:pt x="1403634" y="56040"/>
                </a:lnTo>
                <a:lnTo>
                  <a:pt x="1402990" y="55476"/>
                </a:lnTo>
                <a:close/>
              </a:path>
              <a:path w="1459865" h="411479">
                <a:moveTo>
                  <a:pt x="1402596" y="55042"/>
                </a:moveTo>
                <a:lnTo>
                  <a:pt x="1402990" y="55476"/>
                </a:lnTo>
                <a:lnTo>
                  <a:pt x="1403634" y="56040"/>
                </a:lnTo>
                <a:lnTo>
                  <a:pt x="1402596" y="55042"/>
                </a:lnTo>
                <a:close/>
              </a:path>
              <a:path w="1459865" h="411479">
                <a:moveTo>
                  <a:pt x="1417182" y="55042"/>
                </a:moveTo>
                <a:lnTo>
                  <a:pt x="1402596" y="55042"/>
                </a:lnTo>
                <a:lnTo>
                  <a:pt x="1403634" y="56040"/>
                </a:lnTo>
                <a:lnTo>
                  <a:pt x="1416052" y="56040"/>
                </a:lnTo>
                <a:lnTo>
                  <a:pt x="1417182" y="55042"/>
                </a:lnTo>
                <a:close/>
              </a:path>
              <a:path w="1459865" h="411479">
                <a:moveTo>
                  <a:pt x="1424413" y="48654"/>
                </a:moveTo>
                <a:lnTo>
                  <a:pt x="1395202" y="48654"/>
                </a:lnTo>
                <a:lnTo>
                  <a:pt x="1396110" y="49345"/>
                </a:lnTo>
                <a:lnTo>
                  <a:pt x="1402990" y="55476"/>
                </a:lnTo>
                <a:lnTo>
                  <a:pt x="1402596" y="55042"/>
                </a:lnTo>
                <a:lnTo>
                  <a:pt x="1417182" y="55042"/>
                </a:lnTo>
                <a:lnTo>
                  <a:pt x="1424413" y="48654"/>
                </a:lnTo>
                <a:close/>
              </a:path>
              <a:path w="1459865" h="411479">
                <a:moveTo>
                  <a:pt x="1395347" y="48781"/>
                </a:moveTo>
                <a:lnTo>
                  <a:pt x="1395991" y="49345"/>
                </a:lnTo>
                <a:lnTo>
                  <a:pt x="1395347" y="48781"/>
                </a:lnTo>
                <a:close/>
              </a:path>
              <a:path w="1459865" h="411479">
                <a:moveTo>
                  <a:pt x="1395202" y="48654"/>
                </a:moveTo>
                <a:lnTo>
                  <a:pt x="1395347" y="48781"/>
                </a:lnTo>
                <a:lnTo>
                  <a:pt x="1396110" y="49345"/>
                </a:lnTo>
                <a:lnTo>
                  <a:pt x="1395202" y="48654"/>
                </a:lnTo>
                <a:close/>
              </a:path>
              <a:path w="1459865" h="411479">
                <a:moveTo>
                  <a:pt x="1426228" y="42728"/>
                </a:moveTo>
                <a:lnTo>
                  <a:pt x="1387159" y="42728"/>
                </a:lnTo>
                <a:lnTo>
                  <a:pt x="1388197" y="43432"/>
                </a:lnTo>
                <a:lnTo>
                  <a:pt x="1395347" y="48781"/>
                </a:lnTo>
                <a:lnTo>
                  <a:pt x="1395202" y="48654"/>
                </a:lnTo>
                <a:lnTo>
                  <a:pt x="1424413" y="48654"/>
                </a:lnTo>
                <a:lnTo>
                  <a:pt x="1428412" y="45121"/>
                </a:lnTo>
                <a:lnTo>
                  <a:pt x="1426228" y="42728"/>
                </a:lnTo>
                <a:close/>
              </a:path>
              <a:path w="1459865" h="411479">
                <a:moveTo>
                  <a:pt x="1387742" y="43159"/>
                </a:moveTo>
                <a:lnTo>
                  <a:pt x="1388111" y="43432"/>
                </a:lnTo>
                <a:lnTo>
                  <a:pt x="1387742" y="43159"/>
                </a:lnTo>
                <a:close/>
              </a:path>
              <a:path w="1459865" h="411479">
                <a:moveTo>
                  <a:pt x="1387159" y="42728"/>
                </a:moveTo>
                <a:lnTo>
                  <a:pt x="1387742" y="43159"/>
                </a:lnTo>
                <a:lnTo>
                  <a:pt x="1388197" y="43432"/>
                </a:lnTo>
                <a:lnTo>
                  <a:pt x="1387159" y="42728"/>
                </a:lnTo>
                <a:close/>
              </a:path>
              <a:path w="1459865" h="411479">
                <a:moveTo>
                  <a:pt x="1421617" y="37671"/>
                </a:moveTo>
                <a:lnTo>
                  <a:pt x="1378597" y="37671"/>
                </a:lnTo>
                <a:lnTo>
                  <a:pt x="1379635" y="38235"/>
                </a:lnTo>
                <a:lnTo>
                  <a:pt x="1387742" y="43159"/>
                </a:lnTo>
                <a:lnTo>
                  <a:pt x="1387159" y="42728"/>
                </a:lnTo>
                <a:lnTo>
                  <a:pt x="1426228" y="42728"/>
                </a:lnTo>
                <a:lnTo>
                  <a:pt x="1421617" y="37671"/>
                </a:lnTo>
                <a:close/>
              </a:path>
              <a:path w="1459865" h="411479">
                <a:moveTo>
                  <a:pt x="1379152" y="38005"/>
                </a:moveTo>
                <a:lnTo>
                  <a:pt x="1379536" y="38235"/>
                </a:lnTo>
                <a:lnTo>
                  <a:pt x="1379152" y="38005"/>
                </a:lnTo>
                <a:close/>
              </a:path>
              <a:path w="1459865" h="411479">
                <a:moveTo>
                  <a:pt x="1378597" y="37671"/>
                </a:moveTo>
                <a:lnTo>
                  <a:pt x="1379152" y="38005"/>
                </a:lnTo>
                <a:lnTo>
                  <a:pt x="1379635" y="38235"/>
                </a:lnTo>
                <a:lnTo>
                  <a:pt x="1378597" y="37671"/>
                </a:lnTo>
                <a:close/>
              </a:path>
              <a:path w="1459865" h="411479">
                <a:moveTo>
                  <a:pt x="1383397" y="11558"/>
                </a:moveTo>
                <a:lnTo>
                  <a:pt x="1371981" y="34586"/>
                </a:lnTo>
                <a:lnTo>
                  <a:pt x="1379152" y="38005"/>
                </a:lnTo>
                <a:lnTo>
                  <a:pt x="1378597" y="37671"/>
                </a:lnTo>
                <a:lnTo>
                  <a:pt x="1421617" y="37671"/>
                </a:lnTo>
                <a:lnTo>
                  <a:pt x="1421406" y="37441"/>
                </a:lnTo>
                <a:lnTo>
                  <a:pt x="1412066" y="29210"/>
                </a:lnTo>
                <a:lnTo>
                  <a:pt x="1402207" y="21863"/>
                </a:lnTo>
                <a:lnTo>
                  <a:pt x="1391570" y="15475"/>
                </a:lnTo>
                <a:lnTo>
                  <a:pt x="1383397" y="11558"/>
                </a:lnTo>
                <a:close/>
              </a:path>
              <a:path w="1459865" h="411479">
                <a:moveTo>
                  <a:pt x="1340320" y="26132"/>
                </a:moveTo>
                <a:lnTo>
                  <a:pt x="1351095" y="27751"/>
                </a:lnTo>
                <a:lnTo>
                  <a:pt x="1351339" y="26164"/>
                </a:lnTo>
                <a:lnTo>
                  <a:pt x="1340976" y="26164"/>
                </a:lnTo>
                <a:lnTo>
                  <a:pt x="1340320" y="26132"/>
                </a:lnTo>
                <a:close/>
              </a:path>
              <a:path w="1459865" h="411479">
                <a:moveTo>
                  <a:pt x="1339679" y="26036"/>
                </a:moveTo>
                <a:lnTo>
                  <a:pt x="1340320" y="26132"/>
                </a:lnTo>
                <a:lnTo>
                  <a:pt x="1340976" y="26164"/>
                </a:lnTo>
                <a:lnTo>
                  <a:pt x="1339679" y="26036"/>
                </a:lnTo>
                <a:close/>
              </a:path>
              <a:path w="1459865" h="411479">
                <a:moveTo>
                  <a:pt x="1351359" y="26036"/>
                </a:moveTo>
                <a:lnTo>
                  <a:pt x="1339679" y="26036"/>
                </a:lnTo>
                <a:lnTo>
                  <a:pt x="1340976" y="26164"/>
                </a:lnTo>
                <a:lnTo>
                  <a:pt x="1351339" y="26164"/>
                </a:lnTo>
                <a:lnTo>
                  <a:pt x="1351359" y="26036"/>
                </a:lnTo>
                <a:close/>
              </a:path>
              <a:path w="1459865" h="411479">
                <a:moveTo>
                  <a:pt x="1329042" y="25588"/>
                </a:moveTo>
                <a:lnTo>
                  <a:pt x="1340320" y="26132"/>
                </a:lnTo>
                <a:lnTo>
                  <a:pt x="1339679" y="26036"/>
                </a:lnTo>
                <a:lnTo>
                  <a:pt x="1351359" y="26036"/>
                </a:lnTo>
                <a:lnTo>
                  <a:pt x="1351426" y="25601"/>
                </a:lnTo>
                <a:lnTo>
                  <a:pt x="1329042" y="25588"/>
                </a:lnTo>
                <a:close/>
              </a:path>
              <a:path w="1459865" h="411479">
                <a:moveTo>
                  <a:pt x="1329950" y="0"/>
                </a:moveTo>
                <a:lnTo>
                  <a:pt x="1301410" y="0"/>
                </a:lnTo>
                <a:lnTo>
                  <a:pt x="1301410" y="25601"/>
                </a:lnTo>
                <a:lnTo>
                  <a:pt x="1329307" y="25601"/>
                </a:lnTo>
                <a:lnTo>
                  <a:pt x="1329042" y="25588"/>
                </a:lnTo>
                <a:lnTo>
                  <a:pt x="1351428" y="25588"/>
                </a:lnTo>
                <a:lnTo>
                  <a:pt x="1354987" y="2444"/>
                </a:lnTo>
                <a:lnTo>
                  <a:pt x="1342922" y="627"/>
                </a:lnTo>
                <a:lnTo>
                  <a:pt x="1329950" y="0"/>
                </a:lnTo>
                <a:close/>
              </a:path>
              <a:path w="1459865" h="411479">
                <a:moveTo>
                  <a:pt x="1275465" y="0"/>
                </a:moveTo>
                <a:lnTo>
                  <a:pt x="1223574" y="0"/>
                </a:lnTo>
                <a:lnTo>
                  <a:pt x="1223574" y="25601"/>
                </a:lnTo>
                <a:lnTo>
                  <a:pt x="1275465" y="25601"/>
                </a:lnTo>
                <a:lnTo>
                  <a:pt x="1275465" y="0"/>
                </a:lnTo>
                <a:close/>
              </a:path>
              <a:path w="1459865" h="411479">
                <a:moveTo>
                  <a:pt x="1197577" y="0"/>
                </a:moveTo>
                <a:lnTo>
                  <a:pt x="1145687" y="0"/>
                </a:lnTo>
                <a:lnTo>
                  <a:pt x="1145687" y="25601"/>
                </a:lnTo>
                <a:lnTo>
                  <a:pt x="1197577" y="25601"/>
                </a:lnTo>
                <a:lnTo>
                  <a:pt x="1197577" y="0"/>
                </a:lnTo>
                <a:close/>
              </a:path>
              <a:path w="1459865" h="411479">
                <a:moveTo>
                  <a:pt x="1119742" y="0"/>
                </a:moveTo>
                <a:lnTo>
                  <a:pt x="1067851" y="0"/>
                </a:lnTo>
                <a:lnTo>
                  <a:pt x="1067851" y="25601"/>
                </a:lnTo>
                <a:lnTo>
                  <a:pt x="1119742" y="25601"/>
                </a:lnTo>
                <a:lnTo>
                  <a:pt x="1119742" y="0"/>
                </a:lnTo>
                <a:close/>
              </a:path>
              <a:path w="1459865" h="411479">
                <a:moveTo>
                  <a:pt x="1041906" y="0"/>
                </a:moveTo>
                <a:lnTo>
                  <a:pt x="990016" y="0"/>
                </a:lnTo>
                <a:lnTo>
                  <a:pt x="990016" y="25601"/>
                </a:lnTo>
                <a:lnTo>
                  <a:pt x="1041906" y="25601"/>
                </a:lnTo>
                <a:lnTo>
                  <a:pt x="1041906" y="0"/>
                </a:lnTo>
                <a:close/>
              </a:path>
              <a:path w="1459865" h="411479">
                <a:moveTo>
                  <a:pt x="964071" y="0"/>
                </a:moveTo>
                <a:lnTo>
                  <a:pt x="912180" y="0"/>
                </a:lnTo>
                <a:lnTo>
                  <a:pt x="912180" y="25600"/>
                </a:lnTo>
                <a:lnTo>
                  <a:pt x="964071" y="25601"/>
                </a:lnTo>
                <a:lnTo>
                  <a:pt x="964071" y="0"/>
                </a:lnTo>
                <a:close/>
              </a:path>
              <a:path w="1459865" h="411479">
                <a:moveTo>
                  <a:pt x="886235" y="0"/>
                </a:moveTo>
                <a:lnTo>
                  <a:pt x="834345" y="0"/>
                </a:lnTo>
                <a:lnTo>
                  <a:pt x="834345" y="25600"/>
                </a:lnTo>
                <a:lnTo>
                  <a:pt x="886235" y="25600"/>
                </a:lnTo>
                <a:lnTo>
                  <a:pt x="886235" y="0"/>
                </a:lnTo>
                <a:close/>
              </a:path>
              <a:path w="1459865" h="411479">
                <a:moveTo>
                  <a:pt x="808400" y="0"/>
                </a:moveTo>
                <a:lnTo>
                  <a:pt x="756509" y="0"/>
                </a:lnTo>
                <a:lnTo>
                  <a:pt x="756509" y="25600"/>
                </a:lnTo>
                <a:lnTo>
                  <a:pt x="808400" y="25600"/>
                </a:lnTo>
                <a:lnTo>
                  <a:pt x="808400" y="0"/>
                </a:lnTo>
                <a:close/>
              </a:path>
              <a:path w="1459865" h="411479">
                <a:moveTo>
                  <a:pt x="730564" y="0"/>
                </a:moveTo>
                <a:lnTo>
                  <a:pt x="678674" y="0"/>
                </a:lnTo>
                <a:lnTo>
                  <a:pt x="678674" y="25600"/>
                </a:lnTo>
                <a:lnTo>
                  <a:pt x="730564" y="25600"/>
                </a:lnTo>
                <a:lnTo>
                  <a:pt x="730564" y="0"/>
                </a:lnTo>
                <a:close/>
              </a:path>
              <a:path w="1459865" h="411479">
                <a:moveTo>
                  <a:pt x="652728" y="0"/>
                </a:moveTo>
                <a:lnTo>
                  <a:pt x="600838" y="0"/>
                </a:lnTo>
                <a:lnTo>
                  <a:pt x="600838" y="25600"/>
                </a:lnTo>
                <a:lnTo>
                  <a:pt x="652728" y="25600"/>
                </a:lnTo>
                <a:lnTo>
                  <a:pt x="652728" y="0"/>
                </a:lnTo>
                <a:close/>
              </a:path>
              <a:path w="1459865" h="411479">
                <a:moveTo>
                  <a:pt x="574893" y="0"/>
                </a:moveTo>
                <a:lnTo>
                  <a:pt x="523003" y="0"/>
                </a:lnTo>
                <a:lnTo>
                  <a:pt x="523003" y="25600"/>
                </a:lnTo>
                <a:lnTo>
                  <a:pt x="574893" y="25600"/>
                </a:lnTo>
                <a:lnTo>
                  <a:pt x="574893" y="0"/>
                </a:lnTo>
                <a:close/>
              </a:path>
              <a:path w="1459865" h="411479">
                <a:moveTo>
                  <a:pt x="497057" y="0"/>
                </a:moveTo>
                <a:lnTo>
                  <a:pt x="445167" y="0"/>
                </a:lnTo>
                <a:lnTo>
                  <a:pt x="445167" y="25600"/>
                </a:lnTo>
                <a:lnTo>
                  <a:pt x="497057" y="25600"/>
                </a:lnTo>
                <a:lnTo>
                  <a:pt x="497057" y="0"/>
                </a:lnTo>
                <a:close/>
              </a:path>
              <a:path w="1459865" h="411479">
                <a:moveTo>
                  <a:pt x="419222" y="0"/>
                </a:moveTo>
                <a:lnTo>
                  <a:pt x="367331" y="0"/>
                </a:lnTo>
                <a:lnTo>
                  <a:pt x="367331" y="25600"/>
                </a:lnTo>
                <a:lnTo>
                  <a:pt x="419222" y="25600"/>
                </a:lnTo>
                <a:lnTo>
                  <a:pt x="419222" y="0"/>
                </a:lnTo>
                <a:close/>
              </a:path>
              <a:path w="1459865" h="411479">
                <a:moveTo>
                  <a:pt x="341386" y="0"/>
                </a:moveTo>
                <a:lnTo>
                  <a:pt x="289496" y="0"/>
                </a:lnTo>
                <a:lnTo>
                  <a:pt x="289496" y="25600"/>
                </a:lnTo>
                <a:lnTo>
                  <a:pt x="341386" y="25600"/>
                </a:lnTo>
                <a:lnTo>
                  <a:pt x="341386" y="0"/>
                </a:lnTo>
                <a:close/>
              </a:path>
              <a:path w="1459865" h="411479">
                <a:moveTo>
                  <a:pt x="263551" y="0"/>
                </a:moveTo>
                <a:lnTo>
                  <a:pt x="211660" y="0"/>
                </a:lnTo>
                <a:lnTo>
                  <a:pt x="211660" y="25600"/>
                </a:lnTo>
                <a:lnTo>
                  <a:pt x="263551" y="25600"/>
                </a:lnTo>
                <a:lnTo>
                  <a:pt x="263551" y="0"/>
                </a:lnTo>
                <a:close/>
              </a:path>
              <a:path w="1459865" h="411479">
                <a:moveTo>
                  <a:pt x="185715" y="0"/>
                </a:moveTo>
                <a:lnTo>
                  <a:pt x="133825" y="0"/>
                </a:lnTo>
                <a:lnTo>
                  <a:pt x="133825" y="25600"/>
                </a:lnTo>
                <a:lnTo>
                  <a:pt x="185715" y="25600"/>
                </a:lnTo>
                <a:lnTo>
                  <a:pt x="185715" y="0"/>
                </a:lnTo>
                <a:close/>
              </a:path>
              <a:path w="1459865" h="411479">
                <a:moveTo>
                  <a:pt x="106063" y="2188"/>
                </a:moveTo>
                <a:lnTo>
                  <a:pt x="67859" y="15475"/>
                </a:lnTo>
                <a:lnTo>
                  <a:pt x="53070" y="24896"/>
                </a:lnTo>
                <a:lnTo>
                  <a:pt x="68637" y="45377"/>
                </a:lnTo>
                <a:lnTo>
                  <a:pt x="71267" y="43432"/>
                </a:lnTo>
                <a:lnTo>
                  <a:pt x="72218" y="42728"/>
                </a:lnTo>
                <a:lnTo>
                  <a:pt x="79852" y="38235"/>
                </a:lnTo>
                <a:lnTo>
                  <a:pt x="80793" y="37671"/>
                </a:lnTo>
                <a:lnTo>
                  <a:pt x="88882" y="33857"/>
                </a:lnTo>
                <a:lnTo>
                  <a:pt x="88719" y="33857"/>
                </a:lnTo>
                <a:lnTo>
                  <a:pt x="89951" y="33345"/>
                </a:lnTo>
                <a:lnTo>
                  <a:pt x="90146" y="33345"/>
                </a:lnTo>
                <a:lnTo>
                  <a:pt x="98423" y="30375"/>
                </a:lnTo>
                <a:lnTo>
                  <a:pt x="98267" y="30375"/>
                </a:lnTo>
                <a:lnTo>
                  <a:pt x="99421" y="30017"/>
                </a:lnTo>
                <a:lnTo>
                  <a:pt x="99658" y="30017"/>
                </a:lnTo>
                <a:lnTo>
                  <a:pt x="108406" y="27764"/>
                </a:lnTo>
                <a:lnTo>
                  <a:pt x="108126" y="27764"/>
                </a:lnTo>
                <a:lnTo>
                  <a:pt x="109449" y="27495"/>
                </a:lnTo>
                <a:lnTo>
                  <a:pt x="109942" y="27495"/>
                </a:lnTo>
                <a:lnTo>
                  <a:pt x="106063" y="2188"/>
                </a:lnTo>
                <a:close/>
              </a:path>
              <a:path w="1459865" h="411479">
                <a:moveTo>
                  <a:pt x="72218" y="42728"/>
                </a:moveTo>
                <a:lnTo>
                  <a:pt x="71167" y="43432"/>
                </a:lnTo>
                <a:lnTo>
                  <a:pt x="71687" y="43121"/>
                </a:lnTo>
                <a:lnTo>
                  <a:pt x="72218" y="42728"/>
                </a:lnTo>
                <a:close/>
              </a:path>
              <a:path w="1459865" h="411479">
                <a:moveTo>
                  <a:pt x="71687" y="43121"/>
                </a:moveTo>
                <a:lnTo>
                  <a:pt x="71167" y="43432"/>
                </a:lnTo>
                <a:lnTo>
                  <a:pt x="71687" y="43121"/>
                </a:lnTo>
                <a:close/>
              </a:path>
              <a:path w="1459865" h="411479">
                <a:moveTo>
                  <a:pt x="72344" y="42728"/>
                </a:moveTo>
                <a:lnTo>
                  <a:pt x="71687" y="43121"/>
                </a:lnTo>
                <a:lnTo>
                  <a:pt x="72344" y="42728"/>
                </a:lnTo>
                <a:close/>
              </a:path>
              <a:path w="1459865" h="411479">
                <a:moveTo>
                  <a:pt x="80793" y="37671"/>
                </a:moveTo>
                <a:lnTo>
                  <a:pt x="79742" y="38235"/>
                </a:lnTo>
                <a:lnTo>
                  <a:pt x="80291" y="37972"/>
                </a:lnTo>
                <a:lnTo>
                  <a:pt x="80793" y="37671"/>
                </a:lnTo>
                <a:close/>
              </a:path>
              <a:path w="1459865" h="411479">
                <a:moveTo>
                  <a:pt x="80291" y="37972"/>
                </a:moveTo>
                <a:lnTo>
                  <a:pt x="79742" y="38235"/>
                </a:lnTo>
                <a:lnTo>
                  <a:pt x="80291" y="37972"/>
                </a:lnTo>
                <a:close/>
              </a:path>
              <a:path w="1459865" h="411479">
                <a:moveTo>
                  <a:pt x="80918" y="37671"/>
                </a:moveTo>
                <a:lnTo>
                  <a:pt x="80291" y="37972"/>
                </a:lnTo>
                <a:lnTo>
                  <a:pt x="80918" y="37671"/>
                </a:lnTo>
                <a:close/>
              </a:path>
              <a:path w="1459865" h="411479">
                <a:moveTo>
                  <a:pt x="89951" y="33345"/>
                </a:moveTo>
                <a:lnTo>
                  <a:pt x="88719" y="33857"/>
                </a:lnTo>
                <a:lnTo>
                  <a:pt x="89370" y="33623"/>
                </a:lnTo>
                <a:lnTo>
                  <a:pt x="89951" y="33345"/>
                </a:lnTo>
                <a:close/>
              </a:path>
              <a:path w="1459865" h="411479">
                <a:moveTo>
                  <a:pt x="89370" y="33623"/>
                </a:moveTo>
                <a:lnTo>
                  <a:pt x="88719" y="33857"/>
                </a:lnTo>
                <a:lnTo>
                  <a:pt x="88882" y="33857"/>
                </a:lnTo>
                <a:lnTo>
                  <a:pt x="89370" y="33623"/>
                </a:lnTo>
                <a:close/>
              </a:path>
              <a:path w="1459865" h="411479">
                <a:moveTo>
                  <a:pt x="90146" y="33345"/>
                </a:moveTo>
                <a:lnTo>
                  <a:pt x="89951" y="33345"/>
                </a:lnTo>
                <a:lnTo>
                  <a:pt x="89370" y="33623"/>
                </a:lnTo>
                <a:lnTo>
                  <a:pt x="90146" y="33345"/>
                </a:lnTo>
                <a:close/>
              </a:path>
              <a:path w="1459865" h="411479">
                <a:moveTo>
                  <a:pt x="99421" y="30017"/>
                </a:moveTo>
                <a:lnTo>
                  <a:pt x="98267" y="30375"/>
                </a:lnTo>
                <a:lnTo>
                  <a:pt x="98819" y="30233"/>
                </a:lnTo>
                <a:lnTo>
                  <a:pt x="99421" y="30017"/>
                </a:lnTo>
                <a:close/>
              </a:path>
              <a:path w="1459865" h="411479">
                <a:moveTo>
                  <a:pt x="98819" y="30233"/>
                </a:moveTo>
                <a:lnTo>
                  <a:pt x="98267" y="30375"/>
                </a:lnTo>
                <a:lnTo>
                  <a:pt x="98423" y="30375"/>
                </a:lnTo>
                <a:lnTo>
                  <a:pt x="98819" y="30233"/>
                </a:lnTo>
                <a:close/>
              </a:path>
              <a:path w="1459865" h="411479">
                <a:moveTo>
                  <a:pt x="99658" y="30017"/>
                </a:moveTo>
                <a:lnTo>
                  <a:pt x="99421" y="30017"/>
                </a:lnTo>
                <a:lnTo>
                  <a:pt x="98819" y="30233"/>
                </a:lnTo>
                <a:lnTo>
                  <a:pt x="99658" y="30017"/>
                </a:lnTo>
                <a:close/>
              </a:path>
              <a:path w="1459865" h="411479">
                <a:moveTo>
                  <a:pt x="109449" y="27495"/>
                </a:moveTo>
                <a:lnTo>
                  <a:pt x="108126" y="27764"/>
                </a:lnTo>
                <a:lnTo>
                  <a:pt x="108783" y="27666"/>
                </a:lnTo>
                <a:lnTo>
                  <a:pt x="109449" y="27495"/>
                </a:lnTo>
                <a:close/>
              </a:path>
              <a:path w="1459865" h="411479">
                <a:moveTo>
                  <a:pt x="108783" y="27666"/>
                </a:moveTo>
                <a:lnTo>
                  <a:pt x="108126" y="27764"/>
                </a:lnTo>
                <a:lnTo>
                  <a:pt x="108406" y="27764"/>
                </a:lnTo>
                <a:lnTo>
                  <a:pt x="108783" y="27666"/>
                </a:lnTo>
                <a:close/>
              </a:path>
              <a:path w="1459865" h="411479">
                <a:moveTo>
                  <a:pt x="109942" y="27495"/>
                </a:moveTo>
                <a:lnTo>
                  <a:pt x="109449" y="27495"/>
                </a:lnTo>
                <a:lnTo>
                  <a:pt x="108783" y="27666"/>
                </a:lnTo>
                <a:lnTo>
                  <a:pt x="109942" y="27495"/>
                </a:lnTo>
                <a:close/>
              </a:path>
              <a:path w="1459865" h="411479">
                <a:moveTo>
                  <a:pt x="32120" y="43854"/>
                </a:moveTo>
                <a:lnTo>
                  <a:pt x="10156" y="78185"/>
                </a:lnTo>
                <a:lnTo>
                  <a:pt x="4799" y="93814"/>
                </a:lnTo>
                <a:lnTo>
                  <a:pt x="29904" y="100278"/>
                </a:lnTo>
                <a:lnTo>
                  <a:pt x="30474" y="98115"/>
                </a:lnTo>
                <a:lnTo>
                  <a:pt x="30778" y="96963"/>
                </a:lnTo>
                <a:lnTo>
                  <a:pt x="33861" y="88771"/>
                </a:lnTo>
                <a:lnTo>
                  <a:pt x="34309" y="87555"/>
                </a:lnTo>
                <a:lnTo>
                  <a:pt x="38232" y="79734"/>
                </a:lnTo>
                <a:lnTo>
                  <a:pt x="38749" y="78684"/>
                </a:lnTo>
                <a:lnTo>
                  <a:pt x="43367" y="71273"/>
                </a:lnTo>
                <a:lnTo>
                  <a:pt x="44012" y="70223"/>
                </a:lnTo>
                <a:lnTo>
                  <a:pt x="49357" y="63298"/>
                </a:lnTo>
                <a:lnTo>
                  <a:pt x="50009" y="62440"/>
                </a:lnTo>
                <a:lnTo>
                  <a:pt x="51449" y="60930"/>
                </a:lnTo>
                <a:lnTo>
                  <a:pt x="32120" y="43854"/>
                </a:lnTo>
                <a:close/>
              </a:path>
              <a:path w="1459865" h="411479">
                <a:moveTo>
                  <a:pt x="30778" y="96963"/>
                </a:moveTo>
                <a:lnTo>
                  <a:pt x="30418" y="98115"/>
                </a:lnTo>
                <a:lnTo>
                  <a:pt x="30617" y="97573"/>
                </a:lnTo>
                <a:lnTo>
                  <a:pt x="30778" y="96963"/>
                </a:lnTo>
                <a:close/>
              </a:path>
              <a:path w="1459865" h="411479">
                <a:moveTo>
                  <a:pt x="30617" y="97573"/>
                </a:moveTo>
                <a:lnTo>
                  <a:pt x="30418" y="98115"/>
                </a:lnTo>
                <a:lnTo>
                  <a:pt x="30617" y="97573"/>
                </a:lnTo>
                <a:close/>
              </a:path>
              <a:path w="1459865" h="411479">
                <a:moveTo>
                  <a:pt x="30842" y="96963"/>
                </a:moveTo>
                <a:lnTo>
                  <a:pt x="30617" y="97573"/>
                </a:lnTo>
                <a:lnTo>
                  <a:pt x="30842" y="96963"/>
                </a:lnTo>
                <a:close/>
              </a:path>
              <a:path w="1459865" h="411479">
                <a:moveTo>
                  <a:pt x="34309" y="87555"/>
                </a:moveTo>
                <a:lnTo>
                  <a:pt x="33787" y="88771"/>
                </a:lnTo>
                <a:lnTo>
                  <a:pt x="34084" y="88166"/>
                </a:lnTo>
                <a:lnTo>
                  <a:pt x="34309" y="87555"/>
                </a:lnTo>
                <a:close/>
              </a:path>
              <a:path w="1459865" h="411479">
                <a:moveTo>
                  <a:pt x="34084" y="88166"/>
                </a:moveTo>
                <a:lnTo>
                  <a:pt x="33787" y="88771"/>
                </a:lnTo>
                <a:lnTo>
                  <a:pt x="34084" y="88166"/>
                </a:lnTo>
                <a:close/>
              </a:path>
              <a:path w="1459865" h="411479">
                <a:moveTo>
                  <a:pt x="34385" y="87555"/>
                </a:moveTo>
                <a:lnTo>
                  <a:pt x="34084" y="88166"/>
                </a:lnTo>
                <a:lnTo>
                  <a:pt x="34385" y="87555"/>
                </a:lnTo>
                <a:close/>
              </a:path>
              <a:path w="1459865" h="411479">
                <a:moveTo>
                  <a:pt x="38749" y="78684"/>
                </a:moveTo>
                <a:lnTo>
                  <a:pt x="38174" y="79734"/>
                </a:lnTo>
                <a:lnTo>
                  <a:pt x="38468" y="79255"/>
                </a:lnTo>
                <a:lnTo>
                  <a:pt x="38749" y="78684"/>
                </a:lnTo>
                <a:close/>
              </a:path>
              <a:path w="1459865" h="411479">
                <a:moveTo>
                  <a:pt x="38468" y="79255"/>
                </a:moveTo>
                <a:lnTo>
                  <a:pt x="38174" y="79734"/>
                </a:lnTo>
                <a:lnTo>
                  <a:pt x="38468" y="79255"/>
                </a:lnTo>
                <a:close/>
              </a:path>
              <a:path w="1459865" h="411479">
                <a:moveTo>
                  <a:pt x="38818" y="78684"/>
                </a:moveTo>
                <a:lnTo>
                  <a:pt x="38468" y="79255"/>
                </a:lnTo>
                <a:lnTo>
                  <a:pt x="38818" y="78684"/>
                </a:lnTo>
                <a:close/>
              </a:path>
              <a:path w="1459865" h="411479">
                <a:moveTo>
                  <a:pt x="44012" y="70223"/>
                </a:moveTo>
                <a:lnTo>
                  <a:pt x="43296" y="71273"/>
                </a:lnTo>
                <a:lnTo>
                  <a:pt x="43669" y="70782"/>
                </a:lnTo>
                <a:lnTo>
                  <a:pt x="44012" y="70223"/>
                </a:lnTo>
                <a:close/>
              </a:path>
              <a:path w="1459865" h="411479">
                <a:moveTo>
                  <a:pt x="43669" y="70782"/>
                </a:moveTo>
                <a:lnTo>
                  <a:pt x="43296" y="71273"/>
                </a:lnTo>
                <a:lnTo>
                  <a:pt x="43669" y="70782"/>
                </a:lnTo>
                <a:close/>
              </a:path>
              <a:path w="1459865" h="411479">
                <a:moveTo>
                  <a:pt x="44093" y="70223"/>
                </a:moveTo>
                <a:lnTo>
                  <a:pt x="43669" y="70782"/>
                </a:lnTo>
                <a:lnTo>
                  <a:pt x="44093" y="70223"/>
                </a:lnTo>
                <a:close/>
              </a:path>
              <a:path w="1459865" h="411479">
                <a:moveTo>
                  <a:pt x="50009" y="62440"/>
                </a:moveTo>
                <a:lnTo>
                  <a:pt x="49295" y="63298"/>
                </a:lnTo>
                <a:lnTo>
                  <a:pt x="49671" y="62885"/>
                </a:lnTo>
                <a:lnTo>
                  <a:pt x="50009" y="62440"/>
                </a:lnTo>
                <a:close/>
              </a:path>
              <a:path w="1459865" h="411479">
                <a:moveTo>
                  <a:pt x="49671" y="62885"/>
                </a:moveTo>
                <a:lnTo>
                  <a:pt x="49295" y="63298"/>
                </a:lnTo>
                <a:lnTo>
                  <a:pt x="49671" y="62885"/>
                </a:lnTo>
                <a:close/>
              </a:path>
              <a:path w="1459865" h="411479">
                <a:moveTo>
                  <a:pt x="50075" y="62440"/>
                </a:moveTo>
                <a:lnTo>
                  <a:pt x="49671" y="62885"/>
                </a:lnTo>
                <a:lnTo>
                  <a:pt x="50075" y="62440"/>
                </a:lnTo>
                <a:close/>
              </a:path>
              <a:path w="1459865" h="411479">
                <a:moveTo>
                  <a:pt x="299" y="121630"/>
                </a:moveTo>
                <a:lnTo>
                  <a:pt x="0" y="127697"/>
                </a:lnTo>
                <a:lnTo>
                  <a:pt x="0" y="173446"/>
                </a:lnTo>
                <a:lnTo>
                  <a:pt x="25945" y="173446"/>
                </a:lnTo>
                <a:lnTo>
                  <a:pt x="25929" y="128632"/>
                </a:lnTo>
                <a:lnTo>
                  <a:pt x="26215" y="122871"/>
                </a:lnTo>
                <a:lnTo>
                  <a:pt x="299" y="121630"/>
                </a:lnTo>
                <a:close/>
              </a:path>
              <a:path w="1459865" h="411479">
                <a:moveTo>
                  <a:pt x="25945" y="128317"/>
                </a:moveTo>
                <a:lnTo>
                  <a:pt x="25929" y="128632"/>
                </a:lnTo>
                <a:lnTo>
                  <a:pt x="25945" y="128317"/>
                </a:lnTo>
                <a:close/>
              </a:path>
              <a:path w="1459865" h="411479">
                <a:moveTo>
                  <a:pt x="25960" y="128004"/>
                </a:moveTo>
                <a:lnTo>
                  <a:pt x="25945" y="128317"/>
                </a:lnTo>
                <a:lnTo>
                  <a:pt x="25960" y="128004"/>
                </a:lnTo>
                <a:close/>
              </a:path>
              <a:path w="1459865" h="411479">
                <a:moveTo>
                  <a:pt x="25945" y="199047"/>
                </a:moveTo>
                <a:lnTo>
                  <a:pt x="0" y="199047"/>
                </a:lnTo>
                <a:lnTo>
                  <a:pt x="0" y="250249"/>
                </a:lnTo>
                <a:lnTo>
                  <a:pt x="25945" y="250249"/>
                </a:lnTo>
                <a:lnTo>
                  <a:pt x="25945" y="199047"/>
                </a:lnTo>
                <a:close/>
              </a:path>
              <a:path w="1459865" h="411479">
                <a:moveTo>
                  <a:pt x="25945" y="275850"/>
                </a:moveTo>
                <a:lnTo>
                  <a:pt x="0" y="275850"/>
                </a:lnTo>
                <a:lnTo>
                  <a:pt x="0" y="283556"/>
                </a:lnTo>
                <a:lnTo>
                  <a:pt x="631" y="296331"/>
                </a:lnTo>
                <a:lnTo>
                  <a:pt x="2582" y="309067"/>
                </a:lnTo>
                <a:lnTo>
                  <a:pt x="5827" y="321330"/>
                </a:lnTo>
                <a:lnTo>
                  <a:pt x="9157" y="330367"/>
                </a:lnTo>
                <a:lnTo>
                  <a:pt x="33540" y="321624"/>
                </a:lnTo>
                <a:lnTo>
                  <a:pt x="30837" y="314290"/>
                </a:lnTo>
                <a:lnTo>
                  <a:pt x="30418" y="313151"/>
                </a:lnTo>
                <a:lnTo>
                  <a:pt x="28205" y="304561"/>
                </a:lnTo>
                <a:lnTo>
                  <a:pt x="27859" y="303256"/>
                </a:lnTo>
                <a:lnTo>
                  <a:pt x="26580" y="294436"/>
                </a:lnTo>
                <a:lnTo>
                  <a:pt x="26447" y="293789"/>
                </a:lnTo>
                <a:lnTo>
                  <a:pt x="26449" y="293143"/>
                </a:lnTo>
                <a:lnTo>
                  <a:pt x="25975" y="283556"/>
                </a:lnTo>
                <a:lnTo>
                  <a:pt x="25945" y="283249"/>
                </a:lnTo>
                <a:lnTo>
                  <a:pt x="25945" y="275850"/>
                </a:lnTo>
                <a:close/>
              </a:path>
              <a:path w="1459865" h="411479">
                <a:moveTo>
                  <a:pt x="30418" y="313151"/>
                </a:moveTo>
                <a:lnTo>
                  <a:pt x="30778" y="314290"/>
                </a:lnTo>
                <a:lnTo>
                  <a:pt x="30628" y="313721"/>
                </a:lnTo>
                <a:lnTo>
                  <a:pt x="30418" y="313151"/>
                </a:lnTo>
                <a:close/>
              </a:path>
              <a:path w="1459865" h="411479">
                <a:moveTo>
                  <a:pt x="30628" y="313721"/>
                </a:moveTo>
                <a:lnTo>
                  <a:pt x="30778" y="314290"/>
                </a:lnTo>
                <a:lnTo>
                  <a:pt x="30628" y="313721"/>
                </a:lnTo>
                <a:close/>
              </a:path>
              <a:path w="1459865" h="411479">
                <a:moveTo>
                  <a:pt x="30477" y="313151"/>
                </a:moveTo>
                <a:lnTo>
                  <a:pt x="30628" y="313721"/>
                </a:lnTo>
                <a:lnTo>
                  <a:pt x="30477" y="313151"/>
                </a:lnTo>
                <a:close/>
              </a:path>
              <a:path w="1459865" h="411479">
                <a:moveTo>
                  <a:pt x="27859" y="303256"/>
                </a:moveTo>
                <a:lnTo>
                  <a:pt x="28133" y="304561"/>
                </a:lnTo>
                <a:lnTo>
                  <a:pt x="28034" y="303917"/>
                </a:lnTo>
                <a:lnTo>
                  <a:pt x="27859" y="303256"/>
                </a:lnTo>
                <a:close/>
              </a:path>
              <a:path w="1459865" h="411479">
                <a:moveTo>
                  <a:pt x="28034" y="303917"/>
                </a:moveTo>
                <a:lnTo>
                  <a:pt x="28133" y="304561"/>
                </a:lnTo>
                <a:lnTo>
                  <a:pt x="28034" y="303917"/>
                </a:lnTo>
                <a:close/>
              </a:path>
              <a:path w="1459865" h="411479">
                <a:moveTo>
                  <a:pt x="27933" y="303256"/>
                </a:moveTo>
                <a:lnTo>
                  <a:pt x="28034" y="303917"/>
                </a:lnTo>
                <a:lnTo>
                  <a:pt x="27933" y="303256"/>
                </a:lnTo>
                <a:close/>
              </a:path>
              <a:path w="1459865" h="411479">
                <a:moveTo>
                  <a:pt x="26382" y="293143"/>
                </a:moveTo>
                <a:lnTo>
                  <a:pt x="26513" y="294436"/>
                </a:lnTo>
                <a:lnTo>
                  <a:pt x="26481" y="293789"/>
                </a:lnTo>
                <a:lnTo>
                  <a:pt x="26382" y="293143"/>
                </a:lnTo>
                <a:close/>
              </a:path>
              <a:path w="1459865" h="411479">
                <a:moveTo>
                  <a:pt x="26481" y="293789"/>
                </a:moveTo>
                <a:lnTo>
                  <a:pt x="26513" y="294436"/>
                </a:lnTo>
                <a:lnTo>
                  <a:pt x="26481" y="293789"/>
                </a:lnTo>
                <a:close/>
              </a:path>
              <a:path w="1459865" h="411479">
                <a:moveTo>
                  <a:pt x="26449" y="293143"/>
                </a:moveTo>
                <a:lnTo>
                  <a:pt x="26481" y="293789"/>
                </a:lnTo>
                <a:lnTo>
                  <a:pt x="26449" y="293143"/>
                </a:lnTo>
                <a:close/>
              </a:path>
              <a:path w="1459865" h="411479">
                <a:moveTo>
                  <a:pt x="25945" y="282936"/>
                </a:moveTo>
                <a:lnTo>
                  <a:pt x="25945" y="283249"/>
                </a:lnTo>
                <a:lnTo>
                  <a:pt x="25945" y="282936"/>
                </a:lnTo>
                <a:close/>
              </a:path>
              <a:path w="1459865" h="411479">
                <a:moveTo>
                  <a:pt x="25945" y="282621"/>
                </a:moveTo>
                <a:lnTo>
                  <a:pt x="25945" y="282936"/>
                </a:lnTo>
                <a:lnTo>
                  <a:pt x="25945" y="282621"/>
                </a:lnTo>
                <a:close/>
              </a:path>
              <a:path w="1459865" h="411479">
                <a:moveTo>
                  <a:pt x="43940" y="340838"/>
                </a:moveTo>
                <a:lnTo>
                  <a:pt x="23184" y="356199"/>
                </a:lnTo>
                <a:lnTo>
                  <a:pt x="29590" y="364621"/>
                </a:lnTo>
                <a:lnTo>
                  <a:pt x="37935" y="373825"/>
                </a:lnTo>
                <a:lnTo>
                  <a:pt x="47256" y="382054"/>
                </a:lnTo>
                <a:lnTo>
                  <a:pt x="57170" y="389391"/>
                </a:lnTo>
                <a:lnTo>
                  <a:pt x="64668" y="393874"/>
                </a:lnTo>
                <a:lnTo>
                  <a:pt x="78108" y="371982"/>
                </a:lnTo>
                <a:lnTo>
                  <a:pt x="72342" y="368525"/>
                </a:lnTo>
                <a:lnTo>
                  <a:pt x="71167" y="367821"/>
                </a:lnTo>
                <a:lnTo>
                  <a:pt x="64219" y="362612"/>
                </a:lnTo>
                <a:lnTo>
                  <a:pt x="63267" y="361908"/>
                </a:lnTo>
                <a:lnTo>
                  <a:pt x="56911" y="356211"/>
                </a:lnTo>
                <a:lnTo>
                  <a:pt x="56781" y="356199"/>
                </a:lnTo>
                <a:lnTo>
                  <a:pt x="55782" y="355213"/>
                </a:lnTo>
                <a:lnTo>
                  <a:pt x="50074" y="348813"/>
                </a:lnTo>
                <a:lnTo>
                  <a:pt x="49295" y="347955"/>
                </a:lnTo>
                <a:lnTo>
                  <a:pt x="43940" y="340838"/>
                </a:lnTo>
                <a:close/>
              </a:path>
              <a:path w="1459865" h="411479">
                <a:moveTo>
                  <a:pt x="71167" y="367821"/>
                </a:moveTo>
                <a:lnTo>
                  <a:pt x="72218" y="368525"/>
                </a:lnTo>
                <a:lnTo>
                  <a:pt x="71688" y="368133"/>
                </a:lnTo>
                <a:lnTo>
                  <a:pt x="71167" y="367821"/>
                </a:lnTo>
                <a:close/>
              </a:path>
              <a:path w="1459865" h="411479">
                <a:moveTo>
                  <a:pt x="71688" y="368133"/>
                </a:moveTo>
                <a:lnTo>
                  <a:pt x="72218" y="368525"/>
                </a:lnTo>
                <a:lnTo>
                  <a:pt x="71688" y="368133"/>
                </a:lnTo>
                <a:close/>
              </a:path>
              <a:path w="1459865" h="411479">
                <a:moveTo>
                  <a:pt x="71266" y="367821"/>
                </a:moveTo>
                <a:lnTo>
                  <a:pt x="71688" y="368133"/>
                </a:lnTo>
                <a:lnTo>
                  <a:pt x="71266" y="367821"/>
                </a:lnTo>
                <a:close/>
              </a:path>
              <a:path w="1459865" h="411479">
                <a:moveTo>
                  <a:pt x="63267" y="361908"/>
                </a:moveTo>
                <a:lnTo>
                  <a:pt x="64149" y="362612"/>
                </a:lnTo>
                <a:lnTo>
                  <a:pt x="63791" y="362295"/>
                </a:lnTo>
                <a:lnTo>
                  <a:pt x="63267" y="361908"/>
                </a:lnTo>
                <a:close/>
              </a:path>
              <a:path w="1459865" h="411479">
                <a:moveTo>
                  <a:pt x="63791" y="362295"/>
                </a:moveTo>
                <a:lnTo>
                  <a:pt x="64149" y="362612"/>
                </a:lnTo>
                <a:lnTo>
                  <a:pt x="63791" y="362295"/>
                </a:lnTo>
                <a:close/>
              </a:path>
              <a:path w="1459865" h="411479">
                <a:moveTo>
                  <a:pt x="63353" y="361908"/>
                </a:moveTo>
                <a:lnTo>
                  <a:pt x="63791" y="362295"/>
                </a:lnTo>
                <a:lnTo>
                  <a:pt x="63353" y="361908"/>
                </a:lnTo>
                <a:close/>
              </a:path>
              <a:path w="1459865" h="411479">
                <a:moveTo>
                  <a:pt x="55782" y="355213"/>
                </a:moveTo>
                <a:lnTo>
                  <a:pt x="56794" y="356211"/>
                </a:lnTo>
                <a:lnTo>
                  <a:pt x="56315" y="355685"/>
                </a:lnTo>
                <a:lnTo>
                  <a:pt x="55782" y="355213"/>
                </a:lnTo>
                <a:close/>
              </a:path>
              <a:path w="1459865" h="411479">
                <a:moveTo>
                  <a:pt x="56315" y="355685"/>
                </a:moveTo>
                <a:lnTo>
                  <a:pt x="56794" y="356211"/>
                </a:lnTo>
                <a:lnTo>
                  <a:pt x="56315" y="355685"/>
                </a:lnTo>
                <a:close/>
              </a:path>
              <a:path w="1459865" h="411479">
                <a:moveTo>
                  <a:pt x="55887" y="355213"/>
                </a:moveTo>
                <a:lnTo>
                  <a:pt x="56315" y="355685"/>
                </a:lnTo>
                <a:lnTo>
                  <a:pt x="55887" y="355213"/>
                </a:lnTo>
                <a:close/>
              </a:path>
              <a:path w="1459865" h="411479">
                <a:moveTo>
                  <a:pt x="49295" y="347955"/>
                </a:moveTo>
                <a:lnTo>
                  <a:pt x="50009" y="348813"/>
                </a:lnTo>
                <a:lnTo>
                  <a:pt x="49671" y="348368"/>
                </a:lnTo>
                <a:lnTo>
                  <a:pt x="49295" y="347955"/>
                </a:lnTo>
                <a:close/>
              </a:path>
              <a:path w="1459865" h="411479">
                <a:moveTo>
                  <a:pt x="49671" y="348368"/>
                </a:moveTo>
                <a:lnTo>
                  <a:pt x="50009" y="348813"/>
                </a:lnTo>
                <a:lnTo>
                  <a:pt x="49671" y="348368"/>
                </a:lnTo>
                <a:close/>
              </a:path>
              <a:path w="1459865" h="411479">
                <a:moveTo>
                  <a:pt x="49356" y="347955"/>
                </a:moveTo>
                <a:lnTo>
                  <a:pt x="49671" y="348368"/>
                </a:lnTo>
                <a:lnTo>
                  <a:pt x="49356" y="34795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50762" y="3921075"/>
            <a:ext cx="1295400" cy="341630"/>
          </a:xfrm>
          <a:custGeom>
            <a:avLst/>
            <a:gdLst/>
            <a:ahLst/>
            <a:cxnLst/>
            <a:rect l="l" t="t" r="r" b="b"/>
            <a:pathLst>
              <a:path w="1295400" h="341629">
                <a:moveTo>
                  <a:pt x="0" y="341504"/>
                </a:moveTo>
                <a:lnTo>
                  <a:pt x="1294976" y="341504"/>
                </a:lnTo>
                <a:lnTo>
                  <a:pt x="1294976" y="0"/>
                </a:lnTo>
                <a:lnTo>
                  <a:pt x="0" y="0"/>
                </a:lnTo>
                <a:lnTo>
                  <a:pt x="0" y="34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38387" y="3919413"/>
            <a:ext cx="1324610" cy="34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-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350" spc="4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350" spc="-30" dirty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350" spc="1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35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5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50" spc="15" baseline="-1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7" baseline="-13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50" spc="30" baseline="-13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2250" baseline="-1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13728" y="410940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17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0453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237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020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3804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1587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9371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154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4938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722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0505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289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072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3856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1639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9423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7206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4990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2774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5576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83411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61247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839082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6918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994754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2589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150425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28260" y="4109402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45" y="0"/>
                </a:lnTo>
              </a:path>
            </a:pathLst>
          </a:custGeom>
          <a:ln w="256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58227" y="3872427"/>
            <a:ext cx="273685" cy="255270"/>
          </a:xfrm>
          <a:custGeom>
            <a:avLst/>
            <a:gdLst/>
            <a:ahLst/>
            <a:cxnLst/>
            <a:rect l="l" t="t" r="r" b="b"/>
            <a:pathLst>
              <a:path w="273684" h="255270">
                <a:moveTo>
                  <a:pt x="255300" y="0"/>
                </a:moveTo>
                <a:lnTo>
                  <a:pt x="226890" y="26266"/>
                </a:lnTo>
                <a:lnTo>
                  <a:pt x="244663" y="44942"/>
                </a:lnTo>
                <a:lnTo>
                  <a:pt x="273073" y="18663"/>
                </a:lnTo>
                <a:lnTo>
                  <a:pt x="255300" y="0"/>
                </a:lnTo>
                <a:close/>
              </a:path>
              <a:path w="273684" h="255270">
                <a:moveTo>
                  <a:pt x="189140" y="61301"/>
                </a:moveTo>
                <a:lnTo>
                  <a:pt x="170200" y="78825"/>
                </a:lnTo>
                <a:lnTo>
                  <a:pt x="187972" y="97488"/>
                </a:lnTo>
                <a:lnTo>
                  <a:pt x="206912" y="79977"/>
                </a:lnTo>
                <a:lnTo>
                  <a:pt x="189140" y="61301"/>
                </a:lnTo>
                <a:close/>
              </a:path>
              <a:path w="273684" h="255270">
                <a:moveTo>
                  <a:pt x="132320" y="113860"/>
                </a:moveTo>
                <a:lnTo>
                  <a:pt x="113380" y="131371"/>
                </a:lnTo>
                <a:lnTo>
                  <a:pt x="131152" y="150047"/>
                </a:lnTo>
                <a:lnTo>
                  <a:pt x="150092" y="132523"/>
                </a:lnTo>
                <a:lnTo>
                  <a:pt x="132320" y="113860"/>
                </a:lnTo>
                <a:close/>
              </a:path>
              <a:path w="273684" h="255270">
                <a:moveTo>
                  <a:pt x="75630" y="166406"/>
                </a:moveTo>
                <a:lnTo>
                  <a:pt x="56690" y="183930"/>
                </a:lnTo>
                <a:lnTo>
                  <a:pt x="74462" y="202593"/>
                </a:lnTo>
                <a:lnTo>
                  <a:pt x="93272" y="185082"/>
                </a:lnTo>
                <a:lnTo>
                  <a:pt x="75630" y="166406"/>
                </a:lnTo>
                <a:close/>
              </a:path>
              <a:path w="273684" h="255270">
                <a:moveTo>
                  <a:pt x="18810" y="218965"/>
                </a:moveTo>
                <a:lnTo>
                  <a:pt x="0" y="236399"/>
                </a:lnTo>
                <a:lnTo>
                  <a:pt x="17772" y="255062"/>
                </a:lnTo>
                <a:lnTo>
                  <a:pt x="36582" y="237628"/>
                </a:lnTo>
                <a:lnTo>
                  <a:pt x="18810" y="21896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8886" y="4431301"/>
            <a:ext cx="2453005" cy="742315"/>
          </a:xfrm>
          <a:custGeom>
            <a:avLst/>
            <a:gdLst/>
            <a:ahLst/>
            <a:cxnLst/>
            <a:rect l="l" t="t" r="r" b="b"/>
            <a:pathLst>
              <a:path w="2453004" h="742314">
                <a:moveTo>
                  <a:pt x="118424" y="715910"/>
                </a:moveTo>
                <a:lnTo>
                  <a:pt x="117152" y="741491"/>
                </a:lnTo>
                <a:lnTo>
                  <a:pt x="129441" y="742082"/>
                </a:lnTo>
                <a:lnTo>
                  <a:pt x="143727" y="742082"/>
                </a:lnTo>
                <a:lnTo>
                  <a:pt x="143727" y="716486"/>
                </a:lnTo>
                <a:lnTo>
                  <a:pt x="130388" y="716486"/>
                </a:lnTo>
                <a:lnTo>
                  <a:pt x="129752" y="716471"/>
                </a:lnTo>
                <a:lnTo>
                  <a:pt x="130069" y="716471"/>
                </a:lnTo>
                <a:lnTo>
                  <a:pt x="118424" y="715910"/>
                </a:lnTo>
                <a:close/>
              </a:path>
              <a:path w="2453004" h="742314">
                <a:moveTo>
                  <a:pt x="130069" y="716471"/>
                </a:moveTo>
                <a:lnTo>
                  <a:pt x="129752" y="716471"/>
                </a:lnTo>
                <a:lnTo>
                  <a:pt x="130388" y="716486"/>
                </a:lnTo>
                <a:lnTo>
                  <a:pt x="130069" y="716471"/>
                </a:lnTo>
                <a:close/>
              </a:path>
              <a:path w="2453004" h="742314">
                <a:moveTo>
                  <a:pt x="143727" y="716471"/>
                </a:moveTo>
                <a:lnTo>
                  <a:pt x="130069" y="716471"/>
                </a:lnTo>
                <a:lnTo>
                  <a:pt x="130388" y="716486"/>
                </a:lnTo>
                <a:lnTo>
                  <a:pt x="143727" y="716486"/>
                </a:lnTo>
                <a:close/>
              </a:path>
              <a:path w="2453004" h="742314">
                <a:moveTo>
                  <a:pt x="221582" y="716471"/>
                </a:moveTo>
                <a:lnTo>
                  <a:pt x="195631" y="716471"/>
                </a:lnTo>
                <a:lnTo>
                  <a:pt x="195631" y="742082"/>
                </a:lnTo>
                <a:lnTo>
                  <a:pt x="221582" y="742082"/>
                </a:lnTo>
                <a:lnTo>
                  <a:pt x="221582" y="716471"/>
                </a:lnTo>
                <a:close/>
              </a:path>
              <a:path w="2453004" h="742314">
                <a:moveTo>
                  <a:pt x="299438" y="716471"/>
                </a:moveTo>
                <a:lnTo>
                  <a:pt x="273486" y="716471"/>
                </a:lnTo>
                <a:lnTo>
                  <a:pt x="273486" y="742082"/>
                </a:lnTo>
                <a:lnTo>
                  <a:pt x="299438" y="742082"/>
                </a:lnTo>
                <a:lnTo>
                  <a:pt x="299438" y="716471"/>
                </a:lnTo>
                <a:close/>
              </a:path>
              <a:path w="2453004" h="742314">
                <a:moveTo>
                  <a:pt x="377293" y="716471"/>
                </a:moveTo>
                <a:lnTo>
                  <a:pt x="351341" y="716471"/>
                </a:lnTo>
                <a:lnTo>
                  <a:pt x="351341" y="742082"/>
                </a:lnTo>
                <a:lnTo>
                  <a:pt x="377293" y="742082"/>
                </a:lnTo>
                <a:lnTo>
                  <a:pt x="377293" y="716471"/>
                </a:lnTo>
                <a:close/>
              </a:path>
              <a:path w="2453004" h="742314">
                <a:moveTo>
                  <a:pt x="455148" y="716471"/>
                </a:moveTo>
                <a:lnTo>
                  <a:pt x="429197" y="716471"/>
                </a:lnTo>
                <a:lnTo>
                  <a:pt x="429197" y="742082"/>
                </a:lnTo>
                <a:lnTo>
                  <a:pt x="455148" y="742082"/>
                </a:lnTo>
                <a:lnTo>
                  <a:pt x="455148" y="716471"/>
                </a:lnTo>
                <a:close/>
              </a:path>
              <a:path w="2453004" h="742314">
                <a:moveTo>
                  <a:pt x="533004" y="716471"/>
                </a:moveTo>
                <a:lnTo>
                  <a:pt x="507052" y="716471"/>
                </a:lnTo>
                <a:lnTo>
                  <a:pt x="507052" y="742082"/>
                </a:lnTo>
                <a:lnTo>
                  <a:pt x="533004" y="742082"/>
                </a:lnTo>
                <a:lnTo>
                  <a:pt x="533004" y="716471"/>
                </a:lnTo>
                <a:close/>
              </a:path>
              <a:path w="2453004" h="742314">
                <a:moveTo>
                  <a:pt x="610859" y="716471"/>
                </a:moveTo>
                <a:lnTo>
                  <a:pt x="584907" y="716471"/>
                </a:lnTo>
                <a:lnTo>
                  <a:pt x="584907" y="742082"/>
                </a:lnTo>
                <a:lnTo>
                  <a:pt x="610859" y="742082"/>
                </a:lnTo>
                <a:lnTo>
                  <a:pt x="610859" y="716471"/>
                </a:lnTo>
                <a:close/>
              </a:path>
              <a:path w="2453004" h="742314">
                <a:moveTo>
                  <a:pt x="688714" y="716471"/>
                </a:moveTo>
                <a:lnTo>
                  <a:pt x="662762" y="716471"/>
                </a:lnTo>
                <a:lnTo>
                  <a:pt x="662762" y="742082"/>
                </a:lnTo>
                <a:lnTo>
                  <a:pt x="688714" y="742082"/>
                </a:lnTo>
                <a:lnTo>
                  <a:pt x="688714" y="716471"/>
                </a:lnTo>
                <a:close/>
              </a:path>
              <a:path w="2453004" h="742314">
                <a:moveTo>
                  <a:pt x="766569" y="716471"/>
                </a:moveTo>
                <a:lnTo>
                  <a:pt x="740618" y="716471"/>
                </a:lnTo>
                <a:lnTo>
                  <a:pt x="740618" y="742082"/>
                </a:lnTo>
                <a:lnTo>
                  <a:pt x="766569" y="742082"/>
                </a:lnTo>
                <a:lnTo>
                  <a:pt x="766569" y="716471"/>
                </a:lnTo>
                <a:close/>
              </a:path>
              <a:path w="2453004" h="742314">
                <a:moveTo>
                  <a:pt x="844425" y="716471"/>
                </a:moveTo>
                <a:lnTo>
                  <a:pt x="818473" y="716471"/>
                </a:lnTo>
                <a:lnTo>
                  <a:pt x="818473" y="742082"/>
                </a:lnTo>
                <a:lnTo>
                  <a:pt x="844425" y="742082"/>
                </a:lnTo>
                <a:lnTo>
                  <a:pt x="844425" y="716471"/>
                </a:lnTo>
                <a:close/>
              </a:path>
              <a:path w="2453004" h="742314">
                <a:moveTo>
                  <a:pt x="922280" y="716471"/>
                </a:moveTo>
                <a:lnTo>
                  <a:pt x="896328" y="716471"/>
                </a:lnTo>
                <a:lnTo>
                  <a:pt x="896328" y="742082"/>
                </a:lnTo>
                <a:lnTo>
                  <a:pt x="922280" y="742082"/>
                </a:lnTo>
                <a:lnTo>
                  <a:pt x="922280" y="716471"/>
                </a:lnTo>
                <a:close/>
              </a:path>
              <a:path w="2453004" h="742314">
                <a:moveTo>
                  <a:pt x="1000135" y="716471"/>
                </a:moveTo>
                <a:lnTo>
                  <a:pt x="974184" y="716471"/>
                </a:lnTo>
                <a:lnTo>
                  <a:pt x="974184" y="742082"/>
                </a:lnTo>
                <a:lnTo>
                  <a:pt x="1000135" y="742082"/>
                </a:lnTo>
                <a:lnTo>
                  <a:pt x="1000135" y="716471"/>
                </a:lnTo>
                <a:close/>
              </a:path>
              <a:path w="2453004" h="742314">
                <a:moveTo>
                  <a:pt x="1077991" y="716471"/>
                </a:moveTo>
                <a:lnTo>
                  <a:pt x="1052039" y="716471"/>
                </a:lnTo>
                <a:lnTo>
                  <a:pt x="1052039" y="742082"/>
                </a:lnTo>
                <a:lnTo>
                  <a:pt x="1077991" y="742082"/>
                </a:lnTo>
                <a:lnTo>
                  <a:pt x="1077991" y="716471"/>
                </a:lnTo>
                <a:close/>
              </a:path>
              <a:path w="2453004" h="742314">
                <a:moveTo>
                  <a:pt x="1155846" y="716471"/>
                </a:moveTo>
                <a:lnTo>
                  <a:pt x="1129894" y="716471"/>
                </a:lnTo>
                <a:lnTo>
                  <a:pt x="1129894" y="742082"/>
                </a:lnTo>
                <a:lnTo>
                  <a:pt x="1155846" y="742082"/>
                </a:lnTo>
                <a:lnTo>
                  <a:pt x="1155846" y="716471"/>
                </a:lnTo>
                <a:close/>
              </a:path>
              <a:path w="2453004" h="742314">
                <a:moveTo>
                  <a:pt x="1233701" y="716471"/>
                </a:moveTo>
                <a:lnTo>
                  <a:pt x="1207749" y="716471"/>
                </a:lnTo>
                <a:lnTo>
                  <a:pt x="1207749" y="742082"/>
                </a:lnTo>
                <a:lnTo>
                  <a:pt x="1233701" y="742082"/>
                </a:lnTo>
                <a:lnTo>
                  <a:pt x="1233701" y="716471"/>
                </a:lnTo>
                <a:close/>
              </a:path>
              <a:path w="2453004" h="742314">
                <a:moveTo>
                  <a:pt x="1311569" y="716471"/>
                </a:moveTo>
                <a:lnTo>
                  <a:pt x="1285618" y="716471"/>
                </a:lnTo>
                <a:lnTo>
                  <a:pt x="1285618" y="742082"/>
                </a:lnTo>
                <a:lnTo>
                  <a:pt x="1311569" y="742082"/>
                </a:lnTo>
                <a:lnTo>
                  <a:pt x="1311569" y="716471"/>
                </a:lnTo>
                <a:close/>
              </a:path>
              <a:path w="2453004" h="742314">
                <a:moveTo>
                  <a:pt x="1389425" y="716471"/>
                </a:moveTo>
                <a:lnTo>
                  <a:pt x="1363473" y="716471"/>
                </a:lnTo>
                <a:lnTo>
                  <a:pt x="1363473" y="742082"/>
                </a:lnTo>
                <a:lnTo>
                  <a:pt x="1389425" y="742082"/>
                </a:lnTo>
                <a:lnTo>
                  <a:pt x="1389425" y="716471"/>
                </a:lnTo>
                <a:close/>
              </a:path>
              <a:path w="2453004" h="742314">
                <a:moveTo>
                  <a:pt x="1467280" y="716471"/>
                </a:moveTo>
                <a:lnTo>
                  <a:pt x="1441328" y="716471"/>
                </a:lnTo>
                <a:lnTo>
                  <a:pt x="1441328" y="742082"/>
                </a:lnTo>
                <a:lnTo>
                  <a:pt x="1467280" y="742082"/>
                </a:lnTo>
                <a:lnTo>
                  <a:pt x="1467280" y="716471"/>
                </a:lnTo>
                <a:close/>
              </a:path>
              <a:path w="2453004" h="742314">
                <a:moveTo>
                  <a:pt x="1545135" y="716471"/>
                </a:moveTo>
                <a:lnTo>
                  <a:pt x="1519184" y="716471"/>
                </a:lnTo>
                <a:lnTo>
                  <a:pt x="1519184" y="742082"/>
                </a:lnTo>
                <a:lnTo>
                  <a:pt x="1545135" y="742082"/>
                </a:lnTo>
                <a:lnTo>
                  <a:pt x="1545135" y="716471"/>
                </a:lnTo>
                <a:close/>
              </a:path>
              <a:path w="2453004" h="742314">
                <a:moveTo>
                  <a:pt x="1622991" y="716471"/>
                </a:moveTo>
                <a:lnTo>
                  <a:pt x="1597039" y="716471"/>
                </a:lnTo>
                <a:lnTo>
                  <a:pt x="1597039" y="742082"/>
                </a:lnTo>
                <a:lnTo>
                  <a:pt x="1622991" y="742082"/>
                </a:lnTo>
                <a:lnTo>
                  <a:pt x="1622991" y="716471"/>
                </a:lnTo>
                <a:close/>
              </a:path>
              <a:path w="2453004" h="742314">
                <a:moveTo>
                  <a:pt x="1700846" y="716471"/>
                </a:moveTo>
                <a:lnTo>
                  <a:pt x="1674894" y="716471"/>
                </a:lnTo>
                <a:lnTo>
                  <a:pt x="1674894" y="742082"/>
                </a:lnTo>
                <a:lnTo>
                  <a:pt x="1700846" y="742082"/>
                </a:lnTo>
                <a:lnTo>
                  <a:pt x="1700846" y="716471"/>
                </a:lnTo>
                <a:close/>
              </a:path>
              <a:path w="2453004" h="742314">
                <a:moveTo>
                  <a:pt x="1778701" y="716471"/>
                </a:moveTo>
                <a:lnTo>
                  <a:pt x="1752749" y="716471"/>
                </a:lnTo>
                <a:lnTo>
                  <a:pt x="1752750" y="742082"/>
                </a:lnTo>
                <a:lnTo>
                  <a:pt x="1778701" y="742082"/>
                </a:lnTo>
                <a:lnTo>
                  <a:pt x="1778701" y="716471"/>
                </a:lnTo>
                <a:close/>
              </a:path>
              <a:path w="2453004" h="742314">
                <a:moveTo>
                  <a:pt x="1856557" y="716471"/>
                </a:moveTo>
                <a:lnTo>
                  <a:pt x="1830605" y="716471"/>
                </a:lnTo>
                <a:lnTo>
                  <a:pt x="1830605" y="742082"/>
                </a:lnTo>
                <a:lnTo>
                  <a:pt x="1856557" y="742082"/>
                </a:lnTo>
                <a:lnTo>
                  <a:pt x="1856557" y="716471"/>
                </a:lnTo>
                <a:close/>
              </a:path>
              <a:path w="2453004" h="742314">
                <a:moveTo>
                  <a:pt x="1934412" y="716471"/>
                </a:moveTo>
                <a:lnTo>
                  <a:pt x="1908460" y="716471"/>
                </a:lnTo>
                <a:lnTo>
                  <a:pt x="1908460" y="742082"/>
                </a:lnTo>
                <a:lnTo>
                  <a:pt x="1934412" y="742082"/>
                </a:lnTo>
                <a:lnTo>
                  <a:pt x="1934412" y="716471"/>
                </a:lnTo>
                <a:close/>
              </a:path>
              <a:path w="2453004" h="742314">
                <a:moveTo>
                  <a:pt x="2012267" y="716471"/>
                </a:moveTo>
                <a:lnTo>
                  <a:pt x="1986315" y="716471"/>
                </a:lnTo>
                <a:lnTo>
                  <a:pt x="1986315" y="742082"/>
                </a:lnTo>
                <a:lnTo>
                  <a:pt x="2012267" y="742082"/>
                </a:lnTo>
                <a:lnTo>
                  <a:pt x="2012267" y="716471"/>
                </a:lnTo>
                <a:close/>
              </a:path>
              <a:path w="2453004" h="742314">
                <a:moveTo>
                  <a:pt x="2090122" y="716471"/>
                </a:moveTo>
                <a:lnTo>
                  <a:pt x="2064171" y="716471"/>
                </a:lnTo>
                <a:lnTo>
                  <a:pt x="2064171" y="742082"/>
                </a:lnTo>
                <a:lnTo>
                  <a:pt x="2090122" y="742082"/>
                </a:lnTo>
                <a:lnTo>
                  <a:pt x="2090122" y="716471"/>
                </a:lnTo>
                <a:close/>
              </a:path>
              <a:path w="2453004" h="742314">
                <a:moveTo>
                  <a:pt x="2167978" y="716471"/>
                </a:moveTo>
                <a:lnTo>
                  <a:pt x="2142026" y="716471"/>
                </a:lnTo>
                <a:lnTo>
                  <a:pt x="2142026" y="742082"/>
                </a:lnTo>
                <a:lnTo>
                  <a:pt x="2167978" y="742082"/>
                </a:lnTo>
                <a:lnTo>
                  <a:pt x="2167978" y="716471"/>
                </a:lnTo>
                <a:close/>
              </a:path>
              <a:path w="2453004" h="742314">
                <a:moveTo>
                  <a:pt x="2245833" y="716471"/>
                </a:moveTo>
                <a:lnTo>
                  <a:pt x="2219881" y="716471"/>
                </a:lnTo>
                <a:lnTo>
                  <a:pt x="2219881" y="742082"/>
                </a:lnTo>
                <a:lnTo>
                  <a:pt x="2245833" y="742082"/>
                </a:lnTo>
                <a:lnTo>
                  <a:pt x="2245833" y="716471"/>
                </a:lnTo>
                <a:close/>
              </a:path>
              <a:path w="2453004" h="742314">
                <a:moveTo>
                  <a:pt x="2322321" y="716471"/>
                </a:moveTo>
                <a:lnTo>
                  <a:pt x="2297737" y="716471"/>
                </a:lnTo>
                <a:lnTo>
                  <a:pt x="2297737" y="742082"/>
                </a:lnTo>
                <a:lnTo>
                  <a:pt x="2324337" y="742017"/>
                </a:lnTo>
                <a:lnTo>
                  <a:pt x="2323042" y="716486"/>
                </a:lnTo>
                <a:lnTo>
                  <a:pt x="2322001" y="716486"/>
                </a:lnTo>
                <a:lnTo>
                  <a:pt x="2322321" y="716471"/>
                </a:lnTo>
                <a:close/>
              </a:path>
              <a:path w="2453004" h="742314">
                <a:moveTo>
                  <a:pt x="2323040" y="716436"/>
                </a:moveTo>
                <a:lnTo>
                  <a:pt x="2322001" y="716486"/>
                </a:lnTo>
                <a:lnTo>
                  <a:pt x="2322650" y="716471"/>
                </a:lnTo>
                <a:lnTo>
                  <a:pt x="2323041" y="716471"/>
                </a:lnTo>
                <a:close/>
              </a:path>
              <a:path w="2453004" h="742314">
                <a:moveTo>
                  <a:pt x="2323041" y="716471"/>
                </a:moveTo>
                <a:lnTo>
                  <a:pt x="2322001" y="716486"/>
                </a:lnTo>
                <a:lnTo>
                  <a:pt x="2323042" y="716486"/>
                </a:lnTo>
                <a:close/>
              </a:path>
              <a:path w="2453004" h="742314">
                <a:moveTo>
                  <a:pt x="2372102" y="704077"/>
                </a:moveTo>
                <a:lnTo>
                  <a:pt x="2368066" y="706024"/>
                </a:lnTo>
                <a:lnTo>
                  <a:pt x="2379355" y="729062"/>
                </a:lnTo>
                <a:lnTo>
                  <a:pt x="2384545" y="726609"/>
                </a:lnTo>
                <a:lnTo>
                  <a:pt x="2395185" y="720212"/>
                </a:lnTo>
                <a:lnTo>
                  <a:pt x="2403360" y="714148"/>
                </a:lnTo>
                <a:lnTo>
                  <a:pt x="2395952" y="704397"/>
                </a:lnTo>
                <a:lnTo>
                  <a:pt x="2371569" y="704397"/>
                </a:lnTo>
                <a:lnTo>
                  <a:pt x="2372102" y="704077"/>
                </a:lnTo>
                <a:close/>
              </a:path>
              <a:path w="2453004" h="742314">
                <a:moveTo>
                  <a:pt x="2372607" y="703833"/>
                </a:moveTo>
                <a:lnTo>
                  <a:pt x="2372102" y="704077"/>
                </a:lnTo>
                <a:lnTo>
                  <a:pt x="2371569" y="704397"/>
                </a:lnTo>
                <a:lnTo>
                  <a:pt x="2372607" y="703833"/>
                </a:lnTo>
                <a:close/>
              </a:path>
              <a:path w="2453004" h="742314">
                <a:moveTo>
                  <a:pt x="2395524" y="703833"/>
                </a:moveTo>
                <a:lnTo>
                  <a:pt x="2372607" y="703833"/>
                </a:lnTo>
                <a:lnTo>
                  <a:pt x="2371569" y="704397"/>
                </a:lnTo>
                <a:lnTo>
                  <a:pt x="2395952" y="704397"/>
                </a:lnTo>
                <a:lnTo>
                  <a:pt x="2395524" y="703833"/>
                </a:lnTo>
                <a:close/>
              </a:path>
              <a:path w="2453004" h="742314">
                <a:moveTo>
                  <a:pt x="2380704" y="698915"/>
                </a:moveTo>
                <a:lnTo>
                  <a:pt x="2372102" y="704077"/>
                </a:lnTo>
                <a:lnTo>
                  <a:pt x="2372607" y="703833"/>
                </a:lnTo>
                <a:lnTo>
                  <a:pt x="2395524" y="703833"/>
                </a:lnTo>
                <a:lnTo>
                  <a:pt x="2392109" y="699338"/>
                </a:lnTo>
                <a:lnTo>
                  <a:pt x="2380133" y="699338"/>
                </a:lnTo>
                <a:lnTo>
                  <a:pt x="2380704" y="698915"/>
                </a:lnTo>
                <a:close/>
              </a:path>
              <a:path w="2453004" h="742314">
                <a:moveTo>
                  <a:pt x="2381171" y="698634"/>
                </a:moveTo>
                <a:lnTo>
                  <a:pt x="2380704" y="698915"/>
                </a:lnTo>
                <a:lnTo>
                  <a:pt x="2380133" y="699338"/>
                </a:lnTo>
                <a:lnTo>
                  <a:pt x="2381171" y="698634"/>
                </a:lnTo>
                <a:close/>
              </a:path>
              <a:path w="2453004" h="742314">
                <a:moveTo>
                  <a:pt x="2391574" y="698634"/>
                </a:moveTo>
                <a:lnTo>
                  <a:pt x="2381171" y="698634"/>
                </a:lnTo>
                <a:lnTo>
                  <a:pt x="2380133" y="699338"/>
                </a:lnTo>
                <a:lnTo>
                  <a:pt x="2392109" y="699338"/>
                </a:lnTo>
                <a:lnTo>
                  <a:pt x="2391574" y="698634"/>
                </a:lnTo>
                <a:close/>
              </a:path>
              <a:path w="2453004" h="742314">
                <a:moveTo>
                  <a:pt x="2387789" y="693653"/>
                </a:moveTo>
                <a:lnTo>
                  <a:pt x="2380704" y="698915"/>
                </a:lnTo>
                <a:lnTo>
                  <a:pt x="2381171" y="698634"/>
                </a:lnTo>
                <a:lnTo>
                  <a:pt x="2391574" y="698634"/>
                </a:lnTo>
                <a:lnTo>
                  <a:pt x="2387789" y="693653"/>
                </a:lnTo>
                <a:close/>
              </a:path>
              <a:path w="2453004" h="742314">
                <a:moveTo>
                  <a:pt x="2446150" y="653277"/>
                </a:moveTo>
                <a:lnTo>
                  <a:pt x="2418672" y="653277"/>
                </a:lnTo>
                <a:lnTo>
                  <a:pt x="2418153" y="654506"/>
                </a:lnTo>
                <a:lnTo>
                  <a:pt x="2415947" y="658591"/>
                </a:lnTo>
                <a:lnTo>
                  <a:pt x="2439303" y="669770"/>
                </a:lnTo>
                <a:lnTo>
                  <a:pt x="2442288" y="663880"/>
                </a:lnTo>
                <a:lnTo>
                  <a:pt x="2446150" y="653277"/>
                </a:lnTo>
                <a:close/>
              </a:path>
              <a:path w="2453004" h="742314">
                <a:moveTo>
                  <a:pt x="2418437" y="653735"/>
                </a:moveTo>
                <a:lnTo>
                  <a:pt x="2418041" y="654506"/>
                </a:lnTo>
                <a:lnTo>
                  <a:pt x="2418437" y="653735"/>
                </a:lnTo>
                <a:close/>
              </a:path>
              <a:path w="2453004" h="742314">
                <a:moveTo>
                  <a:pt x="2418672" y="653277"/>
                </a:moveTo>
                <a:lnTo>
                  <a:pt x="2418437" y="653735"/>
                </a:lnTo>
                <a:lnTo>
                  <a:pt x="2418153" y="654506"/>
                </a:lnTo>
                <a:lnTo>
                  <a:pt x="2418672" y="653277"/>
                </a:lnTo>
                <a:close/>
              </a:path>
              <a:path w="2453004" h="742314">
                <a:moveTo>
                  <a:pt x="2448746" y="643941"/>
                </a:moveTo>
                <a:lnTo>
                  <a:pt x="2422045" y="643941"/>
                </a:lnTo>
                <a:lnTo>
                  <a:pt x="2421656" y="645081"/>
                </a:lnTo>
                <a:lnTo>
                  <a:pt x="2418437" y="653735"/>
                </a:lnTo>
                <a:lnTo>
                  <a:pt x="2418672" y="653277"/>
                </a:lnTo>
                <a:lnTo>
                  <a:pt x="2446150" y="653277"/>
                </a:lnTo>
                <a:lnTo>
                  <a:pt x="2446570" y="652124"/>
                </a:lnTo>
                <a:lnTo>
                  <a:pt x="2448746" y="643941"/>
                </a:lnTo>
                <a:close/>
              </a:path>
              <a:path w="2453004" h="742314">
                <a:moveTo>
                  <a:pt x="2421724" y="644815"/>
                </a:moveTo>
                <a:lnTo>
                  <a:pt x="2421626" y="645081"/>
                </a:lnTo>
                <a:lnTo>
                  <a:pt x="2421724" y="644815"/>
                </a:lnTo>
                <a:close/>
              </a:path>
              <a:path w="2453004" h="742314">
                <a:moveTo>
                  <a:pt x="2422045" y="643941"/>
                </a:moveTo>
                <a:lnTo>
                  <a:pt x="2421724" y="644815"/>
                </a:lnTo>
                <a:lnTo>
                  <a:pt x="2421656" y="645081"/>
                </a:lnTo>
                <a:lnTo>
                  <a:pt x="2422045" y="643941"/>
                </a:lnTo>
                <a:close/>
              </a:path>
              <a:path w="2453004" h="742314">
                <a:moveTo>
                  <a:pt x="2423732" y="636886"/>
                </a:moveTo>
                <a:lnTo>
                  <a:pt x="2421724" y="644815"/>
                </a:lnTo>
                <a:lnTo>
                  <a:pt x="2422045" y="643941"/>
                </a:lnTo>
                <a:lnTo>
                  <a:pt x="2448746" y="643941"/>
                </a:lnTo>
                <a:lnTo>
                  <a:pt x="2448906" y="643340"/>
                </a:lnTo>
                <a:lnTo>
                  <a:pt x="2423732" y="636886"/>
                </a:lnTo>
                <a:close/>
              </a:path>
              <a:path w="2453004" h="742314">
                <a:moveTo>
                  <a:pt x="2452409" y="563522"/>
                </a:moveTo>
                <a:lnTo>
                  <a:pt x="2426457" y="563522"/>
                </a:lnTo>
                <a:lnTo>
                  <a:pt x="2426457" y="589134"/>
                </a:lnTo>
                <a:lnTo>
                  <a:pt x="2452409" y="589134"/>
                </a:lnTo>
                <a:lnTo>
                  <a:pt x="2452409" y="563522"/>
                </a:lnTo>
                <a:close/>
              </a:path>
              <a:path w="2453004" h="742314">
                <a:moveTo>
                  <a:pt x="2452409" y="486689"/>
                </a:moveTo>
                <a:lnTo>
                  <a:pt x="2426457" y="486689"/>
                </a:lnTo>
                <a:lnTo>
                  <a:pt x="2426457" y="512300"/>
                </a:lnTo>
                <a:lnTo>
                  <a:pt x="2452409" y="512300"/>
                </a:lnTo>
                <a:lnTo>
                  <a:pt x="2452409" y="486689"/>
                </a:lnTo>
                <a:close/>
              </a:path>
              <a:path w="2453004" h="742314">
                <a:moveTo>
                  <a:pt x="2452409" y="409855"/>
                </a:moveTo>
                <a:lnTo>
                  <a:pt x="2426457" y="409855"/>
                </a:lnTo>
                <a:lnTo>
                  <a:pt x="2426457" y="435466"/>
                </a:lnTo>
                <a:lnTo>
                  <a:pt x="2452409" y="435466"/>
                </a:lnTo>
                <a:lnTo>
                  <a:pt x="2452409" y="409855"/>
                </a:lnTo>
                <a:close/>
              </a:path>
              <a:path w="2453004" h="742314">
                <a:moveTo>
                  <a:pt x="2452409" y="333022"/>
                </a:moveTo>
                <a:lnTo>
                  <a:pt x="2426457" y="333022"/>
                </a:lnTo>
                <a:lnTo>
                  <a:pt x="2426457" y="358633"/>
                </a:lnTo>
                <a:lnTo>
                  <a:pt x="2452409" y="358633"/>
                </a:lnTo>
                <a:lnTo>
                  <a:pt x="2452409" y="333022"/>
                </a:lnTo>
                <a:close/>
              </a:path>
              <a:path w="2453004" h="742314">
                <a:moveTo>
                  <a:pt x="2452409" y="256188"/>
                </a:moveTo>
                <a:lnTo>
                  <a:pt x="2426457" y="256188"/>
                </a:lnTo>
                <a:lnTo>
                  <a:pt x="2426457" y="281799"/>
                </a:lnTo>
                <a:lnTo>
                  <a:pt x="2452409" y="281799"/>
                </a:lnTo>
                <a:lnTo>
                  <a:pt x="2452409" y="256188"/>
                </a:lnTo>
                <a:close/>
              </a:path>
              <a:path w="2453004" h="742314">
                <a:moveTo>
                  <a:pt x="2452409" y="179355"/>
                </a:moveTo>
                <a:lnTo>
                  <a:pt x="2426457" y="179355"/>
                </a:lnTo>
                <a:lnTo>
                  <a:pt x="2426457" y="204966"/>
                </a:lnTo>
                <a:lnTo>
                  <a:pt x="2452409" y="204966"/>
                </a:lnTo>
                <a:lnTo>
                  <a:pt x="2452409" y="179355"/>
                </a:lnTo>
                <a:close/>
              </a:path>
              <a:path w="2453004" h="742314">
                <a:moveTo>
                  <a:pt x="2451856" y="116863"/>
                </a:moveTo>
                <a:lnTo>
                  <a:pt x="2425938" y="116863"/>
                </a:lnTo>
                <a:lnTo>
                  <a:pt x="2426068" y="118157"/>
                </a:lnTo>
                <a:lnTo>
                  <a:pt x="2426457" y="128683"/>
                </a:lnTo>
                <a:lnTo>
                  <a:pt x="2426457" y="128132"/>
                </a:lnTo>
                <a:lnTo>
                  <a:pt x="2452409" y="128132"/>
                </a:lnTo>
                <a:lnTo>
                  <a:pt x="2452409" y="127748"/>
                </a:lnTo>
                <a:lnTo>
                  <a:pt x="2451856" y="116863"/>
                </a:lnTo>
                <a:close/>
              </a:path>
              <a:path w="2453004" h="742314">
                <a:moveTo>
                  <a:pt x="2425967" y="117522"/>
                </a:moveTo>
                <a:lnTo>
                  <a:pt x="2425995" y="118157"/>
                </a:lnTo>
                <a:lnTo>
                  <a:pt x="2425967" y="117522"/>
                </a:lnTo>
                <a:close/>
              </a:path>
              <a:path w="2453004" h="742314">
                <a:moveTo>
                  <a:pt x="2450500" y="106721"/>
                </a:moveTo>
                <a:lnTo>
                  <a:pt x="2424251" y="106721"/>
                </a:lnTo>
                <a:lnTo>
                  <a:pt x="2424511" y="108040"/>
                </a:lnTo>
                <a:lnTo>
                  <a:pt x="2425967" y="117522"/>
                </a:lnTo>
                <a:lnTo>
                  <a:pt x="2425938" y="116863"/>
                </a:lnTo>
                <a:lnTo>
                  <a:pt x="2451856" y="116863"/>
                </a:lnTo>
                <a:lnTo>
                  <a:pt x="2451760" y="114968"/>
                </a:lnTo>
                <a:lnTo>
                  <a:pt x="2450500" y="106721"/>
                </a:lnTo>
                <a:close/>
              </a:path>
              <a:path w="2453004" h="742314">
                <a:moveTo>
                  <a:pt x="2424374" y="107493"/>
                </a:moveTo>
                <a:lnTo>
                  <a:pt x="2424461" y="108040"/>
                </a:lnTo>
                <a:lnTo>
                  <a:pt x="2424374" y="107493"/>
                </a:lnTo>
                <a:close/>
              </a:path>
              <a:path w="2453004" h="742314">
                <a:moveTo>
                  <a:pt x="2424251" y="106721"/>
                </a:moveTo>
                <a:lnTo>
                  <a:pt x="2424374" y="107493"/>
                </a:lnTo>
                <a:lnTo>
                  <a:pt x="2424511" y="108040"/>
                </a:lnTo>
                <a:lnTo>
                  <a:pt x="2424251" y="106721"/>
                </a:lnTo>
                <a:close/>
              </a:path>
              <a:path w="2453004" h="742314">
                <a:moveTo>
                  <a:pt x="2449165" y="99499"/>
                </a:moveTo>
                <a:lnTo>
                  <a:pt x="2423992" y="105966"/>
                </a:lnTo>
                <a:lnTo>
                  <a:pt x="2424374" y="107493"/>
                </a:lnTo>
                <a:lnTo>
                  <a:pt x="2424251" y="106721"/>
                </a:lnTo>
                <a:lnTo>
                  <a:pt x="2450500" y="106721"/>
                </a:lnTo>
                <a:lnTo>
                  <a:pt x="2449814" y="102227"/>
                </a:lnTo>
                <a:lnTo>
                  <a:pt x="2449165" y="99499"/>
                </a:lnTo>
                <a:close/>
              </a:path>
              <a:path w="2453004" h="742314">
                <a:moveTo>
                  <a:pt x="2406881" y="62452"/>
                </a:moveTo>
                <a:lnTo>
                  <a:pt x="2402322" y="62452"/>
                </a:lnTo>
                <a:lnTo>
                  <a:pt x="2403100" y="63310"/>
                </a:lnTo>
                <a:lnTo>
                  <a:pt x="2404009" y="64578"/>
                </a:lnTo>
                <a:lnTo>
                  <a:pt x="2406881" y="62452"/>
                </a:lnTo>
                <a:close/>
              </a:path>
              <a:path w="2453004" h="742314">
                <a:moveTo>
                  <a:pt x="2402344" y="62480"/>
                </a:moveTo>
                <a:lnTo>
                  <a:pt x="2403003" y="63310"/>
                </a:lnTo>
                <a:lnTo>
                  <a:pt x="2402344" y="62480"/>
                </a:lnTo>
                <a:close/>
              </a:path>
              <a:path w="2453004" h="742314">
                <a:moveTo>
                  <a:pt x="2416881" y="55051"/>
                </a:moveTo>
                <a:lnTo>
                  <a:pt x="2395574" y="55051"/>
                </a:lnTo>
                <a:lnTo>
                  <a:pt x="2396613" y="56050"/>
                </a:lnTo>
                <a:lnTo>
                  <a:pt x="2396485" y="56050"/>
                </a:lnTo>
                <a:lnTo>
                  <a:pt x="2402344" y="62480"/>
                </a:lnTo>
                <a:lnTo>
                  <a:pt x="2406881" y="62452"/>
                </a:lnTo>
                <a:lnTo>
                  <a:pt x="2416881" y="55051"/>
                </a:lnTo>
                <a:close/>
              </a:path>
              <a:path w="2453004" h="742314">
                <a:moveTo>
                  <a:pt x="2395937" y="55448"/>
                </a:moveTo>
                <a:lnTo>
                  <a:pt x="2396485" y="56050"/>
                </a:lnTo>
                <a:lnTo>
                  <a:pt x="2396613" y="56050"/>
                </a:lnTo>
                <a:lnTo>
                  <a:pt x="2395937" y="55448"/>
                </a:lnTo>
                <a:close/>
              </a:path>
              <a:path w="2453004" h="742314">
                <a:moveTo>
                  <a:pt x="2395574" y="55051"/>
                </a:moveTo>
                <a:lnTo>
                  <a:pt x="2395937" y="55448"/>
                </a:lnTo>
                <a:lnTo>
                  <a:pt x="2396613" y="56050"/>
                </a:lnTo>
                <a:lnTo>
                  <a:pt x="2395574" y="55051"/>
                </a:lnTo>
                <a:close/>
              </a:path>
              <a:path w="2453004" h="742314">
                <a:moveTo>
                  <a:pt x="2404009" y="28402"/>
                </a:moveTo>
                <a:lnTo>
                  <a:pt x="2388613" y="48661"/>
                </a:lnTo>
                <a:lnTo>
                  <a:pt x="2388567" y="48891"/>
                </a:lnTo>
                <a:lnTo>
                  <a:pt x="2395937" y="55448"/>
                </a:lnTo>
                <a:lnTo>
                  <a:pt x="2395574" y="55051"/>
                </a:lnTo>
                <a:lnTo>
                  <a:pt x="2416881" y="55051"/>
                </a:lnTo>
                <a:lnTo>
                  <a:pt x="2424770" y="49211"/>
                </a:lnTo>
                <a:lnTo>
                  <a:pt x="2422824" y="46650"/>
                </a:lnTo>
                <a:lnTo>
                  <a:pt x="2414519" y="37443"/>
                </a:lnTo>
                <a:lnTo>
                  <a:pt x="2405177" y="29209"/>
                </a:lnTo>
                <a:lnTo>
                  <a:pt x="2404009" y="28402"/>
                </a:lnTo>
                <a:close/>
              </a:path>
              <a:path w="2453004" h="742314">
                <a:moveTo>
                  <a:pt x="2388489" y="48824"/>
                </a:moveTo>
                <a:lnTo>
                  <a:pt x="2389087" y="49365"/>
                </a:lnTo>
                <a:lnTo>
                  <a:pt x="2388489" y="48824"/>
                </a:lnTo>
                <a:close/>
              </a:path>
              <a:path w="2453004" h="742314">
                <a:moveTo>
                  <a:pt x="2343553" y="27661"/>
                </a:moveTo>
                <a:lnTo>
                  <a:pt x="2346915" y="28518"/>
                </a:lnTo>
                <a:lnTo>
                  <a:pt x="2347109" y="27775"/>
                </a:lnTo>
                <a:lnTo>
                  <a:pt x="2344320" y="27775"/>
                </a:lnTo>
                <a:lnTo>
                  <a:pt x="2343553" y="27661"/>
                </a:lnTo>
                <a:close/>
              </a:path>
              <a:path w="2453004" h="742314">
                <a:moveTo>
                  <a:pt x="2342892" y="27493"/>
                </a:moveTo>
                <a:lnTo>
                  <a:pt x="2343553" y="27661"/>
                </a:lnTo>
                <a:lnTo>
                  <a:pt x="2344320" y="27775"/>
                </a:lnTo>
                <a:lnTo>
                  <a:pt x="2342892" y="27493"/>
                </a:lnTo>
                <a:close/>
              </a:path>
              <a:path w="2453004" h="742314">
                <a:moveTo>
                  <a:pt x="2347183" y="27493"/>
                </a:moveTo>
                <a:lnTo>
                  <a:pt x="2342892" y="27493"/>
                </a:lnTo>
                <a:lnTo>
                  <a:pt x="2344320" y="27775"/>
                </a:lnTo>
                <a:lnTo>
                  <a:pt x="2347109" y="27775"/>
                </a:lnTo>
                <a:lnTo>
                  <a:pt x="2347183" y="27493"/>
                </a:lnTo>
                <a:close/>
              </a:path>
              <a:path w="2453004" h="742314">
                <a:moveTo>
                  <a:pt x="2333298" y="26143"/>
                </a:moveTo>
                <a:lnTo>
                  <a:pt x="2343553" y="27661"/>
                </a:lnTo>
                <a:lnTo>
                  <a:pt x="2342892" y="27493"/>
                </a:lnTo>
                <a:lnTo>
                  <a:pt x="2347183" y="27493"/>
                </a:lnTo>
                <a:lnTo>
                  <a:pt x="2347528" y="26174"/>
                </a:lnTo>
                <a:lnTo>
                  <a:pt x="2333939" y="26174"/>
                </a:lnTo>
                <a:lnTo>
                  <a:pt x="2333298" y="26143"/>
                </a:lnTo>
                <a:close/>
              </a:path>
              <a:path w="2453004" h="742314">
                <a:moveTo>
                  <a:pt x="2332641" y="26046"/>
                </a:moveTo>
                <a:lnTo>
                  <a:pt x="2333298" y="26143"/>
                </a:lnTo>
                <a:lnTo>
                  <a:pt x="2333939" y="26174"/>
                </a:lnTo>
                <a:lnTo>
                  <a:pt x="2332641" y="26046"/>
                </a:lnTo>
                <a:close/>
              </a:path>
              <a:path w="2453004" h="742314">
                <a:moveTo>
                  <a:pt x="2347562" y="26046"/>
                </a:moveTo>
                <a:lnTo>
                  <a:pt x="2332641" y="26046"/>
                </a:lnTo>
                <a:lnTo>
                  <a:pt x="2333939" y="26174"/>
                </a:lnTo>
                <a:lnTo>
                  <a:pt x="2347528" y="26174"/>
                </a:lnTo>
                <a:lnTo>
                  <a:pt x="2347562" y="26046"/>
                </a:lnTo>
                <a:close/>
              </a:path>
              <a:path w="2453004" h="742314">
                <a:moveTo>
                  <a:pt x="2325115" y="102"/>
                </a:moveTo>
                <a:lnTo>
                  <a:pt x="2323818" y="25688"/>
                </a:lnTo>
                <a:lnTo>
                  <a:pt x="2333298" y="26143"/>
                </a:lnTo>
                <a:lnTo>
                  <a:pt x="2332641" y="26046"/>
                </a:lnTo>
                <a:lnTo>
                  <a:pt x="2347562" y="26046"/>
                </a:lnTo>
                <a:lnTo>
                  <a:pt x="2353403" y="3739"/>
                </a:lnTo>
                <a:lnTo>
                  <a:pt x="2348861" y="2548"/>
                </a:lnTo>
                <a:lnTo>
                  <a:pt x="2335885" y="627"/>
                </a:lnTo>
                <a:lnTo>
                  <a:pt x="2325115" y="102"/>
                </a:lnTo>
                <a:close/>
              </a:path>
              <a:path w="2453004" h="742314">
                <a:moveTo>
                  <a:pt x="2272563" y="0"/>
                </a:moveTo>
                <a:lnTo>
                  <a:pt x="2246611" y="0"/>
                </a:lnTo>
                <a:lnTo>
                  <a:pt x="2246611" y="25611"/>
                </a:lnTo>
                <a:lnTo>
                  <a:pt x="2272563" y="25611"/>
                </a:lnTo>
                <a:lnTo>
                  <a:pt x="2272563" y="0"/>
                </a:lnTo>
                <a:close/>
              </a:path>
              <a:path w="2453004" h="742314">
                <a:moveTo>
                  <a:pt x="2194708" y="0"/>
                </a:moveTo>
                <a:lnTo>
                  <a:pt x="2168756" y="0"/>
                </a:lnTo>
                <a:lnTo>
                  <a:pt x="2168756" y="25611"/>
                </a:lnTo>
                <a:lnTo>
                  <a:pt x="2194708" y="25611"/>
                </a:lnTo>
                <a:lnTo>
                  <a:pt x="2194708" y="0"/>
                </a:lnTo>
                <a:close/>
              </a:path>
              <a:path w="2453004" h="742314">
                <a:moveTo>
                  <a:pt x="2116852" y="0"/>
                </a:moveTo>
                <a:lnTo>
                  <a:pt x="2090901" y="0"/>
                </a:lnTo>
                <a:lnTo>
                  <a:pt x="2090901" y="25611"/>
                </a:lnTo>
                <a:lnTo>
                  <a:pt x="2116852" y="25611"/>
                </a:lnTo>
                <a:lnTo>
                  <a:pt x="2116852" y="0"/>
                </a:lnTo>
                <a:close/>
              </a:path>
              <a:path w="2453004" h="742314">
                <a:moveTo>
                  <a:pt x="2038997" y="0"/>
                </a:moveTo>
                <a:lnTo>
                  <a:pt x="2013045" y="0"/>
                </a:lnTo>
                <a:lnTo>
                  <a:pt x="2013045" y="25611"/>
                </a:lnTo>
                <a:lnTo>
                  <a:pt x="2038997" y="25611"/>
                </a:lnTo>
                <a:lnTo>
                  <a:pt x="2038997" y="0"/>
                </a:lnTo>
                <a:close/>
              </a:path>
              <a:path w="2453004" h="742314">
                <a:moveTo>
                  <a:pt x="1961142" y="0"/>
                </a:moveTo>
                <a:lnTo>
                  <a:pt x="1935190" y="0"/>
                </a:lnTo>
                <a:lnTo>
                  <a:pt x="1935190" y="25611"/>
                </a:lnTo>
                <a:lnTo>
                  <a:pt x="1961142" y="25611"/>
                </a:lnTo>
                <a:lnTo>
                  <a:pt x="1961142" y="0"/>
                </a:lnTo>
                <a:close/>
              </a:path>
              <a:path w="2453004" h="742314">
                <a:moveTo>
                  <a:pt x="1883287" y="0"/>
                </a:moveTo>
                <a:lnTo>
                  <a:pt x="1857335" y="0"/>
                </a:lnTo>
                <a:lnTo>
                  <a:pt x="1857335" y="25611"/>
                </a:lnTo>
                <a:lnTo>
                  <a:pt x="1883287" y="25611"/>
                </a:lnTo>
                <a:lnTo>
                  <a:pt x="1883287" y="0"/>
                </a:lnTo>
                <a:close/>
              </a:path>
              <a:path w="2453004" h="742314">
                <a:moveTo>
                  <a:pt x="1805431" y="0"/>
                </a:moveTo>
                <a:lnTo>
                  <a:pt x="1779480" y="0"/>
                </a:lnTo>
                <a:lnTo>
                  <a:pt x="1779480" y="25611"/>
                </a:lnTo>
                <a:lnTo>
                  <a:pt x="1805431" y="25611"/>
                </a:lnTo>
                <a:lnTo>
                  <a:pt x="1805431" y="0"/>
                </a:lnTo>
                <a:close/>
              </a:path>
              <a:path w="2453004" h="742314">
                <a:moveTo>
                  <a:pt x="1727576" y="0"/>
                </a:moveTo>
                <a:lnTo>
                  <a:pt x="1701624" y="0"/>
                </a:lnTo>
                <a:lnTo>
                  <a:pt x="1701624" y="25611"/>
                </a:lnTo>
                <a:lnTo>
                  <a:pt x="1727576" y="25611"/>
                </a:lnTo>
                <a:lnTo>
                  <a:pt x="1727576" y="0"/>
                </a:lnTo>
                <a:close/>
              </a:path>
              <a:path w="2453004" h="742314">
                <a:moveTo>
                  <a:pt x="1649721" y="0"/>
                </a:moveTo>
                <a:lnTo>
                  <a:pt x="1623769" y="0"/>
                </a:lnTo>
                <a:lnTo>
                  <a:pt x="1623769" y="25611"/>
                </a:lnTo>
                <a:lnTo>
                  <a:pt x="1649721" y="25611"/>
                </a:lnTo>
                <a:lnTo>
                  <a:pt x="1649721" y="0"/>
                </a:lnTo>
                <a:close/>
              </a:path>
              <a:path w="2453004" h="742314">
                <a:moveTo>
                  <a:pt x="1571865" y="0"/>
                </a:moveTo>
                <a:lnTo>
                  <a:pt x="1545914" y="0"/>
                </a:lnTo>
                <a:lnTo>
                  <a:pt x="1545914" y="25611"/>
                </a:lnTo>
                <a:lnTo>
                  <a:pt x="1571865" y="25611"/>
                </a:lnTo>
                <a:lnTo>
                  <a:pt x="1571865" y="0"/>
                </a:lnTo>
                <a:close/>
              </a:path>
              <a:path w="2453004" h="742314">
                <a:moveTo>
                  <a:pt x="1494010" y="0"/>
                </a:moveTo>
                <a:lnTo>
                  <a:pt x="1468058" y="0"/>
                </a:lnTo>
                <a:lnTo>
                  <a:pt x="1468058" y="25611"/>
                </a:lnTo>
                <a:lnTo>
                  <a:pt x="1494010" y="25611"/>
                </a:lnTo>
                <a:lnTo>
                  <a:pt x="1494010" y="0"/>
                </a:lnTo>
                <a:close/>
              </a:path>
              <a:path w="2453004" h="742314">
                <a:moveTo>
                  <a:pt x="1416155" y="0"/>
                </a:moveTo>
                <a:lnTo>
                  <a:pt x="1390203" y="0"/>
                </a:lnTo>
                <a:lnTo>
                  <a:pt x="1390203" y="25611"/>
                </a:lnTo>
                <a:lnTo>
                  <a:pt x="1416155" y="25611"/>
                </a:lnTo>
                <a:lnTo>
                  <a:pt x="1416155" y="0"/>
                </a:lnTo>
                <a:close/>
              </a:path>
              <a:path w="2453004" h="742314">
                <a:moveTo>
                  <a:pt x="1338300" y="0"/>
                </a:moveTo>
                <a:lnTo>
                  <a:pt x="1312348" y="0"/>
                </a:lnTo>
                <a:lnTo>
                  <a:pt x="1312348" y="25611"/>
                </a:lnTo>
                <a:lnTo>
                  <a:pt x="1338300" y="25611"/>
                </a:lnTo>
                <a:lnTo>
                  <a:pt x="1338300" y="0"/>
                </a:lnTo>
                <a:close/>
              </a:path>
              <a:path w="2453004" h="742314">
                <a:moveTo>
                  <a:pt x="1260444" y="0"/>
                </a:moveTo>
                <a:lnTo>
                  <a:pt x="1234492" y="0"/>
                </a:lnTo>
                <a:lnTo>
                  <a:pt x="1234492" y="25611"/>
                </a:lnTo>
                <a:lnTo>
                  <a:pt x="1260444" y="25611"/>
                </a:lnTo>
                <a:lnTo>
                  <a:pt x="1260444" y="0"/>
                </a:lnTo>
                <a:close/>
              </a:path>
              <a:path w="2453004" h="742314">
                <a:moveTo>
                  <a:pt x="1182602" y="0"/>
                </a:moveTo>
                <a:lnTo>
                  <a:pt x="1156650" y="0"/>
                </a:lnTo>
                <a:lnTo>
                  <a:pt x="1156650" y="25611"/>
                </a:lnTo>
                <a:lnTo>
                  <a:pt x="1182602" y="25611"/>
                </a:lnTo>
                <a:lnTo>
                  <a:pt x="1182602" y="0"/>
                </a:lnTo>
                <a:close/>
              </a:path>
              <a:path w="2453004" h="742314">
                <a:moveTo>
                  <a:pt x="1104747" y="0"/>
                </a:moveTo>
                <a:lnTo>
                  <a:pt x="1078795" y="0"/>
                </a:lnTo>
                <a:lnTo>
                  <a:pt x="1078795" y="25611"/>
                </a:lnTo>
                <a:lnTo>
                  <a:pt x="1104747" y="25611"/>
                </a:lnTo>
                <a:lnTo>
                  <a:pt x="1104747" y="0"/>
                </a:lnTo>
                <a:close/>
              </a:path>
              <a:path w="2453004" h="742314">
                <a:moveTo>
                  <a:pt x="1026891" y="0"/>
                </a:moveTo>
                <a:lnTo>
                  <a:pt x="1000940" y="0"/>
                </a:lnTo>
                <a:lnTo>
                  <a:pt x="1000940" y="25611"/>
                </a:lnTo>
                <a:lnTo>
                  <a:pt x="1026891" y="25611"/>
                </a:lnTo>
                <a:lnTo>
                  <a:pt x="1026891" y="0"/>
                </a:lnTo>
                <a:close/>
              </a:path>
              <a:path w="2453004" h="742314">
                <a:moveTo>
                  <a:pt x="949036" y="0"/>
                </a:moveTo>
                <a:lnTo>
                  <a:pt x="923084" y="0"/>
                </a:lnTo>
                <a:lnTo>
                  <a:pt x="923084" y="25611"/>
                </a:lnTo>
                <a:lnTo>
                  <a:pt x="949036" y="25611"/>
                </a:lnTo>
                <a:lnTo>
                  <a:pt x="949036" y="0"/>
                </a:lnTo>
                <a:close/>
              </a:path>
              <a:path w="2453004" h="742314">
                <a:moveTo>
                  <a:pt x="871181" y="0"/>
                </a:moveTo>
                <a:lnTo>
                  <a:pt x="845229" y="0"/>
                </a:lnTo>
                <a:lnTo>
                  <a:pt x="845229" y="25611"/>
                </a:lnTo>
                <a:lnTo>
                  <a:pt x="871181" y="25611"/>
                </a:lnTo>
                <a:lnTo>
                  <a:pt x="871181" y="0"/>
                </a:lnTo>
                <a:close/>
              </a:path>
              <a:path w="2453004" h="742314">
                <a:moveTo>
                  <a:pt x="793325" y="0"/>
                </a:moveTo>
                <a:lnTo>
                  <a:pt x="767374" y="0"/>
                </a:lnTo>
                <a:lnTo>
                  <a:pt x="767374" y="25611"/>
                </a:lnTo>
                <a:lnTo>
                  <a:pt x="793325" y="25611"/>
                </a:lnTo>
                <a:lnTo>
                  <a:pt x="793325" y="0"/>
                </a:lnTo>
                <a:close/>
              </a:path>
              <a:path w="2453004" h="742314">
                <a:moveTo>
                  <a:pt x="715470" y="0"/>
                </a:moveTo>
                <a:lnTo>
                  <a:pt x="689518" y="0"/>
                </a:lnTo>
                <a:lnTo>
                  <a:pt x="689518" y="25611"/>
                </a:lnTo>
                <a:lnTo>
                  <a:pt x="715470" y="25611"/>
                </a:lnTo>
                <a:lnTo>
                  <a:pt x="715470" y="0"/>
                </a:lnTo>
                <a:close/>
              </a:path>
              <a:path w="2453004" h="742314">
                <a:moveTo>
                  <a:pt x="637615" y="0"/>
                </a:moveTo>
                <a:lnTo>
                  <a:pt x="611663" y="0"/>
                </a:lnTo>
                <a:lnTo>
                  <a:pt x="611663" y="25611"/>
                </a:lnTo>
                <a:lnTo>
                  <a:pt x="637615" y="25611"/>
                </a:lnTo>
                <a:lnTo>
                  <a:pt x="637615" y="0"/>
                </a:lnTo>
                <a:close/>
              </a:path>
              <a:path w="2453004" h="742314">
                <a:moveTo>
                  <a:pt x="559760" y="0"/>
                </a:moveTo>
                <a:lnTo>
                  <a:pt x="533808" y="0"/>
                </a:lnTo>
                <a:lnTo>
                  <a:pt x="533808" y="25611"/>
                </a:lnTo>
                <a:lnTo>
                  <a:pt x="559760" y="25611"/>
                </a:lnTo>
                <a:lnTo>
                  <a:pt x="559760" y="0"/>
                </a:lnTo>
                <a:close/>
              </a:path>
              <a:path w="2453004" h="742314">
                <a:moveTo>
                  <a:pt x="481904" y="0"/>
                </a:moveTo>
                <a:lnTo>
                  <a:pt x="455952" y="0"/>
                </a:lnTo>
                <a:lnTo>
                  <a:pt x="455953" y="25611"/>
                </a:lnTo>
                <a:lnTo>
                  <a:pt x="481904" y="25611"/>
                </a:lnTo>
                <a:lnTo>
                  <a:pt x="481904" y="0"/>
                </a:lnTo>
                <a:close/>
              </a:path>
              <a:path w="2453004" h="742314">
                <a:moveTo>
                  <a:pt x="404049" y="0"/>
                </a:moveTo>
                <a:lnTo>
                  <a:pt x="378097" y="0"/>
                </a:lnTo>
                <a:lnTo>
                  <a:pt x="378097" y="25611"/>
                </a:lnTo>
                <a:lnTo>
                  <a:pt x="404049" y="25611"/>
                </a:lnTo>
                <a:lnTo>
                  <a:pt x="404049" y="0"/>
                </a:lnTo>
                <a:close/>
              </a:path>
              <a:path w="2453004" h="742314">
                <a:moveTo>
                  <a:pt x="326194" y="0"/>
                </a:moveTo>
                <a:lnTo>
                  <a:pt x="300242" y="0"/>
                </a:lnTo>
                <a:lnTo>
                  <a:pt x="300242" y="25611"/>
                </a:lnTo>
                <a:lnTo>
                  <a:pt x="326194" y="25611"/>
                </a:lnTo>
                <a:lnTo>
                  <a:pt x="326194" y="0"/>
                </a:lnTo>
                <a:close/>
              </a:path>
              <a:path w="2453004" h="742314">
                <a:moveTo>
                  <a:pt x="248338" y="0"/>
                </a:moveTo>
                <a:lnTo>
                  <a:pt x="222387" y="0"/>
                </a:lnTo>
                <a:lnTo>
                  <a:pt x="222387" y="25611"/>
                </a:lnTo>
                <a:lnTo>
                  <a:pt x="248338" y="25611"/>
                </a:lnTo>
                <a:lnTo>
                  <a:pt x="248338" y="0"/>
                </a:lnTo>
                <a:close/>
              </a:path>
              <a:path w="2453004" h="742314">
                <a:moveTo>
                  <a:pt x="170483" y="0"/>
                </a:moveTo>
                <a:lnTo>
                  <a:pt x="144531" y="0"/>
                </a:lnTo>
                <a:lnTo>
                  <a:pt x="144531" y="25611"/>
                </a:lnTo>
                <a:lnTo>
                  <a:pt x="170483" y="25611"/>
                </a:lnTo>
                <a:lnTo>
                  <a:pt x="170483" y="0"/>
                </a:lnTo>
                <a:close/>
              </a:path>
              <a:path w="2453004" h="742314">
                <a:moveTo>
                  <a:pt x="88826" y="6582"/>
                </a:moveTo>
                <a:lnTo>
                  <a:pt x="79250" y="10026"/>
                </a:lnTo>
                <a:lnTo>
                  <a:pt x="67883" y="15469"/>
                </a:lnTo>
                <a:lnTo>
                  <a:pt x="63029" y="18376"/>
                </a:lnTo>
                <a:lnTo>
                  <a:pt x="76473" y="40273"/>
                </a:lnTo>
                <a:lnTo>
                  <a:pt x="79873" y="38250"/>
                </a:lnTo>
                <a:lnTo>
                  <a:pt x="80820" y="37686"/>
                </a:lnTo>
                <a:lnTo>
                  <a:pt x="88886" y="33870"/>
                </a:lnTo>
                <a:lnTo>
                  <a:pt x="88748" y="33870"/>
                </a:lnTo>
                <a:lnTo>
                  <a:pt x="89981" y="33345"/>
                </a:lnTo>
                <a:lnTo>
                  <a:pt x="90208" y="33345"/>
                </a:lnTo>
                <a:lnTo>
                  <a:pt x="97688" y="30656"/>
                </a:lnTo>
                <a:lnTo>
                  <a:pt x="88826" y="6582"/>
                </a:lnTo>
                <a:close/>
              </a:path>
              <a:path w="2453004" h="742314">
                <a:moveTo>
                  <a:pt x="80820" y="37686"/>
                </a:moveTo>
                <a:lnTo>
                  <a:pt x="79756" y="38250"/>
                </a:lnTo>
                <a:lnTo>
                  <a:pt x="80360" y="37960"/>
                </a:lnTo>
                <a:lnTo>
                  <a:pt x="80820" y="37686"/>
                </a:lnTo>
                <a:close/>
              </a:path>
              <a:path w="2453004" h="742314">
                <a:moveTo>
                  <a:pt x="80360" y="37960"/>
                </a:moveTo>
                <a:lnTo>
                  <a:pt x="79756" y="38250"/>
                </a:lnTo>
                <a:lnTo>
                  <a:pt x="80360" y="37960"/>
                </a:lnTo>
                <a:close/>
              </a:path>
              <a:path w="2453004" h="742314">
                <a:moveTo>
                  <a:pt x="80930" y="37686"/>
                </a:moveTo>
                <a:lnTo>
                  <a:pt x="80360" y="37960"/>
                </a:lnTo>
                <a:lnTo>
                  <a:pt x="80930" y="37686"/>
                </a:lnTo>
                <a:close/>
              </a:path>
              <a:path w="2453004" h="742314">
                <a:moveTo>
                  <a:pt x="89981" y="33345"/>
                </a:moveTo>
                <a:lnTo>
                  <a:pt x="88748" y="33870"/>
                </a:lnTo>
                <a:lnTo>
                  <a:pt x="89299" y="33672"/>
                </a:lnTo>
                <a:lnTo>
                  <a:pt x="89981" y="33345"/>
                </a:lnTo>
                <a:close/>
              </a:path>
              <a:path w="2453004" h="742314">
                <a:moveTo>
                  <a:pt x="89299" y="33672"/>
                </a:moveTo>
                <a:lnTo>
                  <a:pt x="88748" y="33870"/>
                </a:lnTo>
                <a:lnTo>
                  <a:pt x="88886" y="33870"/>
                </a:lnTo>
                <a:lnTo>
                  <a:pt x="89299" y="33672"/>
                </a:lnTo>
                <a:close/>
              </a:path>
              <a:path w="2453004" h="742314">
                <a:moveTo>
                  <a:pt x="90208" y="33345"/>
                </a:moveTo>
                <a:lnTo>
                  <a:pt x="89981" y="33345"/>
                </a:lnTo>
                <a:lnTo>
                  <a:pt x="89299" y="33672"/>
                </a:lnTo>
                <a:lnTo>
                  <a:pt x="90208" y="33345"/>
                </a:lnTo>
                <a:close/>
              </a:path>
              <a:path w="2453004" h="742314">
                <a:moveTo>
                  <a:pt x="21384" y="57701"/>
                </a:moveTo>
                <a:lnTo>
                  <a:pt x="15678" y="66986"/>
                </a:lnTo>
                <a:lnTo>
                  <a:pt x="10158" y="78203"/>
                </a:lnTo>
                <a:lnTo>
                  <a:pt x="8499" y="82711"/>
                </a:lnTo>
                <a:lnTo>
                  <a:pt x="32888" y="91457"/>
                </a:lnTo>
                <a:lnTo>
                  <a:pt x="33870" y="88793"/>
                </a:lnTo>
                <a:lnTo>
                  <a:pt x="34318" y="87577"/>
                </a:lnTo>
                <a:lnTo>
                  <a:pt x="38248" y="79753"/>
                </a:lnTo>
                <a:lnTo>
                  <a:pt x="38758" y="78715"/>
                </a:lnTo>
                <a:lnTo>
                  <a:pt x="43578" y="70968"/>
                </a:lnTo>
                <a:lnTo>
                  <a:pt x="21384" y="57701"/>
                </a:lnTo>
                <a:close/>
              </a:path>
              <a:path w="2453004" h="742314">
                <a:moveTo>
                  <a:pt x="34318" y="87577"/>
                </a:moveTo>
                <a:lnTo>
                  <a:pt x="33795" y="88793"/>
                </a:lnTo>
                <a:lnTo>
                  <a:pt x="34092" y="88192"/>
                </a:lnTo>
                <a:lnTo>
                  <a:pt x="34318" y="87577"/>
                </a:lnTo>
                <a:close/>
              </a:path>
              <a:path w="2453004" h="742314">
                <a:moveTo>
                  <a:pt x="34092" y="88192"/>
                </a:moveTo>
                <a:lnTo>
                  <a:pt x="33795" y="88793"/>
                </a:lnTo>
                <a:lnTo>
                  <a:pt x="34092" y="88192"/>
                </a:lnTo>
                <a:close/>
              </a:path>
              <a:path w="2453004" h="742314">
                <a:moveTo>
                  <a:pt x="34394" y="87577"/>
                </a:moveTo>
                <a:lnTo>
                  <a:pt x="34092" y="88192"/>
                </a:lnTo>
                <a:lnTo>
                  <a:pt x="34394" y="87577"/>
                </a:lnTo>
                <a:close/>
              </a:path>
              <a:path w="2453004" h="742314">
                <a:moveTo>
                  <a:pt x="38758" y="78715"/>
                </a:moveTo>
                <a:lnTo>
                  <a:pt x="38184" y="79753"/>
                </a:lnTo>
                <a:lnTo>
                  <a:pt x="38507" y="79226"/>
                </a:lnTo>
                <a:lnTo>
                  <a:pt x="38758" y="78715"/>
                </a:lnTo>
                <a:close/>
              </a:path>
              <a:path w="2453004" h="742314">
                <a:moveTo>
                  <a:pt x="38507" y="79226"/>
                </a:moveTo>
                <a:lnTo>
                  <a:pt x="38184" y="79753"/>
                </a:lnTo>
                <a:lnTo>
                  <a:pt x="38507" y="79226"/>
                </a:lnTo>
                <a:close/>
              </a:path>
              <a:path w="2453004" h="742314">
                <a:moveTo>
                  <a:pt x="38821" y="78715"/>
                </a:moveTo>
                <a:lnTo>
                  <a:pt x="38507" y="79226"/>
                </a:lnTo>
                <a:lnTo>
                  <a:pt x="38821" y="78715"/>
                </a:lnTo>
                <a:close/>
              </a:path>
              <a:path w="2453004" h="742314">
                <a:moveTo>
                  <a:pt x="25951" y="137365"/>
                </a:moveTo>
                <a:lnTo>
                  <a:pt x="0" y="137365"/>
                </a:lnTo>
                <a:lnTo>
                  <a:pt x="0" y="162976"/>
                </a:lnTo>
                <a:lnTo>
                  <a:pt x="25951" y="162976"/>
                </a:lnTo>
                <a:lnTo>
                  <a:pt x="25951" y="137365"/>
                </a:lnTo>
                <a:close/>
              </a:path>
              <a:path w="2453004" h="742314">
                <a:moveTo>
                  <a:pt x="25951" y="214199"/>
                </a:moveTo>
                <a:lnTo>
                  <a:pt x="0" y="214199"/>
                </a:lnTo>
                <a:lnTo>
                  <a:pt x="0" y="239810"/>
                </a:lnTo>
                <a:lnTo>
                  <a:pt x="25951" y="239810"/>
                </a:lnTo>
                <a:lnTo>
                  <a:pt x="25951" y="214199"/>
                </a:lnTo>
                <a:close/>
              </a:path>
              <a:path w="2453004" h="742314">
                <a:moveTo>
                  <a:pt x="25951" y="291032"/>
                </a:moveTo>
                <a:lnTo>
                  <a:pt x="0" y="291032"/>
                </a:lnTo>
                <a:lnTo>
                  <a:pt x="0" y="316643"/>
                </a:lnTo>
                <a:lnTo>
                  <a:pt x="25951" y="316643"/>
                </a:lnTo>
                <a:lnTo>
                  <a:pt x="25951" y="291032"/>
                </a:lnTo>
                <a:close/>
              </a:path>
              <a:path w="2453004" h="742314">
                <a:moveTo>
                  <a:pt x="25951" y="367866"/>
                </a:moveTo>
                <a:lnTo>
                  <a:pt x="0" y="367866"/>
                </a:lnTo>
                <a:lnTo>
                  <a:pt x="0" y="393477"/>
                </a:lnTo>
                <a:lnTo>
                  <a:pt x="25951" y="393477"/>
                </a:lnTo>
                <a:lnTo>
                  <a:pt x="25951" y="367866"/>
                </a:lnTo>
                <a:close/>
              </a:path>
              <a:path w="2453004" h="742314">
                <a:moveTo>
                  <a:pt x="25951" y="444699"/>
                </a:moveTo>
                <a:lnTo>
                  <a:pt x="0" y="444699"/>
                </a:lnTo>
                <a:lnTo>
                  <a:pt x="0" y="470310"/>
                </a:lnTo>
                <a:lnTo>
                  <a:pt x="25951" y="470310"/>
                </a:lnTo>
                <a:lnTo>
                  <a:pt x="25951" y="444699"/>
                </a:lnTo>
                <a:close/>
              </a:path>
              <a:path w="2453004" h="742314">
                <a:moveTo>
                  <a:pt x="25951" y="521533"/>
                </a:moveTo>
                <a:lnTo>
                  <a:pt x="0" y="521533"/>
                </a:lnTo>
                <a:lnTo>
                  <a:pt x="0" y="547144"/>
                </a:lnTo>
                <a:lnTo>
                  <a:pt x="25951" y="547144"/>
                </a:lnTo>
                <a:lnTo>
                  <a:pt x="25951" y="521533"/>
                </a:lnTo>
                <a:close/>
              </a:path>
              <a:path w="2453004" h="742314">
                <a:moveTo>
                  <a:pt x="25951" y="598366"/>
                </a:moveTo>
                <a:lnTo>
                  <a:pt x="0" y="598366"/>
                </a:lnTo>
                <a:lnTo>
                  <a:pt x="0" y="614335"/>
                </a:lnTo>
                <a:lnTo>
                  <a:pt x="506" y="624592"/>
                </a:lnTo>
                <a:lnTo>
                  <a:pt x="26428" y="623337"/>
                </a:lnTo>
                <a:lnTo>
                  <a:pt x="25982" y="614335"/>
                </a:lnTo>
                <a:lnTo>
                  <a:pt x="25951" y="614028"/>
                </a:lnTo>
                <a:lnTo>
                  <a:pt x="25951" y="598366"/>
                </a:lnTo>
                <a:close/>
              </a:path>
              <a:path w="2453004" h="742314">
                <a:moveTo>
                  <a:pt x="25951" y="613715"/>
                </a:moveTo>
                <a:lnTo>
                  <a:pt x="25951" y="614028"/>
                </a:lnTo>
                <a:lnTo>
                  <a:pt x="25951" y="613715"/>
                </a:lnTo>
                <a:close/>
              </a:path>
              <a:path w="2453004" h="742314">
                <a:moveTo>
                  <a:pt x="25951" y="613400"/>
                </a:moveTo>
                <a:lnTo>
                  <a:pt x="25951" y="613715"/>
                </a:lnTo>
                <a:lnTo>
                  <a:pt x="25951" y="613400"/>
                </a:lnTo>
                <a:close/>
              </a:path>
              <a:path w="2453004" h="742314">
                <a:moveTo>
                  <a:pt x="40243" y="665672"/>
                </a:moveTo>
                <a:lnTo>
                  <a:pt x="18049" y="678952"/>
                </a:lnTo>
                <a:lnTo>
                  <a:pt x="22161" y="685649"/>
                </a:lnTo>
                <a:lnTo>
                  <a:pt x="29598" y="695433"/>
                </a:lnTo>
                <a:lnTo>
                  <a:pt x="34954" y="701336"/>
                </a:lnTo>
                <a:lnTo>
                  <a:pt x="54288" y="684253"/>
                </a:lnTo>
                <a:lnTo>
                  <a:pt x="50086" y="679618"/>
                </a:lnTo>
                <a:lnTo>
                  <a:pt x="49308" y="678760"/>
                </a:lnTo>
                <a:lnTo>
                  <a:pt x="44105" y="671832"/>
                </a:lnTo>
                <a:lnTo>
                  <a:pt x="43307" y="670782"/>
                </a:lnTo>
                <a:lnTo>
                  <a:pt x="40243" y="665672"/>
                </a:lnTo>
                <a:close/>
              </a:path>
              <a:path w="2453004" h="742314">
                <a:moveTo>
                  <a:pt x="49308" y="678760"/>
                </a:moveTo>
                <a:lnTo>
                  <a:pt x="50022" y="679618"/>
                </a:lnTo>
                <a:lnTo>
                  <a:pt x="49689" y="679180"/>
                </a:lnTo>
                <a:lnTo>
                  <a:pt x="49308" y="678760"/>
                </a:lnTo>
                <a:close/>
              </a:path>
              <a:path w="2453004" h="742314">
                <a:moveTo>
                  <a:pt x="49689" y="679180"/>
                </a:moveTo>
                <a:lnTo>
                  <a:pt x="50022" y="679618"/>
                </a:lnTo>
                <a:lnTo>
                  <a:pt x="49689" y="679180"/>
                </a:lnTo>
                <a:close/>
              </a:path>
              <a:path w="2453004" h="742314">
                <a:moveTo>
                  <a:pt x="49370" y="678760"/>
                </a:moveTo>
                <a:lnTo>
                  <a:pt x="49689" y="679180"/>
                </a:lnTo>
                <a:lnTo>
                  <a:pt x="49370" y="678760"/>
                </a:lnTo>
                <a:close/>
              </a:path>
              <a:path w="2453004" h="742314">
                <a:moveTo>
                  <a:pt x="43307" y="670782"/>
                </a:moveTo>
                <a:lnTo>
                  <a:pt x="44023" y="671832"/>
                </a:lnTo>
                <a:lnTo>
                  <a:pt x="43680" y="671273"/>
                </a:lnTo>
                <a:lnTo>
                  <a:pt x="43307" y="670782"/>
                </a:lnTo>
                <a:close/>
              </a:path>
              <a:path w="2453004" h="742314">
                <a:moveTo>
                  <a:pt x="43680" y="671273"/>
                </a:moveTo>
                <a:lnTo>
                  <a:pt x="44023" y="671832"/>
                </a:lnTo>
                <a:lnTo>
                  <a:pt x="43680" y="671273"/>
                </a:lnTo>
                <a:close/>
              </a:path>
              <a:path w="2453004" h="742314">
                <a:moveTo>
                  <a:pt x="43379" y="670782"/>
                </a:moveTo>
                <a:lnTo>
                  <a:pt x="43680" y="671273"/>
                </a:lnTo>
                <a:lnTo>
                  <a:pt x="43379" y="670782"/>
                </a:lnTo>
                <a:close/>
              </a:path>
              <a:path w="2453004" h="742314">
                <a:moveTo>
                  <a:pt x="91642" y="709254"/>
                </a:moveTo>
                <a:lnTo>
                  <a:pt x="82779" y="733323"/>
                </a:lnTo>
                <a:lnTo>
                  <a:pt x="91149" y="736330"/>
                </a:lnTo>
                <a:lnTo>
                  <a:pt x="103593" y="739533"/>
                </a:lnTo>
                <a:lnTo>
                  <a:pt x="110275" y="740530"/>
                </a:lnTo>
                <a:lnTo>
                  <a:pt x="114155" y="715207"/>
                </a:lnTo>
                <a:lnTo>
                  <a:pt x="109964" y="714581"/>
                </a:lnTo>
                <a:lnTo>
                  <a:pt x="109484" y="714581"/>
                </a:lnTo>
                <a:lnTo>
                  <a:pt x="108147" y="714309"/>
                </a:lnTo>
                <a:lnTo>
                  <a:pt x="108429" y="714309"/>
                </a:lnTo>
                <a:lnTo>
                  <a:pt x="99669" y="712056"/>
                </a:lnTo>
                <a:lnTo>
                  <a:pt x="99453" y="712056"/>
                </a:lnTo>
                <a:lnTo>
                  <a:pt x="98286" y="711700"/>
                </a:lnTo>
                <a:lnTo>
                  <a:pt x="98461" y="711700"/>
                </a:lnTo>
                <a:lnTo>
                  <a:pt x="91642" y="709254"/>
                </a:lnTo>
                <a:close/>
              </a:path>
              <a:path w="2453004" h="742314">
                <a:moveTo>
                  <a:pt x="108147" y="714309"/>
                </a:moveTo>
                <a:lnTo>
                  <a:pt x="109484" y="714581"/>
                </a:lnTo>
                <a:lnTo>
                  <a:pt x="108818" y="714410"/>
                </a:lnTo>
                <a:lnTo>
                  <a:pt x="108147" y="714309"/>
                </a:lnTo>
                <a:close/>
              </a:path>
              <a:path w="2453004" h="742314">
                <a:moveTo>
                  <a:pt x="108818" y="714410"/>
                </a:moveTo>
                <a:lnTo>
                  <a:pt x="109484" y="714581"/>
                </a:lnTo>
                <a:lnTo>
                  <a:pt x="109964" y="714581"/>
                </a:lnTo>
                <a:lnTo>
                  <a:pt x="108818" y="714410"/>
                </a:lnTo>
                <a:close/>
              </a:path>
              <a:path w="2453004" h="742314">
                <a:moveTo>
                  <a:pt x="108429" y="714309"/>
                </a:moveTo>
                <a:lnTo>
                  <a:pt x="108147" y="714309"/>
                </a:lnTo>
                <a:lnTo>
                  <a:pt x="108818" y="714410"/>
                </a:lnTo>
                <a:lnTo>
                  <a:pt x="108429" y="714309"/>
                </a:lnTo>
                <a:close/>
              </a:path>
              <a:path w="2453004" h="742314">
                <a:moveTo>
                  <a:pt x="98286" y="711700"/>
                </a:moveTo>
                <a:lnTo>
                  <a:pt x="99453" y="712056"/>
                </a:lnTo>
                <a:lnTo>
                  <a:pt x="98906" y="711859"/>
                </a:lnTo>
                <a:lnTo>
                  <a:pt x="98286" y="711700"/>
                </a:lnTo>
                <a:close/>
              </a:path>
              <a:path w="2453004" h="742314">
                <a:moveTo>
                  <a:pt x="98906" y="711859"/>
                </a:moveTo>
                <a:lnTo>
                  <a:pt x="99453" y="712056"/>
                </a:lnTo>
                <a:lnTo>
                  <a:pt x="99669" y="712056"/>
                </a:lnTo>
                <a:lnTo>
                  <a:pt x="98906" y="711859"/>
                </a:lnTo>
                <a:close/>
              </a:path>
              <a:path w="2453004" h="742314">
                <a:moveTo>
                  <a:pt x="98461" y="711700"/>
                </a:moveTo>
                <a:lnTo>
                  <a:pt x="98286" y="711700"/>
                </a:lnTo>
                <a:lnTo>
                  <a:pt x="98906" y="711859"/>
                </a:lnTo>
                <a:lnTo>
                  <a:pt x="98461" y="7117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66"/>
              <p:cNvSpPr txBox="1"/>
              <p:nvPr/>
            </p:nvSpPr>
            <p:spPr>
              <a:xfrm>
                <a:off x="5756716" y="4470364"/>
                <a:ext cx="2401245" cy="66684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marR="5080" indent="268605">
                  <a:lnSpc>
                    <a:spcPts val="2580"/>
                  </a:lnSpc>
                </a:pPr>
                <a:r>
                  <a:rPr sz="2350" spc="-10" dirty="0">
                    <a:latin typeface="Times New Roman"/>
                    <a:cs typeface="Times New Roman"/>
                  </a:rPr>
                  <a:t>O</a:t>
                </a:r>
                <a:r>
                  <a:rPr sz="2350" spc="-25" dirty="0">
                    <a:latin typeface="Times New Roman"/>
                    <a:cs typeface="Times New Roman"/>
                  </a:rPr>
                  <a:t>u</a:t>
                </a:r>
                <a:r>
                  <a:rPr sz="2350" spc="25" dirty="0">
                    <a:latin typeface="Times New Roman"/>
                    <a:cs typeface="Times New Roman"/>
                  </a:rPr>
                  <a:t>t</a:t>
                </a:r>
                <a:r>
                  <a:rPr sz="2350" spc="-25" dirty="0">
                    <a:latin typeface="Times New Roman"/>
                    <a:cs typeface="Times New Roman"/>
                  </a:rPr>
                  <a:t>p</a:t>
                </a:r>
                <a:r>
                  <a:rPr sz="2350" spc="50" dirty="0">
                    <a:latin typeface="Times New Roman"/>
                    <a:cs typeface="Times New Roman"/>
                  </a:rPr>
                  <a:t>u</a:t>
                </a:r>
                <a:r>
                  <a:rPr sz="2350" spc="10" dirty="0">
                    <a:latin typeface="Times New Roman"/>
                    <a:cs typeface="Times New Roman"/>
                  </a:rPr>
                  <a:t>t</a:t>
                </a:r>
                <a:r>
                  <a:rPr sz="2350" spc="-30" dirty="0">
                    <a:latin typeface="Times New Roman"/>
                    <a:cs typeface="Times New Roman"/>
                  </a:rPr>
                  <a:t> </a:t>
                </a:r>
                <a:r>
                  <a:rPr sz="2350" spc="-10" dirty="0">
                    <a:latin typeface="Times New Roman"/>
                    <a:cs typeface="Times New Roman"/>
                  </a:rPr>
                  <a:t>V</a:t>
                </a:r>
                <a:r>
                  <a:rPr sz="2350" spc="25" dirty="0">
                    <a:latin typeface="Times New Roman"/>
                    <a:cs typeface="Times New Roman"/>
                  </a:rPr>
                  <a:t>e</a:t>
                </a:r>
                <a:r>
                  <a:rPr sz="2350" spc="-20" dirty="0">
                    <a:latin typeface="Times New Roman"/>
                    <a:cs typeface="Times New Roman"/>
                  </a:rPr>
                  <a:t>r</a:t>
                </a:r>
                <a:r>
                  <a:rPr sz="2350" spc="-45" dirty="0">
                    <a:latin typeface="Times New Roman"/>
                    <a:cs typeface="Times New Roman"/>
                  </a:rPr>
                  <a:t>t</a:t>
                </a:r>
                <a:r>
                  <a:rPr sz="2350" spc="25" dirty="0">
                    <a:latin typeface="Times New Roman"/>
                    <a:cs typeface="Times New Roman"/>
                  </a:rPr>
                  <a:t>ex</a:t>
                </a:r>
                <a:r>
                  <a:rPr sz="2350" spc="10" dirty="0">
                    <a:latin typeface="Times New Roman"/>
                    <a:cs typeface="Times New Roman"/>
                  </a:rPr>
                  <a:t> </a:t>
                </a:r>
                <a:r>
                  <a:rPr sz="2350" spc="-5" dirty="0">
                    <a:latin typeface="Times New Roman"/>
                    <a:cs typeface="Times New Roman"/>
                  </a:rPr>
                  <a:t>F</a:t>
                </a:r>
                <a:r>
                  <a:rPr sz="2350" spc="25" dirty="0">
                    <a:latin typeface="Times New Roman"/>
                    <a:cs typeface="Times New Roman"/>
                  </a:rPr>
                  <a:t>e</a:t>
                </a:r>
                <a:r>
                  <a:rPr sz="2350" spc="-50" dirty="0">
                    <a:latin typeface="Times New Roman"/>
                    <a:cs typeface="Times New Roman"/>
                  </a:rPr>
                  <a:t>a</a:t>
                </a:r>
                <a:r>
                  <a:rPr sz="2350" spc="25" dirty="0">
                    <a:latin typeface="Times New Roman"/>
                    <a:cs typeface="Times New Roman"/>
                  </a:rPr>
                  <a:t>t</a:t>
                </a:r>
                <a:r>
                  <a:rPr sz="2350" spc="-25" dirty="0">
                    <a:latin typeface="Times New Roman"/>
                    <a:cs typeface="Times New Roman"/>
                  </a:rPr>
                  <a:t>u</a:t>
                </a:r>
                <a:r>
                  <a:rPr sz="2350" spc="-20" dirty="0">
                    <a:latin typeface="Times New Roman"/>
                    <a:cs typeface="Times New Roman"/>
                  </a:rPr>
                  <a:t>r</a:t>
                </a:r>
                <a:r>
                  <a:rPr sz="2350" spc="20" dirty="0">
                    <a:latin typeface="Times New Roman"/>
                    <a:cs typeface="Times New Roman"/>
                  </a:rPr>
                  <a:t>e</a:t>
                </a:r>
                <a:r>
                  <a:rPr sz="2350" spc="30" dirty="0">
                    <a:latin typeface="Times New Roman"/>
                    <a:cs typeface="Times New Roman"/>
                  </a:rPr>
                  <a:t> </a:t>
                </a:r>
                <a:r>
                  <a:rPr sz="2350" spc="-35">
                    <a:latin typeface="Times New Roman"/>
                    <a:cs typeface="Times New Roman"/>
                  </a:rPr>
                  <a:t>C</a:t>
                </a:r>
                <a:r>
                  <a:rPr sz="2350" spc="-25">
                    <a:latin typeface="Times New Roman"/>
                    <a:cs typeface="Times New Roman"/>
                  </a:rPr>
                  <a:t>h</a:t>
                </a:r>
                <a:r>
                  <a:rPr sz="2350" spc="50">
                    <a:latin typeface="Times New Roman"/>
                    <a:cs typeface="Times New Roman"/>
                  </a:rPr>
                  <a:t>u</a:t>
                </a:r>
                <a:r>
                  <a:rPr sz="2350" spc="-25">
                    <a:latin typeface="Times New Roman"/>
                    <a:cs typeface="Times New Roman"/>
                  </a:rPr>
                  <a:t>n</a:t>
                </a:r>
                <a:r>
                  <a:rPr sz="2350" spc="25">
                    <a:latin typeface="Times New Roman"/>
                    <a:cs typeface="Times New Roman"/>
                  </a:rPr>
                  <a:t>k</a:t>
                </a:r>
                <a:r>
                  <a:rPr sz="2350" spc="-1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zh-CN" altLang="ar-AE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sub>
                      <m:sup>
                        <m:r>
                          <a:rPr lang="en-US" altLang="zh-CN" sz="2350" i="1" spc="-10">
                            <a:latin typeface="Cambria Math" panose="02040503050406030204" pitchFamily="18" charset="0"/>
                            <a:cs typeface="Times New Roman"/>
                          </a:rPr>
                          <m:t>′</m:t>
                        </m:r>
                      </m:sup>
                    </m:sSubSup>
                  </m:oMath>
                </a14:m>
                <a:endParaRPr sz="235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6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16" y="4470364"/>
                <a:ext cx="2401245" cy="666849"/>
              </a:xfrm>
              <a:prstGeom prst="rect">
                <a:avLst/>
              </a:prstGeom>
              <a:blipFill rotWithShape="1">
                <a:blip r:embed="rId6"/>
                <a:stretch>
                  <a:fillRect l="-7107" t="-17273" b="-2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7" name="object 67"/>
          <p:cNvSpPr/>
          <p:nvPr/>
        </p:nvSpPr>
        <p:spPr>
          <a:xfrm>
            <a:off x="9084884" y="4751800"/>
            <a:ext cx="431800" cy="143510"/>
          </a:xfrm>
          <a:custGeom>
            <a:avLst/>
            <a:gdLst/>
            <a:ahLst/>
            <a:cxnLst/>
            <a:rect l="l" t="t" r="r" b="b"/>
            <a:pathLst>
              <a:path w="431800" h="143510">
                <a:moveTo>
                  <a:pt x="37500" y="108335"/>
                </a:moveTo>
                <a:lnTo>
                  <a:pt x="0" y="118823"/>
                </a:lnTo>
                <a:lnTo>
                  <a:pt x="7136" y="143461"/>
                </a:lnTo>
                <a:lnTo>
                  <a:pt x="44637" y="132973"/>
                </a:lnTo>
                <a:lnTo>
                  <a:pt x="37500" y="108335"/>
                </a:lnTo>
                <a:close/>
              </a:path>
              <a:path w="431800" h="143510">
                <a:moveTo>
                  <a:pt x="112371" y="87372"/>
                </a:moveTo>
                <a:lnTo>
                  <a:pt x="87457" y="94351"/>
                </a:lnTo>
                <a:lnTo>
                  <a:pt x="94464" y="118989"/>
                </a:lnTo>
                <a:lnTo>
                  <a:pt x="119507" y="112010"/>
                </a:lnTo>
                <a:lnTo>
                  <a:pt x="112371" y="87372"/>
                </a:lnTo>
                <a:close/>
              </a:path>
              <a:path w="431800" h="143510">
                <a:moveTo>
                  <a:pt x="187241" y="66396"/>
                </a:moveTo>
                <a:lnTo>
                  <a:pt x="162328" y="73388"/>
                </a:lnTo>
                <a:lnTo>
                  <a:pt x="169465" y="98026"/>
                </a:lnTo>
                <a:lnTo>
                  <a:pt x="194378" y="91034"/>
                </a:lnTo>
                <a:lnTo>
                  <a:pt x="187241" y="66396"/>
                </a:lnTo>
                <a:close/>
              </a:path>
              <a:path w="431800" h="143510">
                <a:moveTo>
                  <a:pt x="262242" y="45434"/>
                </a:moveTo>
                <a:lnTo>
                  <a:pt x="237199" y="52413"/>
                </a:lnTo>
                <a:lnTo>
                  <a:pt x="244335" y="77051"/>
                </a:lnTo>
                <a:lnTo>
                  <a:pt x="269249" y="70072"/>
                </a:lnTo>
                <a:lnTo>
                  <a:pt x="262242" y="45434"/>
                </a:lnTo>
                <a:close/>
              </a:path>
              <a:path w="431800" h="143510">
                <a:moveTo>
                  <a:pt x="337113" y="24458"/>
                </a:moveTo>
                <a:lnTo>
                  <a:pt x="312199" y="31450"/>
                </a:lnTo>
                <a:lnTo>
                  <a:pt x="319206" y="56088"/>
                </a:lnTo>
                <a:lnTo>
                  <a:pt x="344250" y="49096"/>
                </a:lnTo>
                <a:lnTo>
                  <a:pt x="337113" y="24458"/>
                </a:lnTo>
                <a:close/>
              </a:path>
              <a:path w="431800" h="143510">
                <a:moveTo>
                  <a:pt x="424441" y="0"/>
                </a:moveTo>
                <a:lnTo>
                  <a:pt x="387070" y="10474"/>
                </a:lnTo>
                <a:lnTo>
                  <a:pt x="394077" y="35112"/>
                </a:lnTo>
                <a:lnTo>
                  <a:pt x="431577" y="24637"/>
                </a:lnTo>
                <a:lnTo>
                  <a:pt x="424441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95343" y="4879446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0" y="0"/>
                </a:moveTo>
                <a:lnTo>
                  <a:pt x="38927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86174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26403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41885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974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9759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5450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53306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731161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0901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88687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964727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042582" y="4879446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25951" y="0"/>
                </a:lnTo>
              </a:path>
            </a:pathLst>
          </a:custGeom>
          <a:ln w="25611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97033" y="233879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4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26190" y="233879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4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97033" y="3283672"/>
            <a:ext cx="437515" cy="569595"/>
          </a:xfrm>
          <a:custGeom>
            <a:avLst/>
            <a:gdLst/>
            <a:ahLst/>
            <a:cxnLst/>
            <a:rect l="l" t="t" r="r" b="b"/>
            <a:pathLst>
              <a:path w="437515" h="569595">
                <a:moveTo>
                  <a:pt x="301285" y="0"/>
                </a:moveTo>
                <a:lnTo>
                  <a:pt x="301285" y="142298"/>
                </a:lnTo>
                <a:lnTo>
                  <a:pt x="0" y="142297"/>
                </a:lnTo>
                <a:lnTo>
                  <a:pt x="0" y="426951"/>
                </a:lnTo>
                <a:lnTo>
                  <a:pt x="301286" y="426951"/>
                </a:lnTo>
                <a:lnTo>
                  <a:pt x="301286" y="569276"/>
                </a:lnTo>
                <a:lnTo>
                  <a:pt x="437350" y="284624"/>
                </a:lnTo>
                <a:lnTo>
                  <a:pt x="301285" y="0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26190" y="3283672"/>
            <a:ext cx="408305" cy="569595"/>
          </a:xfrm>
          <a:custGeom>
            <a:avLst/>
            <a:gdLst/>
            <a:ahLst/>
            <a:cxnLst/>
            <a:rect l="l" t="t" r="r" b="b"/>
            <a:pathLst>
              <a:path w="408304" h="569595">
                <a:moveTo>
                  <a:pt x="0" y="426951"/>
                </a:moveTo>
                <a:lnTo>
                  <a:pt x="272129" y="426951"/>
                </a:lnTo>
                <a:lnTo>
                  <a:pt x="272129" y="569276"/>
                </a:lnTo>
                <a:lnTo>
                  <a:pt x="408193" y="284624"/>
                </a:lnTo>
                <a:lnTo>
                  <a:pt x="272129" y="0"/>
                </a:lnTo>
                <a:lnTo>
                  <a:pt x="272129" y="142298"/>
                </a:lnTo>
                <a:lnTo>
                  <a:pt x="0" y="1422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43626" y="2856170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69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43626" y="2874845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19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43626" y="3944306"/>
            <a:ext cx="572770" cy="280670"/>
          </a:xfrm>
          <a:custGeom>
            <a:avLst/>
            <a:gdLst/>
            <a:ahLst/>
            <a:cxnLst/>
            <a:rect l="l" t="t" r="r" b="b"/>
            <a:pathLst>
              <a:path w="572770" h="280670">
                <a:moveTo>
                  <a:pt x="572253" y="192982"/>
                </a:moveTo>
                <a:lnTo>
                  <a:pt x="429211" y="192982"/>
                </a:lnTo>
                <a:lnTo>
                  <a:pt x="429211" y="0"/>
                </a:lnTo>
                <a:lnTo>
                  <a:pt x="143069" y="0"/>
                </a:lnTo>
                <a:lnTo>
                  <a:pt x="143069" y="192982"/>
                </a:lnTo>
                <a:lnTo>
                  <a:pt x="0" y="192982"/>
                </a:lnTo>
                <a:lnTo>
                  <a:pt x="286139" y="280135"/>
                </a:lnTo>
                <a:lnTo>
                  <a:pt x="572253" y="192982"/>
                </a:lnTo>
                <a:close/>
              </a:path>
            </a:pathLst>
          </a:custGeom>
          <a:solidFill>
            <a:srgbClr val="FFD9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643626" y="3962981"/>
            <a:ext cx="572770" cy="261620"/>
          </a:xfrm>
          <a:custGeom>
            <a:avLst/>
            <a:gdLst/>
            <a:ahLst/>
            <a:cxnLst/>
            <a:rect l="l" t="t" r="r" b="b"/>
            <a:pathLst>
              <a:path w="572770" h="261620">
                <a:moveTo>
                  <a:pt x="143069" y="0"/>
                </a:moveTo>
                <a:lnTo>
                  <a:pt x="143069" y="174306"/>
                </a:lnTo>
                <a:lnTo>
                  <a:pt x="0" y="174306"/>
                </a:lnTo>
                <a:lnTo>
                  <a:pt x="286139" y="261460"/>
                </a:lnTo>
                <a:lnTo>
                  <a:pt x="572253" y="174307"/>
                </a:lnTo>
                <a:lnTo>
                  <a:pt x="429211" y="174306"/>
                </a:lnTo>
                <a:lnTo>
                  <a:pt x="4292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88062" y="3960989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>
                <a:moveTo>
                  <a:pt x="0" y="0"/>
                </a:moveTo>
                <a:lnTo>
                  <a:pt x="283408" y="0"/>
                </a:lnTo>
              </a:path>
            </a:pathLst>
          </a:custGeom>
          <a:ln w="3984">
            <a:solidFill>
              <a:srgbClr val="FFD9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521394" y="3174011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5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508428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19" y="0"/>
                </a:moveTo>
                <a:lnTo>
                  <a:pt x="0" y="0"/>
                </a:lnTo>
                <a:lnTo>
                  <a:pt x="0" y="823226"/>
                </a:lnTo>
                <a:lnTo>
                  <a:pt x="834419" y="823226"/>
                </a:lnTo>
                <a:lnTo>
                  <a:pt x="834419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48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489" y="810436"/>
                </a:lnTo>
                <a:lnTo>
                  <a:pt x="808489" y="797645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808489" y="810436"/>
                </a:lnTo>
                <a:lnTo>
                  <a:pt x="821454" y="797645"/>
                </a:lnTo>
                <a:lnTo>
                  <a:pt x="834419" y="797645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797645"/>
                </a:moveTo>
                <a:lnTo>
                  <a:pt x="821454" y="797645"/>
                </a:lnTo>
                <a:lnTo>
                  <a:pt x="808489" y="810436"/>
                </a:lnTo>
                <a:lnTo>
                  <a:pt x="834419" y="810436"/>
                </a:lnTo>
                <a:lnTo>
                  <a:pt x="834419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5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496611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548" y="0"/>
                </a:moveTo>
                <a:lnTo>
                  <a:pt x="0" y="0"/>
                </a:lnTo>
                <a:lnTo>
                  <a:pt x="0" y="823226"/>
                </a:lnTo>
                <a:lnTo>
                  <a:pt x="834548" y="823226"/>
                </a:lnTo>
                <a:lnTo>
                  <a:pt x="834548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619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619" y="810436"/>
                </a:lnTo>
                <a:lnTo>
                  <a:pt x="808619" y="797645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808619" y="810436"/>
                </a:lnTo>
                <a:lnTo>
                  <a:pt x="821583" y="797645"/>
                </a:lnTo>
                <a:lnTo>
                  <a:pt x="834548" y="797645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797645"/>
                </a:moveTo>
                <a:lnTo>
                  <a:pt x="821583" y="797645"/>
                </a:lnTo>
                <a:lnTo>
                  <a:pt x="808619" y="810436"/>
                </a:lnTo>
                <a:lnTo>
                  <a:pt x="834548" y="810436"/>
                </a:lnTo>
                <a:lnTo>
                  <a:pt x="834548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5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21394" y="2207299"/>
            <a:ext cx="5080" cy="798195"/>
          </a:xfrm>
          <a:custGeom>
            <a:avLst/>
            <a:gdLst/>
            <a:ahLst/>
            <a:cxnLst/>
            <a:rect l="l" t="t" r="r" b="b"/>
            <a:pathLst>
              <a:path w="5079" h="798194">
                <a:moveTo>
                  <a:pt x="0" y="797641"/>
                </a:moveTo>
                <a:lnTo>
                  <a:pt x="4506" y="797641"/>
                </a:lnTo>
                <a:lnTo>
                  <a:pt x="4506" y="0"/>
                </a:lnTo>
                <a:lnTo>
                  <a:pt x="0" y="0"/>
                </a:lnTo>
                <a:lnTo>
                  <a:pt x="0" y="797641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08428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19" y="0"/>
                </a:moveTo>
                <a:lnTo>
                  <a:pt x="0" y="0"/>
                </a:lnTo>
                <a:lnTo>
                  <a:pt x="0" y="823210"/>
                </a:lnTo>
                <a:lnTo>
                  <a:pt x="834419" y="823210"/>
                </a:lnTo>
                <a:lnTo>
                  <a:pt x="834419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19" y="12790"/>
                </a:lnTo>
                <a:lnTo>
                  <a:pt x="834419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48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489" y="810419"/>
                </a:lnTo>
                <a:lnTo>
                  <a:pt x="808489" y="797629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808489" y="810419"/>
                </a:lnTo>
                <a:lnTo>
                  <a:pt x="821454" y="797629"/>
                </a:lnTo>
                <a:lnTo>
                  <a:pt x="834419" y="797629"/>
                </a:lnTo>
                <a:lnTo>
                  <a:pt x="834419" y="25581"/>
                </a:lnTo>
                <a:lnTo>
                  <a:pt x="821454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797629"/>
                </a:moveTo>
                <a:lnTo>
                  <a:pt x="821454" y="797629"/>
                </a:lnTo>
                <a:lnTo>
                  <a:pt x="808489" y="810419"/>
                </a:lnTo>
                <a:lnTo>
                  <a:pt x="834419" y="810419"/>
                </a:lnTo>
                <a:lnTo>
                  <a:pt x="834419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48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489" y="25581"/>
                </a:lnTo>
                <a:lnTo>
                  <a:pt x="808489" y="12790"/>
                </a:lnTo>
                <a:close/>
              </a:path>
              <a:path w="835025" h="823594">
                <a:moveTo>
                  <a:pt x="834419" y="12790"/>
                </a:moveTo>
                <a:lnTo>
                  <a:pt x="808489" y="12790"/>
                </a:lnTo>
                <a:lnTo>
                  <a:pt x="821454" y="25581"/>
                </a:lnTo>
                <a:lnTo>
                  <a:pt x="834419" y="25581"/>
                </a:lnTo>
                <a:lnTo>
                  <a:pt x="834419" y="1279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96611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548" y="0"/>
                </a:moveTo>
                <a:lnTo>
                  <a:pt x="0" y="0"/>
                </a:lnTo>
                <a:lnTo>
                  <a:pt x="0" y="823210"/>
                </a:lnTo>
                <a:lnTo>
                  <a:pt x="834548" y="823210"/>
                </a:lnTo>
                <a:lnTo>
                  <a:pt x="834548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548" y="12790"/>
                </a:lnTo>
                <a:lnTo>
                  <a:pt x="834548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619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619" y="810419"/>
                </a:lnTo>
                <a:lnTo>
                  <a:pt x="808619" y="797629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808619" y="810419"/>
                </a:lnTo>
                <a:lnTo>
                  <a:pt x="821583" y="797629"/>
                </a:lnTo>
                <a:lnTo>
                  <a:pt x="834548" y="797629"/>
                </a:lnTo>
                <a:lnTo>
                  <a:pt x="834548" y="25581"/>
                </a:lnTo>
                <a:lnTo>
                  <a:pt x="821583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797629"/>
                </a:moveTo>
                <a:lnTo>
                  <a:pt x="821583" y="797629"/>
                </a:lnTo>
                <a:lnTo>
                  <a:pt x="808619" y="810419"/>
                </a:lnTo>
                <a:lnTo>
                  <a:pt x="834548" y="810419"/>
                </a:lnTo>
                <a:lnTo>
                  <a:pt x="834548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619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619" y="25581"/>
                </a:lnTo>
                <a:lnTo>
                  <a:pt x="808619" y="12790"/>
                </a:lnTo>
                <a:close/>
              </a:path>
              <a:path w="835025" h="823594">
                <a:moveTo>
                  <a:pt x="834548" y="12790"/>
                </a:moveTo>
                <a:lnTo>
                  <a:pt x="808619" y="12790"/>
                </a:lnTo>
                <a:lnTo>
                  <a:pt x="821583" y="25581"/>
                </a:lnTo>
                <a:lnTo>
                  <a:pt x="834548" y="25581"/>
                </a:lnTo>
                <a:lnTo>
                  <a:pt x="834548" y="127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338673" y="2194522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445" y="0"/>
                </a:moveTo>
                <a:lnTo>
                  <a:pt x="0" y="0"/>
                </a:lnTo>
                <a:lnTo>
                  <a:pt x="0" y="823210"/>
                </a:lnTo>
                <a:lnTo>
                  <a:pt x="834445" y="823210"/>
                </a:lnTo>
                <a:lnTo>
                  <a:pt x="834445" y="810419"/>
                </a:lnTo>
                <a:lnTo>
                  <a:pt x="25929" y="810419"/>
                </a:lnTo>
                <a:lnTo>
                  <a:pt x="12964" y="797629"/>
                </a:lnTo>
                <a:lnTo>
                  <a:pt x="25929" y="797629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4">
                <a:moveTo>
                  <a:pt x="25929" y="797629"/>
                </a:moveTo>
                <a:lnTo>
                  <a:pt x="12964" y="797629"/>
                </a:lnTo>
                <a:lnTo>
                  <a:pt x="25929" y="810419"/>
                </a:lnTo>
                <a:lnTo>
                  <a:pt x="25929" y="797629"/>
                </a:lnTo>
                <a:close/>
              </a:path>
              <a:path w="835025" h="823594">
                <a:moveTo>
                  <a:pt x="808515" y="797629"/>
                </a:moveTo>
                <a:lnTo>
                  <a:pt x="25929" y="797629"/>
                </a:lnTo>
                <a:lnTo>
                  <a:pt x="25929" y="810419"/>
                </a:lnTo>
                <a:lnTo>
                  <a:pt x="808515" y="810419"/>
                </a:lnTo>
                <a:lnTo>
                  <a:pt x="808515" y="797629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808515" y="810419"/>
                </a:lnTo>
                <a:lnTo>
                  <a:pt x="821480" y="797629"/>
                </a:lnTo>
                <a:lnTo>
                  <a:pt x="834445" y="797629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797629"/>
                </a:moveTo>
                <a:lnTo>
                  <a:pt x="821480" y="797629"/>
                </a:lnTo>
                <a:lnTo>
                  <a:pt x="808515" y="810419"/>
                </a:lnTo>
                <a:lnTo>
                  <a:pt x="834445" y="810419"/>
                </a:lnTo>
                <a:lnTo>
                  <a:pt x="834445" y="797629"/>
                </a:lnTo>
                <a:close/>
              </a:path>
              <a:path w="835025" h="823594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4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4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351638" y="2207299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110"/>
              </a:spcBef>
            </a:pPr>
            <a:r>
              <a:rPr sz="2400" spc="2425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338673" y="3161216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445" y="0"/>
                </a:moveTo>
                <a:lnTo>
                  <a:pt x="0" y="0"/>
                </a:lnTo>
                <a:lnTo>
                  <a:pt x="0" y="823226"/>
                </a:lnTo>
                <a:lnTo>
                  <a:pt x="834445" y="823226"/>
                </a:lnTo>
                <a:lnTo>
                  <a:pt x="834445" y="810436"/>
                </a:lnTo>
                <a:lnTo>
                  <a:pt x="25929" y="810436"/>
                </a:lnTo>
                <a:lnTo>
                  <a:pt x="12964" y="797645"/>
                </a:lnTo>
                <a:lnTo>
                  <a:pt x="25929" y="797645"/>
                </a:lnTo>
                <a:lnTo>
                  <a:pt x="25929" y="25581"/>
                </a:lnTo>
                <a:lnTo>
                  <a:pt x="12964" y="25581"/>
                </a:lnTo>
                <a:lnTo>
                  <a:pt x="25929" y="12790"/>
                </a:lnTo>
                <a:lnTo>
                  <a:pt x="834445" y="12790"/>
                </a:lnTo>
                <a:lnTo>
                  <a:pt x="834445" y="0"/>
                </a:lnTo>
                <a:close/>
              </a:path>
              <a:path w="835025" h="823595">
                <a:moveTo>
                  <a:pt x="25929" y="797645"/>
                </a:moveTo>
                <a:lnTo>
                  <a:pt x="12964" y="797645"/>
                </a:lnTo>
                <a:lnTo>
                  <a:pt x="25929" y="810436"/>
                </a:lnTo>
                <a:lnTo>
                  <a:pt x="25929" y="797645"/>
                </a:lnTo>
                <a:close/>
              </a:path>
              <a:path w="835025" h="823595">
                <a:moveTo>
                  <a:pt x="808515" y="797645"/>
                </a:moveTo>
                <a:lnTo>
                  <a:pt x="25929" y="797645"/>
                </a:lnTo>
                <a:lnTo>
                  <a:pt x="25929" y="810436"/>
                </a:lnTo>
                <a:lnTo>
                  <a:pt x="808515" y="810436"/>
                </a:lnTo>
                <a:lnTo>
                  <a:pt x="808515" y="797645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808515" y="810436"/>
                </a:lnTo>
                <a:lnTo>
                  <a:pt x="821480" y="797645"/>
                </a:lnTo>
                <a:lnTo>
                  <a:pt x="834445" y="797645"/>
                </a:lnTo>
                <a:lnTo>
                  <a:pt x="834445" y="25581"/>
                </a:lnTo>
                <a:lnTo>
                  <a:pt x="821480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797645"/>
                </a:moveTo>
                <a:lnTo>
                  <a:pt x="821480" y="797645"/>
                </a:lnTo>
                <a:lnTo>
                  <a:pt x="808515" y="810436"/>
                </a:lnTo>
                <a:lnTo>
                  <a:pt x="834445" y="810436"/>
                </a:lnTo>
                <a:lnTo>
                  <a:pt x="834445" y="797645"/>
                </a:lnTo>
                <a:close/>
              </a:path>
              <a:path w="835025" h="823595">
                <a:moveTo>
                  <a:pt x="25929" y="12790"/>
                </a:moveTo>
                <a:lnTo>
                  <a:pt x="12964" y="25581"/>
                </a:lnTo>
                <a:lnTo>
                  <a:pt x="25929" y="25581"/>
                </a:lnTo>
                <a:lnTo>
                  <a:pt x="25929" y="12790"/>
                </a:lnTo>
                <a:close/>
              </a:path>
              <a:path w="835025" h="823595">
                <a:moveTo>
                  <a:pt x="808515" y="12790"/>
                </a:moveTo>
                <a:lnTo>
                  <a:pt x="25929" y="12790"/>
                </a:lnTo>
                <a:lnTo>
                  <a:pt x="25929" y="25581"/>
                </a:lnTo>
                <a:lnTo>
                  <a:pt x="808515" y="25581"/>
                </a:lnTo>
                <a:lnTo>
                  <a:pt x="808515" y="12790"/>
                </a:lnTo>
                <a:close/>
              </a:path>
              <a:path w="835025" h="823595">
                <a:moveTo>
                  <a:pt x="834445" y="12790"/>
                </a:moveTo>
                <a:lnTo>
                  <a:pt x="808515" y="12790"/>
                </a:lnTo>
                <a:lnTo>
                  <a:pt x="821480" y="25581"/>
                </a:lnTo>
                <a:lnTo>
                  <a:pt x="834445" y="25581"/>
                </a:lnTo>
                <a:lnTo>
                  <a:pt x="834445" y="127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351638" y="3174011"/>
            <a:ext cx="808990" cy="798195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217805">
              <a:lnSpc>
                <a:spcPct val="100000"/>
              </a:lnSpc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  <a:p>
            <a:pPr marL="217805">
              <a:lnSpc>
                <a:spcPct val="100000"/>
              </a:lnSpc>
              <a:spcBef>
                <a:spcPts val="75"/>
              </a:spcBef>
            </a:pPr>
            <a:r>
              <a:rPr sz="240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5" dirty="0"/>
              <a:t>b</a:t>
            </a:r>
            <a:r>
              <a:rPr spc="-50" dirty="0"/>
              <a:t>ey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d</a:t>
            </a:r>
            <a:r>
              <a:rPr spc="30" dirty="0"/>
              <a:t> </a:t>
            </a:r>
            <a:r>
              <a:rPr spc="-10" dirty="0"/>
              <a:t>GP</a:t>
            </a:r>
            <a:r>
              <a:rPr spc="-5" dirty="0"/>
              <a:t>U</a:t>
            </a:r>
            <a:r>
              <a:rPr spc="30" dirty="0"/>
              <a:t> </a:t>
            </a:r>
            <a:r>
              <a:rPr spc="-5" dirty="0"/>
              <a:t>memory</a:t>
            </a:r>
            <a:r>
              <a:rPr spc="15" dirty="0"/>
              <a:t> </a:t>
            </a:r>
            <a:r>
              <a:rPr spc="-5" dirty="0"/>
              <a:t>l</a:t>
            </a:r>
            <a:r>
              <a:rPr spc="-30" dirty="0"/>
              <a:t>i</a:t>
            </a:r>
            <a:r>
              <a:rPr spc="-5" dirty="0"/>
              <a:t>mit</a:t>
            </a:r>
          </a:p>
        </p:txBody>
      </p:sp>
      <p:sp>
        <p:nvSpPr>
          <p:cNvPr id="101" name="object 101"/>
          <p:cNvSpPr/>
          <p:nvPr/>
        </p:nvSpPr>
        <p:spPr>
          <a:xfrm>
            <a:off x="3100927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356116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1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973158" y="2596494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89031" y="2474047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205071" y="220121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0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4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460260" y="237658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0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597634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3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6859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05071" y="4054402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7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3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1460260" y="4229764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3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992583" y="2871685"/>
            <a:ext cx="1203960" cy="1176655"/>
          </a:xfrm>
          <a:custGeom>
            <a:avLst/>
            <a:gdLst/>
            <a:ahLst/>
            <a:cxnLst/>
            <a:rect l="l" t="t" r="r" b="b"/>
            <a:pathLst>
              <a:path w="1203960" h="1176654">
                <a:moveTo>
                  <a:pt x="1203893" y="0"/>
                </a:moveTo>
                <a:lnTo>
                  <a:pt x="0" y="1176580"/>
                </a:lnTo>
              </a:path>
            </a:pathLst>
          </a:custGeom>
          <a:ln w="57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67770" y="3960443"/>
            <a:ext cx="213360" cy="210185"/>
          </a:xfrm>
          <a:custGeom>
            <a:avLst/>
            <a:gdLst/>
            <a:ahLst/>
            <a:cxnLst/>
            <a:rect l="l" t="t" r="r" b="b"/>
            <a:pathLst>
              <a:path w="213360" h="210185">
                <a:moveTo>
                  <a:pt x="72028" y="0"/>
                </a:moveTo>
                <a:lnTo>
                  <a:pt x="0" y="209783"/>
                </a:lnTo>
                <a:lnTo>
                  <a:pt x="213241" y="140789"/>
                </a:lnTo>
                <a:lnTo>
                  <a:pt x="72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02088" y="2957108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0"/>
                </a:moveTo>
                <a:lnTo>
                  <a:pt x="0" y="915958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8263" y="3848287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352832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51678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00927" y="4060498"/>
            <a:ext cx="726440" cy="716915"/>
          </a:xfrm>
          <a:custGeom>
            <a:avLst/>
            <a:gdLst/>
            <a:ahLst/>
            <a:cxnLst/>
            <a:rect l="l" t="t" r="r" b="b"/>
            <a:pathLst>
              <a:path w="726439" h="716914">
                <a:moveTo>
                  <a:pt x="0" y="358210"/>
                </a:moveTo>
                <a:lnTo>
                  <a:pt x="4750" y="300106"/>
                </a:lnTo>
                <a:lnTo>
                  <a:pt x="18503" y="244987"/>
                </a:lnTo>
                <a:lnTo>
                  <a:pt x="40511" y="193590"/>
                </a:lnTo>
                <a:lnTo>
                  <a:pt x="70026" y="146654"/>
                </a:lnTo>
                <a:lnTo>
                  <a:pt x="106302" y="104916"/>
                </a:lnTo>
                <a:lnTo>
                  <a:pt x="148591" y="69112"/>
                </a:lnTo>
                <a:lnTo>
                  <a:pt x="196145" y="39982"/>
                </a:lnTo>
                <a:lnTo>
                  <a:pt x="248218" y="18261"/>
                </a:lnTo>
                <a:lnTo>
                  <a:pt x="304061" y="4688"/>
                </a:lnTo>
                <a:lnTo>
                  <a:pt x="362927" y="0"/>
                </a:lnTo>
                <a:lnTo>
                  <a:pt x="392694" y="1187"/>
                </a:lnTo>
                <a:lnTo>
                  <a:pt x="450145" y="10410"/>
                </a:lnTo>
                <a:lnTo>
                  <a:pt x="504199" y="28149"/>
                </a:lnTo>
                <a:lnTo>
                  <a:pt x="554108" y="53667"/>
                </a:lnTo>
                <a:lnTo>
                  <a:pt x="599124" y="86226"/>
                </a:lnTo>
                <a:lnTo>
                  <a:pt x="638501" y="125089"/>
                </a:lnTo>
                <a:lnTo>
                  <a:pt x="671491" y="169519"/>
                </a:lnTo>
                <a:lnTo>
                  <a:pt x="697346" y="218777"/>
                </a:lnTo>
                <a:lnTo>
                  <a:pt x="715320" y="272127"/>
                </a:lnTo>
                <a:lnTo>
                  <a:pt x="724665" y="328831"/>
                </a:lnTo>
                <a:lnTo>
                  <a:pt x="725868" y="358211"/>
                </a:lnTo>
                <a:lnTo>
                  <a:pt x="724665" y="387590"/>
                </a:lnTo>
                <a:lnTo>
                  <a:pt x="715320" y="444294"/>
                </a:lnTo>
                <a:lnTo>
                  <a:pt x="697346" y="497645"/>
                </a:lnTo>
                <a:lnTo>
                  <a:pt x="671491" y="546905"/>
                </a:lnTo>
                <a:lnTo>
                  <a:pt x="638501" y="591335"/>
                </a:lnTo>
                <a:lnTo>
                  <a:pt x="599124" y="630199"/>
                </a:lnTo>
                <a:lnTo>
                  <a:pt x="554108" y="662760"/>
                </a:lnTo>
                <a:lnTo>
                  <a:pt x="504199" y="688278"/>
                </a:lnTo>
                <a:lnTo>
                  <a:pt x="450145" y="706018"/>
                </a:lnTo>
                <a:lnTo>
                  <a:pt x="392694" y="715242"/>
                </a:lnTo>
                <a:lnTo>
                  <a:pt x="362928" y="716429"/>
                </a:lnTo>
                <a:lnTo>
                  <a:pt x="333163" y="715242"/>
                </a:lnTo>
                <a:lnTo>
                  <a:pt x="275715" y="706018"/>
                </a:lnTo>
                <a:lnTo>
                  <a:pt x="221664" y="688278"/>
                </a:lnTo>
                <a:lnTo>
                  <a:pt x="171757" y="662760"/>
                </a:lnTo>
                <a:lnTo>
                  <a:pt x="126742" y="630199"/>
                </a:lnTo>
                <a:lnTo>
                  <a:pt x="87366" y="591335"/>
                </a:lnTo>
                <a:lnTo>
                  <a:pt x="54377" y="546904"/>
                </a:lnTo>
                <a:lnTo>
                  <a:pt x="28522" y="497645"/>
                </a:lnTo>
                <a:lnTo>
                  <a:pt x="10548" y="444294"/>
                </a:lnTo>
                <a:lnTo>
                  <a:pt x="1203" y="387590"/>
                </a:lnTo>
                <a:lnTo>
                  <a:pt x="0" y="358210"/>
                </a:lnTo>
                <a:close/>
              </a:path>
            </a:pathLst>
          </a:custGeom>
          <a:ln w="57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356116" y="4235860"/>
            <a:ext cx="225425" cy="4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25" dirty="0">
                <a:latin typeface="Calibri" panose="020F0502020204030204"/>
                <a:cs typeface="Calibri" panose="020F0502020204030204"/>
              </a:rPr>
              <a:t>2</a:t>
            </a:r>
            <a:endParaRPr sz="30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119069" y="4593939"/>
            <a:ext cx="81089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50" spc="2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5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50" spc="20" dirty="0">
                <a:latin typeface="Times New Roman" panose="02020603050405020304"/>
                <a:cs typeface="Times New Roman" panose="02020603050405020304"/>
              </a:rPr>
              <a:t>h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210109" y="1904856"/>
            <a:ext cx="2571115" cy="708660"/>
          </a:xfrm>
          <a:custGeom>
            <a:avLst/>
            <a:gdLst/>
            <a:ahLst/>
            <a:cxnLst/>
            <a:rect l="l" t="t" r="r" b="b"/>
            <a:pathLst>
              <a:path w="2571115" h="708660">
                <a:moveTo>
                  <a:pt x="0" y="0"/>
                </a:moveTo>
                <a:lnTo>
                  <a:pt x="4769" y="86562"/>
                </a:lnTo>
                <a:lnTo>
                  <a:pt x="18754" y="166001"/>
                </a:lnTo>
                <a:lnTo>
                  <a:pt x="41464" y="238604"/>
                </a:lnTo>
                <a:lnTo>
                  <a:pt x="72413" y="304664"/>
                </a:lnTo>
                <a:lnTo>
                  <a:pt x="111111" y="364471"/>
                </a:lnTo>
                <a:lnTo>
                  <a:pt x="157070" y="418314"/>
                </a:lnTo>
                <a:lnTo>
                  <a:pt x="209803" y="466485"/>
                </a:lnTo>
                <a:lnTo>
                  <a:pt x="268821" y="509273"/>
                </a:lnTo>
                <a:lnTo>
                  <a:pt x="333635" y="546969"/>
                </a:lnTo>
                <a:lnTo>
                  <a:pt x="403758" y="579864"/>
                </a:lnTo>
                <a:lnTo>
                  <a:pt x="478700" y="608248"/>
                </a:lnTo>
                <a:lnTo>
                  <a:pt x="557975" y="632411"/>
                </a:lnTo>
                <a:lnTo>
                  <a:pt x="641094" y="652643"/>
                </a:lnTo>
                <a:lnTo>
                  <a:pt x="727567" y="669236"/>
                </a:lnTo>
                <a:lnTo>
                  <a:pt x="816908" y="682479"/>
                </a:lnTo>
                <a:lnTo>
                  <a:pt x="908628" y="692664"/>
                </a:lnTo>
                <a:lnTo>
                  <a:pt x="1002239" y="700079"/>
                </a:lnTo>
                <a:lnTo>
                  <a:pt x="1097252" y="705016"/>
                </a:lnTo>
                <a:lnTo>
                  <a:pt x="1193179" y="707766"/>
                </a:lnTo>
                <a:lnTo>
                  <a:pt x="1289532" y="708618"/>
                </a:lnTo>
                <a:lnTo>
                  <a:pt x="1385827" y="707766"/>
                </a:lnTo>
                <a:lnTo>
                  <a:pt x="1481584" y="705016"/>
                </a:lnTo>
                <a:lnTo>
                  <a:pt x="1576327" y="700079"/>
                </a:lnTo>
                <a:lnTo>
                  <a:pt x="1669580" y="692664"/>
                </a:lnTo>
                <a:lnTo>
                  <a:pt x="1760868" y="682479"/>
                </a:lnTo>
                <a:lnTo>
                  <a:pt x="1849714" y="669236"/>
                </a:lnTo>
                <a:lnTo>
                  <a:pt x="1935643" y="652643"/>
                </a:lnTo>
                <a:lnTo>
                  <a:pt x="2018179" y="632411"/>
                </a:lnTo>
                <a:lnTo>
                  <a:pt x="2096847" y="608248"/>
                </a:lnTo>
                <a:lnTo>
                  <a:pt x="2171170" y="579864"/>
                </a:lnTo>
                <a:lnTo>
                  <a:pt x="2240673" y="546969"/>
                </a:lnTo>
                <a:lnTo>
                  <a:pt x="2304880" y="509273"/>
                </a:lnTo>
                <a:lnTo>
                  <a:pt x="2363315" y="466485"/>
                </a:lnTo>
                <a:lnTo>
                  <a:pt x="2415502" y="418314"/>
                </a:lnTo>
                <a:lnTo>
                  <a:pt x="2460966" y="364471"/>
                </a:lnTo>
                <a:lnTo>
                  <a:pt x="2499231" y="304665"/>
                </a:lnTo>
                <a:lnTo>
                  <a:pt x="2529821" y="238605"/>
                </a:lnTo>
                <a:lnTo>
                  <a:pt x="2552260" y="166001"/>
                </a:lnTo>
                <a:lnTo>
                  <a:pt x="2566072" y="86563"/>
                </a:lnTo>
                <a:lnTo>
                  <a:pt x="2570782" y="0"/>
                </a:lnTo>
              </a:path>
            </a:pathLst>
          </a:custGeom>
          <a:ln w="25626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59550" y="2308062"/>
            <a:ext cx="874394" cy="2246630"/>
          </a:xfrm>
          <a:custGeom>
            <a:avLst/>
            <a:gdLst/>
            <a:ahLst/>
            <a:cxnLst/>
            <a:rect l="l" t="t" r="r" b="b"/>
            <a:pathLst>
              <a:path w="874394" h="2246629">
                <a:moveTo>
                  <a:pt x="0" y="2246377"/>
                </a:moveTo>
                <a:lnTo>
                  <a:pt x="116598" y="2238296"/>
                </a:lnTo>
                <a:lnTo>
                  <a:pt x="222570" y="2222050"/>
                </a:lnTo>
                <a:lnTo>
                  <a:pt x="318406" y="2198114"/>
                </a:lnTo>
                <a:lnTo>
                  <a:pt x="404596" y="2166962"/>
                </a:lnTo>
                <a:lnTo>
                  <a:pt x="481632" y="2129069"/>
                </a:lnTo>
                <a:lnTo>
                  <a:pt x="550005" y="2084909"/>
                </a:lnTo>
                <a:lnTo>
                  <a:pt x="610205" y="2034959"/>
                </a:lnTo>
                <a:lnTo>
                  <a:pt x="662723" y="1979692"/>
                </a:lnTo>
                <a:lnTo>
                  <a:pt x="708050" y="1919582"/>
                </a:lnTo>
                <a:lnTo>
                  <a:pt x="746677" y="1855106"/>
                </a:lnTo>
                <a:lnTo>
                  <a:pt x="779094" y="1786737"/>
                </a:lnTo>
                <a:lnTo>
                  <a:pt x="805793" y="1714950"/>
                </a:lnTo>
                <a:lnTo>
                  <a:pt x="827265" y="1640221"/>
                </a:lnTo>
                <a:lnTo>
                  <a:pt x="843999" y="1563023"/>
                </a:lnTo>
                <a:lnTo>
                  <a:pt x="856488" y="1483832"/>
                </a:lnTo>
                <a:lnTo>
                  <a:pt x="865221" y="1403121"/>
                </a:lnTo>
                <a:lnTo>
                  <a:pt x="870690" y="1321367"/>
                </a:lnTo>
                <a:lnTo>
                  <a:pt x="873386" y="1239044"/>
                </a:lnTo>
                <a:lnTo>
                  <a:pt x="873799" y="1156626"/>
                </a:lnTo>
                <a:lnTo>
                  <a:pt x="872420" y="1074588"/>
                </a:lnTo>
                <a:lnTo>
                  <a:pt x="869553" y="992512"/>
                </a:lnTo>
                <a:lnTo>
                  <a:pt x="864934" y="911611"/>
                </a:lnTo>
                <a:lnTo>
                  <a:pt x="858140" y="832187"/>
                </a:lnTo>
                <a:lnTo>
                  <a:pt x="848748" y="754541"/>
                </a:lnTo>
                <a:lnTo>
                  <a:pt x="836336" y="678975"/>
                </a:lnTo>
                <a:lnTo>
                  <a:pt x="820480" y="605789"/>
                </a:lnTo>
                <a:lnTo>
                  <a:pt x="800757" y="535286"/>
                </a:lnTo>
                <a:lnTo>
                  <a:pt x="776744" y="467767"/>
                </a:lnTo>
                <a:lnTo>
                  <a:pt x="748019" y="403533"/>
                </a:lnTo>
                <a:lnTo>
                  <a:pt x="714157" y="342886"/>
                </a:lnTo>
                <a:lnTo>
                  <a:pt x="674737" y="286127"/>
                </a:lnTo>
                <a:lnTo>
                  <a:pt x="629334" y="233558"/>
                </a:lnTo>
                <a:lnTo>
                  <a:pt x="577527" y="185479"/>
                </a:lnTo>
                <a:lnTo>
                  <a:pt x="518891" y="142193"/>
                </a:lnTo>
                <a:lnTo>
                  <a:pt x="453004" y="104001"/>
                </a:lnTo>
                <a:lnTo>
                  <a:pt x="379444" y="71204"/>
                </a:lnTo>
                <a:lnTo>
                  <a:pt x="297786" y="44105"/>
                </a:lnTo>
                <a:lnTo>
                  <a:pt x="207608" y="23003"/>
                </a:lnTo>
                <a:lnTo>
                  <a:pt x="108487" y="8201"/>
                </a:lnTo>
                <a:lnTo>
                  <a:pt x="0" y="0"/>
                </a:lnTo>
              </a:path>
            </a:pathLst>
          </a:custGeom>
          <a:ln w="25919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191924" y="2192860"/>
            <a:ext cx="998219" cy="2419350"/>
          </a:xfrm>
          <a:custGeom>
            <a:avLst/>
            <a:gdLst/>
            <a:ahLst/>
            <a:cxnLst/>
            <a:rect l="l" t="t" r="r" b="b"/>
            <a:pathLst>
              <a:path w="998220" h="2419350">
                <a:moveTo>
                  <a:pt x="939532" y="2419179"/>
                </a:moveTo>
                <a:lnTo>
                  <a:pt x="829260" y="2402948"/>
                </a:lnTo>
                <a:lnTo>
                  <a:pt x="727366" y="2379497"/>
                </a:lnTo>
                <a:lnTo>
                  <a:pt x="633566" y="2349250"/>
                </a:lnTo>
                <a:lnTo>
                  <a:pt x="547572" y="2312631"/>
                </a:lnTo>
                <a:lnTo>
                  <a:pt x="469099" y="2270063"/>
                </a:lnTo>
                <a:lnTo>
                  <a:pt x="397861" y="2221969"/>
                </a:lnTo>
                <a:lnTo>
                  <a:pt x="333572" y="2168775"/>
                </a:lnTo>
                <a:lnTo>
                  <a:pt x="275945" y="2110903"/>
                </a:lnTo>
                <a:lnTo>
                  <a:pt x="224695" y="2048776"/>
                </a:lnTo>
                <a:lnTo>
                  <a:pt x="179536" y="1982820"/>
                </a:lnTo>
                <a:lnTo>
                  <a:pt x="140182" y="1913456"/>
                </a:lnTo>
                <a:lnTo>
                  <a:pt x="106347" y="1841110"/>
                </a:lnTo>
                <a:lnTo>
                  <a:pt x="77744" y="1766204"/>
                </a:lnTo>
                <a:lnTo>
                  <a:pt x="54088" y="1689163"/>
                </a:lnTo>
                <a:lnTo>
                  <a:pt x="35093" y="1610409"/>
                </a:lnTo>
                <a:lnTo>
                  <a:pt x="20472" y="1530367"/>
                </a:lnTo>
                <a:lnTo>
                  <a:pt x="9941" y="1449461"/>
                </a:lnTo>
                <a:lnTo>
                  <a:pt x="3212" y="1368113"/>
                </a:lnTo>
                <a:lnTo>
                  <a:pt x="0" y="1286748"/>
                </a:lnTo>
                <a:lnTo>
                  <a:pt x="18" y="1205790"/>
                </a:lnTo>
                <a:lnTo>
                  <a:pt x="3271" y="1122388"/>
                </a:lnTo>
                <a:lnTo>
                  <a:pt x="9959" y="1040104"/>
                </a:lnTo>
                <a:lnTo>
                  <a:pt x="20329" y="959157"/>
                </a:lnTo>
                <a:lnTo>
                  <a:pt x="34626" y="879766"/>
                </a:lnTo>
                <a:lnTo>
                  <a:pt x="53096" y="802150"/>
                </a:lnTo>
                <a:lnTo>
                  <a:pt x="75984" y="726530"/>
                </a:lnTo>
                <a:lnTo>
                  <a:pt x="103537" y="653123"/>
                </a:lnTo>
                <a:lnTo>
                  <a:pt x="136000" y="582148"/>
                </a:lnTo>
                <a:lnTo>
                  <a:pt x="173618" y="513826"/>
                </a:lnTo>
                <a:lnTo>
                  <a:pt x="216638" y="448376"/>
                </a:lnTo>
                <a:lnTo>
                  <a:pt x="265305" y="386015"/>
                </a:lnTo>
                <a:lnTo>
                  <a:pt x="319864" y="326964"/>
                </a:lnTo>
                <a:lnTo>
                  <a:pt x="380562" y="271442"/>
                </a:lnTo>
                <a:lnTo>
                  <a:pt x="447644" y="219667"/>
                </a:lnTo>
                <a:lnTo>
                  <a:pt x="521355" y="171860"/>
                </a:lnTo>
                <a:lnTo>
                  <a:pt x="601942" y="128239"/>
                </a:lnTo>
                <a:lnTo>
                  <a:pt x="689651" y="89023"/>
                </a:lnTo>
                <a:lnTo>
                  <a:pt x="784726" y="54432"/>
                </a:lnTo>
                <a:lnTo>
                  <a:pt x="887413" y="24684"/>
                </a:lnTo>
                <a:lnTo>
                  <a:pt x="997959" y="0"/>
                </a:lnTo>
              </a:path>
            </a:pathLst>
          </a:custGeom>
          <a:ln w="25914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972178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61153" y="2021790"/>
            <a:ext cx="4749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320229" y="3817604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550062" y="3240316"/>
            <a:ext cx="47498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44" baseline="8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1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66705" y="3101745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465550" y="2928296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98983" y="2859620"/>
            <a:ext cx="1207135" cy="1179195"/>
          </a:xfrm>
          <a:custGeom>
            <a:avLst/>
            <a:gdLst/>
            <a:ahLst/>
            <a:cxnLst/>
            <a:rect l="l" t="t" r="r" b="b"/>
            <a:pathLst>
              <a:path w="1207135" h="1179195">
                <a:moveTo>
                  <a:pt x="1206524" y="0"/>
                </a:moveTo>
                <a:lnTo>
                  <a:pt x="0" y="1179204"/>
                </a:lnTo>
              </a:path>
            </a:pathLst>
          </a:custGeom>
          <a:ln w="58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73898" y="3950806"/>
            <a:ext cx="213995" cy="210820"/>
          </a:xfrm>
          <a:custGeom>
            <a:avLst/>
            <a:gdLst/>
            <a:ahLst/>
            <a:cxnLst/>
            <a:rect l="l" t="t" r="r" b="b"/>
            <a:pathLst>
              <a:path w="213994" h="210820">
                <a:moveTo>
                  <a:pt x="72185" y="0"/>
                </a:moveTo>
                <a:lnTo>
                  <a:pt x="0" y="210251"/>
                </a:lnTo>
                <a:lnTo>
                  <a:pt x="213707" y="141103"/>
                </a:lnTo>
                <a:lnTo>
                  <a:pt x="72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4143" y="2954060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8"/>
                </a:moveTo>
                <a:lnTo>
                  <a:pt x="0" y="0"/>
                </a:lnTo>
              </a:path>
            </a:pathLst>
          </a:custGeom>
          <a:ln w="580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34359" y="3845239"/>
            <a:ext cx="200025" cy="198755"/>
          </a:xfrm>
          <a:custGeom>
            <a:avLst/>
            <a:gdLst/>
            <a:ahLst/>
            <a:cxnLst/>
            <a:rect l="l" t="t" r="r" b="b"/>
            <a:pathLst>
              <a:path w="200025" h="198754">
                <a:moveTo>
                  <a:pt x="199569" y="0"/>
                </a:moveTo>
                <a:lnTo>
                  <a:pt x="0" y="0"/>
                </a:lnTo>
                <a:lnTo>
                  <a:pt x="99784" y="198222"/>
                </a:lnTo>
                <a:lnTo>
                  <a:pt x="199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49784" y="3089553"/>
            <a:ext cx="0" cy="916305"/>
          </a:xfrm>
          <a:custGeom>
            <a:avLst/>
            <a:gdLst/>
            <a:ahLst/>
            <a:cxnLst/>
            <a:rect l="l" t="t" r="r" b="b"/>
            <a:pathLst>
              <a:path h="916304">
                <a:moveTo>
                  <a:pt x="0" y="915953"/>
                </a:moveTo>
                <a:lnTo>
                  <a:pt x="0" y="0"/>
                </a:lnTo>
              </a:path>
            </a:pathLst>
          </a:custGeom>
          <a:ln w="58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48630" y="2916103"/>
            <a:ext cx="202565" cy="198755"/>
          </a:xfrm>
          <a:custGeom>
            <a:avLst/>
            <a:gdLst/>
            <a:ahLst/>
            <a:cxnLst/>
            <a:rect l="l" t="t" r="r" b="b"/>
            <a:pathLst>
              <a:path w="202564" h="198755">
                <a:moveTo>
                  <a:pt x="101154" y="0"/>
                </a:moveTo>
                <a:lnTo>
                  <a:pt x="0" y="198227"/>
                </a:lnTo>
                <a:lnTo>
                  <a:pt x="202308" y="198227"/>
                </a:lnTo>
                <a:lnTo>
                  <a:pt x="10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973158" y="2563312"/>
            <a:ext cx="941069" cy="0"/>
          </a:xfrm>
          <a:custGeom>
            <a:avLst/>
            <a:gdLst/>
            <a:ahLst/>
            <a:cxnLst/>
            <a:rect l="l" t="t" r="r" b="b"/>
            <a:pathLst>
              <a:path w="941069">
                <a:moveTo>
                  <a:pt x="0" y="0"/>
                </a:moveTo>
                <a:lnTo>
                  <a:pt x="940970" y="0"/>
                </a:lnTo>
              </a:path>
            </a:pathLst>
          </a:custGeom>
          <a:ln w="57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89031" y="2464903"/>
            <a:ext cx="201295" cy="196850"/>
          </a:xfrm>
          <a:custGeom>
            <a:avLst/>
            <a:gdLst/>
            <a:ahLst/>
            <a:cxnLst/>
            <a:rect l="l" t="t" r="r" b="b"/>
            <a:pathLst>
              <a:path w="201294" h="196850">
                <a:moveTo>
                  <a:pt x="0" y="0"/>
                </a:moveTo>
                <a:lnTo>
                  <a:pt x="0" y="196824"/>
                </a:lnTo>
                <a:lnTo>
                  <a:pt x="200777" y="984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20184" y="5300471"/>
            <a:ext cx="1911858" cy="1101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525899" y="2203468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4">
                <a:moveTo>
                  <a:pt x="0" y="797747"/>
                </a:moveTo>
                <a:lnTo>
                  <a:pt x="808951" y="797748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5129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9525899" y="2203468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0503528" y="2190673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4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5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4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4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4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4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4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10516499" y="2203468"/>
            <a:ext cx="808990" cy="7981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9525899" y="3172732"/>
            <a:ext cx="808990" cy="798195"/>
          </a:xfrm>
          <a:custGeom>
            <a:avLst/>
            <a:gdLst/>
            <a:ahLst/>
            <a:cxnLst/>
            <a:rect l="l" t="t" r="r" b="b"/>
            <a:pathLst>
              <a:path w="808990" h="798195">
                <a:moveTo>
                  <a:pt x="0" y="797747"/>
                </a:moveTo>
                <a:lnTo>
                  <a:pt x="808951" y="797747"/>
                </a:lnTo>
                <a:lnTo>
                  <a:pt x="808950" y="0"/>
                </a:lnTo>
                <a:lnTo>
                  <a:pt x="0" y="0"/>
                </a:lnTo>
                <a:lnTo>
                  <a:pt x="0" y="797747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512928" y="3159937"/>
            <a:ext cx="835025" cy="823594"/>
          </a:xfrm>
          <a:custGeom>
            <a:avLst/>
            <a:gdLst/>
            <a:ahLst/>
            <a:cxnLst/>
            <a:rect l="l" t="t" r="r" b="b"/>
            <a:pathLst>
              <a:path w="835025" h="823595">
                <a:moveTo>
                  <a:pt x="834898" y="0"/>
                </a:moveTo>
                <a:lnTo>
                  <a:pt x="0" y="0"/>
                </a:lnTo>
                <a:lnTo>
                  <a:pt x="0" y="823334"/>
                </a:lnTo>
                <a:lnTo>
                  <a:pt x="834899" y="823334"/>
                </a:lnTo>
                <a:lnTo>
                  <a:pt x="834899" y="810542"/>
                </a:lnTo>
                <a:lnTo>
                  <a:pt x="25944" y="810542"/>
                </a:lnTo>
                <a:lnTo>
                  <a:pt x="12972" y="797750"/>
                </a:lnTo>
                <a:lnTo>
                  <a:pt x="25944" y="797750"/>
                </a:lnTo>
                <a:lnTo>
                  <a:pt x="25943" y="25584"/>
                </a:lnTo>
                <a:lnTo>
                  <a:pt x="12971" y="25584"/>
                </a:lnTo>
                <a:lnTo>
                  <a:pt x="25943" y="12792"/>
                </a:lnTo>
                <a:lnTo>
                  <a:pt x="834898" y="12792"/>
                </a:lnTo>
                <a:lnTo>
                  <a:pt x="834898" y="0"/>
                </a:lnTo>
                <a:close/>
              </a:path>
              <a:path w="835025" h="823595">
                <a:moveTo>
                  <a:pt x="25944" y="797750"/>
                </a:moveTo>
                <a:lnTo>
                  <a:pt x="12972" y="797750"/>
                </a:lnTo>
                <a:lnTo>
                  <a:pt x="25944" y="810542"/>
                </a:lnTo>
                <a:lnTo>
                  <a:pt x="25944" y="797750"/>
                </a:lnTo>
                <a:close/>
              </a:path>
              <a:path w="835025" h="823595">
                <a:moveTo>
                  <a:pt x="808955" y="797750"/>
                </a:moveTo>
                <a:lnTo>
                  <a:pt x="25944" y="797750"/>
                </a:lnTo>
                <a:lnTo>
                  <a:pt x="25944" y="810542"/>
                </a:lnTo>
                <a:lnTo>
                  <a:pt x="808955" y="810542"/>
                </a:lnTo>
                <a:lnTo>
                  <a:pt x="808955" y="797750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808955" y="810542"/>
                </a:lnTo>
                <a:lnTo>
                  <a:pt x="821927" y="797750"/>
                </a:lnTo>
                <a:lnTo>
                  <a:pt x="834899" y="797750"/>
                </a:lnTo>
                <a:lnTo>
                  <a:pt x="834898" y="25584"/>
                </a:lnTo>
                <a:lnTo>
                  <a:pt x="821926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9" y="797750"/>
                </a:moveTo>
                <a:lnTo>
                  <a:pt x="821927" y="797750"/>
                </a:lnTo>
                <a:lnTo>
                  <a:pt x="808955" y="810542"/>
                </a:lnTo>
                <a:lnTo>
                  <a:pt x="834899" y="810542"/>
                </a:lnTo>
                <a:lnTo>
                  <a:pt x="834899" y="797750"/>
                </a:lnTo>
                <a:close/>
              </a:path>
              <a:path w="835025" h="823595">
                <a:moveTo>
                  <a:pt x="25943" y="12792"/>
                </a:moveTo>
                <a:lnTo>
                  <a:pt x="12971" y="25584"/>
                </a:lnTo>
                <a:lnTo>
                  <a:pt x="25943" y="25584"/>
                </a:lnTo>
                <a:lnTo>
                  <a:pt x="25943" y="12792"/>
                </a:lnTo>
                <a:close/>
              </a:path>
              <a:path w="835025" h="823595">
                <a:moveTo>
                  <a:pt x="808954" y="12792"/>
                </a:moveTo>
                <a:lnTo>
                  <a:pt x="25943" y="12792"/>
                </a:lnTo>
                <a:lnTo>
                  <a:pt x="25943" y="25584"/>
                </a:lnTo>
                <a:lnTo>
                  <a:pt x="808954" y="25584"/>
                </a:lnTo>
                <a:lnTo>
                  <a:pt x="808954" y="12792"/>
                </a:lnTo>
                <a:close/>
              </a:path>
              <a:path w="835025" h="823595">
                <a:moveTo>
                  <a:pt x="834898" y="12792"/>
                </a:moveTo>
                <a:lnTo>
                  <a:pt x="808954" y="12792"/>
                </a:lnTo>
                <a:lnTo>
                  <a:pt x="821926" y="25584"/>
                </a:lnTo>
                <a:lnTo>
                  <a:pt x="834898" y="25584"/>
                </a:lnTo>
                <a:lnTo>
                  <a:pt x="834898" y="12792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9525899" y="3172732"/>
            <a:ext cx="808990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3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0503528" y="3160113"/>
            <a:ext cx="835025" cy="824865"/>
          </a:xfrm>
          <a:custGeom>
            <a:avLst/>
            <a:gdLst/>
            <a:ahLst/>
            <a:cxnLst/>
            <a:rect l="l" t="t" r="r" b="b"/>
            <a:pathLst>
              <a:path w="835025" h="824864">
                <a:moveTo>
                  <a:pt x="834898" y="0"/>
                </a:moveTo>
                <a:lnTo>
                  <a:pt x="0" y="0"/>
                </a:lnTo>
                <a:lnTo>
                  <a:pt x="0" y="824818"/>
                </a:lnTo>
                <a:lnTo>
                  <a:pt x="834899" y="824818"/>
                </a:lnTo>
                <a:lnTo>
                  <a:pt x="834899" y="812006"/>
                </a:lnTo>
                <a:lnTo>
                  <a:pt x="25944" y="812006"/>
                </a:lnTo>
                <a:lnTo>
                  <a:pt x="12972" y="799191"/>
                </a:lnTo>
                <a:lnTo>
                  <a:pt x="25944" y="799191"/>
                </a:lnTo>
                <a:lnTo>
                  <a:pt x="25943" y="25630"/>
                </a:lnTo>
                <a:lnTo>
                  <a:pt x="12971" y="25630"/>
                </a:lnTo>
                <a:lnTo>
                  <a:pt x="25943" y="12815"/>
                </a:lnTo>
                <a:lnTo>
                  <a:pt x="834898" y="12815"/>
                </a:lnTo>
                <a:lnTo>
                  <a:pt x="834898" y="0"/>
                </a:lnTo>
                <a:close/>
              </a:path>
              <a:path w="835025" h="824864">
                <a:moveTo>
                  <a:pt x="25944" y="799191"/>
                </a:moveTo>
                <a:lnTo>
                  <a:pt x="12972" y="799191"/>
                </a:lnTo>
                <a:lnTo>
                  <a:pt x="25944" y="812006"/>
                </a:lnTo>
                <a:lnTo>
                  <a:pt x="25944" y="799191"/>
                </a:lnTo>
                <a:close/>
              </a:path>
              <a:path w="835025" h="824864">
                <a:moveTo>
                  <a:pt x="808955" y="799191"/>
                </a:moveTo>
                <a:lnTo>
                  <a:pt x="25944" y="799191"/>
                </a:lnTo>
                <a:lnTo>
                  <a:pt x="25944" y="812006"/>
                </a:lnTo>
                <a:lnTo>
                  <a:pt x="808955" y="812006"/>
                </a:lnTo>
                <a:lnTo>
                  <a:pt x="808955" y="799191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808955" y="812006"/>
                </a:lnTo>
                <a:lnTo>
                  <a:pt x="821927" y="799191"/>
                </a:lnTo>
                <a:lnTo>
                  <a:pt x="834899" y="799191"/>
                </a:lnTo>
                <a:lnTo>
                  <a:pt x="834898" y="25630"/>
                </a:lnTo>
                <a:lnTo>
                  <a:pt x="821926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9" y="799191"/>
                </a:moveTo>
                <a:lnTo>
                  <a:pt x="821927" y="799191"/>
                </a:lnTo>
                <a:lnTo>
                  <a:pt x="808955" y="812006"/>
                </a:lnTo>
                <a:lnTo>
                  <a:pt x="834899" y="812006"/>
                </a:lnTo>
                <a:lnTo>
                  <a:pt x="834899" y="799191"/>
                </a:lnTo>
                <a:close/>
              </a:path>
              <a:path w="835025" h="824864">
                <a:moveTo>
                  <a:pt x="25943" y="12815"/>
                </a:moveTo>
                <a:lnTo>
                  <a:pt x="12971" y="25630"/>
                </a:lnTo>
                <a:lnTo>
                  <a:pt x="25943" y="25630"/>
                </a:lnTo>
                <a:lnTo>
                  <a:pt x="25943" y="12815"/>
                </a:lnTo>
                <a:close/>
              </a:path>
              <a:path w="835025" h="824864">
                <a:moveTo>
                  <a:pt x="808954" y="12815"/>
                </a:moveTo>
                <a:lnTo>
                  <a:pt x="25943" y="12815"/>
                </a:lnTo>
                <a:lnTo>
                  <a:pt x="25943" y="25630"/>
                </a:lnTo>
                <a:lnTo>
                  <a:pt x="808954" y="25630"/>
                </a:lnTo>
                <a:lnTo>
                  <a:pt x="808954" y="12815"/>
                </a:lnTo>
                <a:close/>
              </a:path>
              <a:path w="835025" h="824864">
                <a:moveTo>
                  <a:pt x="834898" y="12815"/>
                </a:moveTo>
                <a:lnTo>
                  <a:pt x="808954" y="12815"/>
                </a:lnTo>
                <a:lnTo>
                  <a:pt x="821926" y="25630"/>
                </a:lnTo>
                <a:lnTo>
                  <a:pt x="834898" y="25630"/>
                </a:lnTo>
                <a:lnTo>
                  <a:pt x="834898" y="12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0516499" y="3172928"/>
            <a:ext cx="808990" cy="7994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50" spc="125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2450" spc="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50" spc="12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50" spc="10" dirty="0">
                <a:latin typeface="Times New Roman" panose="02020603050405020304"/>
                <a:cs typeface="Times New Roman" panose="02020603050405020304"/>
              </a:rPr>
              <a:t>2</a:t>
            </a:r>
            <a:endParaRPr sz="2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17244" y="1355623"/>
            <a:ext cx="329819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2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ioni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5121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9525120" y="4259569"/>
            <a:ext cx="808990" cy="800100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21971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0502754" y="4246743"/>
            <a:ext cx="835025" cy="825500"/>
          </a:xfrm>
          <a:custGeom>
            <a:avLst/>
            <a:gdLst/>
            <a:ahLst/>
            <a:cxnLst/>
            <a:rect l="l" t="t" r="r" b="b"/>
            <a:pathLst>
              <a:path w="835025" h="825500">
                <a:moveTo>
                  <a:pt x="834549" y="0"/>
                </a:moveTo>
                <a:lnTo>
                  <a:pt x="0" y="0"/>
                </a:lnTo>
                <a:lnTo>
                  <a:pt x="0" y="825310"/>
                </a:lnTo>
                <a:lnTo>
                  <a:pt x="834549" y="825310"/>
                </a:lnTo>
                <a:lnTo>
                  <a:pt x="834549" y="812487"/>
                </a:lnTo>
                <a:lnTo>
                  <a:pt x="25933" y="812487"/>
                </a:lnTo>
                <a:lnTo>
                  <a:pt x="12967" y="799664"/>
                </a:lnTo>
                <a:lnTo>
                  <a:pt x="25933" y="799664"/>
                </a:lnTo>
                <a:lnTo>
                  <a:pt x="25933" y="25645"/>
                </a:lnTo>
                <a:lnTo>
                  <a:pt x="12966" y="25645"/>
                </a:lnTo>
                <a:lnTo>
                  <a:pt x="25932" y="12822"/>
                </a:lnTo>
                <a:lnTo>
                  <a:pt x="834549" y="12823"/>
                </a:lnTo>
                <a:lnTo>
                  <a:pt x="834549" y="0"/>
                </a:lnTo>
                <a:close/>
              </a:path>
              <a:path w="835025" h="825500">
                <a:moveTo>
                  <a:pt x="25933" y="799664"/>
                </a:moveTo>
                <a:lnTo>
                  <a:pt x="12967" y="799664"/>
                </a:lnTo>
                <a:lnTo>
                  <a:pt x="25933" y="812487"/>
                </a:lnTo>
                <a:lnTo>
                  <a:pt x="25933" y="799664"/>
                </a:lnTo>
                <a:close/>
              </a:path>
              <a:path w="835025" h="825500">
                <a:moveTo>
                  <a:pt x="808616" y="799664"/>
                </a:moveTo>
                <a:lnTo>
                  <a:pt x="25933" y="799664"/>
                </a:lnTo>
                <a:lnTo>
                  <a:pt x="25933" y="812487"/>
                </a:lnTo>
                <a:lnTo>
                  <a:pt x="808616" y="812487"/>
                </a:lnTo>
                <a:lnTo>
                  <a:pt x="808616" y="799664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808616" y="812487"/>
                </a:lnTo>
                <a:lnTo>
                  <a:pt x="821583" y="799664"/>
                </a:lnTo>
                <a:lnTo>
                  <a:pt x="834549" y="799664"/>
                </a:lnTo>
                <a:lnTo>
                  <a:pt x="834549" y="25646"/>
                </a:lnTo>
                <a:lnTo>
                  <a:pt x="821582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799664"/>
                </a:moveTo>
                <a:lnTo>
                  <a:pt x="821583" y="799664"/>
                </a:lnTo>
                <a:lnTo>
                  <a:pt x="808616" y="812487"/>
                </a:lnTo>
                <a:lnTo>
                  <a:pt x="834549" y="812487"/>
                </a:lnTo>
                <a:lnTo>
                  <a:pt x="834549" y="799664"/>
                </a:lnTo>
                <a:close/>
              </a:path>
              <a:path w="835025" h="825500">
                <a:moveTo>
                  <a:pt x="25932" y="12822"/>
                </a:moveTo>
                <a:lnTo>
                  <a:pt x="12966" y="25645"/>
                </a:lnTo>
                <a:lnTo>
                  <a:pt x="25933" y="25645"/>
                </a:lnTo>
                <a:lnTo>
                  <a:pt x="25932" y="12822"/>
                </a:lnTo>
                <a:close/>
              </a:path>
              <a:path w="835025" h="825500">
                <a:moveTo>
                  <a:pt x="808616" y="12823"/>
                </a:moveTo>
                <a:lnTo>
                  <a:pt x="25932" y="12822"/>
                </a:lnTo>
                <a:lnTo>
                  <a:pt x="25933" y="25645"/>
                </a:lnTo>
                <a:lnTo>
                  <a:pt x="808616" y="25646"/>
                </a:lnTo>
                <a:lnTo>
                  <a:pt x="808616" y="12823"/>
                </a:lnTo>
                <a:close/>
              </a:path>
              <a:path w="835025" h="825500">
                <a:moveTo>
                  <a:pt x="834549" y="12823"/>
                </a:moveTo>
                <a:lnTo>
                  <a:pt x="808616" y="12823"/>
                </a:lnTo>
                <a:lnTo>
                  <a:pt x="821582" y="25646"/>
                </a:lnTo>
                <a:lnTo>
                  <a:pt x="834549" y="25646"/>
                </a:lnTo>
                <a:lnTo>
                  <a:pt x="834549" y="128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0723127" y="4315068"/>
            <a:ext cx="403225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50" spc="2430" dirty="0">
                <a:latin typeface="Cambria Math" panose="02040503050406030204"/>
                <a:cs typeface="Cambria Math" panose="02040503050406030204"/>
              </a:rPr>
              <a:t> </a:t>
            </a:r>
            <a:endParaRPr sz="245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5205407" y="5483130"/>
            <a:ext cx="537845" cy="530225"/>
          </a:xfrm>
          <a:custGeom>
            <a:avLst/>
            <a:gdLst/>
            <a:ahLst/>
            <a:cxnLst/>
            <a:rect l="l" t="t" r="r" b="b"/>
            <a:pathLst>
              <a:path w="537845" h="530225">
                <a:moveTo>
                  <a:pt x="0" y="529910"/>
                </a:moveTo>
                <a:lnTo>
                  <a:pt x="537611" y="529911"/>
                </a:lnTo>
                <a:lnTo>
                  <a:pt x="537610" y="0"/>
                </a:lnTo>
                <a:lnTo>
                  <a:pt x="0" y="0"/>
                </a:lnTo>
                <a:lnTo>
                  <a:pt x="0" y="529910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96786" y="5474631"/>
            <a:ext cx="554990" cy="547370"/>
          </a:xfrm>
          <a:custGeom>
            <a:avLst/>
            <a:gdLst/>
            <a:ahLst/>
            <a:cxnLst/>
            <a:rect l="l" t="t" r="r" b="b"/>
            <a:pathLst>
              <a:path w="554989" h="547370">
                <a:moveTo>
                  <a:pt x="554855" y="0"/>
                </a:moveTo>
                <a:lnTo>
                  <a:pt x="0" y="0"/>
                </a:lnTo>
                <a:lnTo>
                  <a:pt x="0" y="546907"/>
                </a:lnTo>
                <a:lnTo>
                  <a:pt x="554855" y="546907"/>
                </a:lnTo>
                <a:lnTo>
                  <a:pt x="554855" y="538410"/>
                </a:lnTo>
                <a:lnTo>
                  <a:pt x="17241" y="538409"/>
                </a:lnTo>
                <a:lnTo>
                  <a:pt x="8621" y="529912"/>
                </a:lnTo>
                <a:lnTo>
                  <a:pt x="17241" y="529912"/>
                </a:lnTo>
                <a:lnTo>
                  <a:pt x="17241" y="16994"/>
                </a:lnTo>
                <a:lnTo>
                  <a:pt x="8620" y="16994"/>
                </a:lnTo>
                <a:lnTo>
                  <a:pt x="17241" y="8497"/>
                </a:lnTo>
                <a:lnTo>
                  <a:pt x="554855" y="8497"/>
                </a:lnTo>
                <a:lnTo>
                  <a:pt x="554855" y="0"/>
                </a:lnTo>
                <a:close/>
              </a:path>
              <a:path w="554989" h="547370">
                <a:moveTo>
                  <a:pt x="17241" y="529912"/>
                </a:moveTo>
                <a:lnTo>
                  <a:pt x="8621" y="529912"/>
                </a:lnTo>
                <a:lnTo>
                  <a:pt x="17241" y="538409"/>
                </a:lnTo>
                <a:lnTo>
                  <a:pt x="17241" y="529912"/>
                </a:lnTo>
                <a:close/>
              </a:path>
              <a:path w="554989" h="547370">
                <a:moveTo>
                  <a:pt x="537613" y="529912"/>
                </a:moveTo>
                <a:lnTo>
                  <a:pt x="17241" y="529912"/>
                </a:lnTo>
                <a:lnTo>
                  <a:pt x="17241" y="538409"/>
                </a:lnTo>
                <a:lnTo>
                  <a:pt x="537613" y="538410"/>
                </a:lnTo>
                <a:lnTo>
                  <a:pt x="537613" y="529912"/>
                </a:lnTo>
                <a:close/>
              </a:path>
              <a:path w="554989" h="547370">
                <a:moveTo>
                  <a:pt x="537613" y="8497"/>
                </a:moveTo>
                <a:lnTo>
                  <a:pt x="537613" y="538410"/>
                </a:lnTo>
                <a:lnTo>
                  <a:pt x="546234" y="529912"/>
                </a:lnTo>
                <a:lnTo>
                  <a:pt x="554855" y="529912"/>
                </a:lnTo>
                <a:lnTo>
                  <a:pt x="554855" y="16994"/>
                </a:lnTo>
                <a:lnTo>
                  <a:pt x="546234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529912"/>
                </a:moveTo>
                <a:lnTo>
                  <a:pt x="546234" y="529912"/>
                </a:lnTo>
                <a:lnTo>
                  <a:pt x="537613" y="538410"/>
                </a:lnTo>
                <a:lnTo>
                  <a:pt x="554855" y="538410"/>
                </a:lnTo>
                <a:lnTo>
                  <a:pt x="554855" y="529912"/>
                </a:lnTo>
                <a:close/>
              </a:path>
              <a:path w="554989" h="547370">
                <a:moveTo>
                  <a:pt x="17241" y="8497"/>
                </a:moveTo>
                <a:lnTo>
                  <a:pt x="8620" y="16994"/>
                </a:lnTo>
                <a:lnTo>
                  <a:pt x="17241" y="16994"/>
                </a:lnTo>
                <a:lnTo>
                  <a:pt x="17241" y="8497"/>
                </a:lnTo>
                <a:close/>
              </a:path>
              <a:path w="554989" h="547370">
                <a:moveTo>
                  <a:pt x="537613" y="8497"/>
                </a:moveTo>
                <a:lnTo>
                  <a:pt x="17241" y="8497"/>
                </a:lnTo>
                <a:lnTo>
                  <a:pt x="17241" y="16994"/>
                </a:lnTo>
                <a:lnTo>
                  <a:pt x="537613" y="16994"/>
                </a:lnTo>
                <a:lnTo>
                  <a:pt x="537613" y="8497"/>
                </a:lnTo>
                <a:close/>
              </a:path>
              <a:path w="554989" h="547370">
                <a:moveTo>
                  <a:pt x="554855" y="8497"/>
                </a:moveTo>
                <a:lnTo>
                  <a:pt x="537613" y="8497"/>
                </a:lnTo>
                <a:lnTo>
                  <a:pt x="546234" y="16994"/>
                </a:lnTo>
                <a:lnTo>
                  <a:pt x="554855" y="16994"/>
                </a:lnTo>
                <a:lnTo>
                  <a:pt x="554855" y="8497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255693" y="5629232"/>
            <a:ext cx="443865" cy="2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84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5766864" y="5766630"/>
            <a:ext cx="538480" cy="531495"/>
          </a:xfrm>
          <a:custGeom>
            <a:avLst/>
            <a:gdLst/>
            <a:ahLst/>
            <a:cxnLst/>
            <a:rect l="l" t="t" r="r" b="b"/>
            <a:pathLst>
              <a:path w="538479" h="531495">
                <a:moveTo>
                  <a:pt x="0" y="531484"/>
                </a:moveTo>
                <a:lnTo>
                  <a:pt x="538126" y="531484"/>
                </a:lnTo>
                <a:lnTo>
                  <a:pt x="538126" y="0"/>
                </a:lnTo>
                <a:lnTo>
                  <a:pt x="0" y="0"/>
                </a:lnTo>
                <a:lnTo>
                  <a:pt x="0" y="53148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58235" y="5758106"/>
            <a:ext cx="555625" cy="548640"/>
          </a:xfrm>
          <a:custGeom>
            <a:avLst/>
            <a:gdLst/>
            <a:ahLst/>
            <a:cxnLst/>
            <a:rect l="l" t="t" r="r" b="b"/>
            <a:pathLst>
              <a:path w="555625" h="548639">
                <a:moveTo>
                  <a:pt x="555384" y="0"/>
                </a:moveTo>
                <a:lnTo>
                  <a:pt x="0" y="0"/>
                </a:lnTo>
                <a:lnTo>
                  <a:pt x="0" y="548530"/>
                </a:lnTo>
                <a:lnTo>
                  <a:pt x="555385" y="548530"/>
                </a:lnTo>
                <a:lnTo>
                  <a:pt x="555385" y="540008"/>
                </a:lnTo>
                <a:lnTo>
                  <a:pt x="17258" y="540008"/>
                </a:lnTo>
                <a:lnTo>
                  <a:pt x="8629" y="531485"/>
                </a:lnTo>
                <a:lnTo>
                  <a:pt x="17258" y="531485"/>
                </a:lnTo>
                <a:lnTo>
                  <a:pt x="17258" y="17045"/>
                </a:lnTo>
                <a:lnTo>
                  <a:pt x="8629" y="17045"/>
                </a:lnTo>
                <a:lnTo>
                  <a:pt x="17258" y="8522"/>
                </a:lnTo>
                <a:lnTo>
                  <a:pt x="555384" y="8522"/>
                </a:lnTo>
                <a:lnTo>
                  <a:pt x="555384" y="0"/>
                </a:lnTo>
                <a:close/>
              </a:path>
              <a:path w="555625" h="548639">
                <a:moveTo>
                  <a:pt x="17258" y="531485"/>
                </a:moveTo>
                <a:lnTo>
                  <a:pt x="8629" y="531485"/>
                </a:lnTo>
                <a:lnTo>
                  <a:pt x="17258" y="540008"/>
                </a:lnTo>
                <a:lnTo>
                  <a:pt x="17258" y="531485"/>
                </a:lnTo>
                <a:close/>
              </a:path>
              <a:path w="555625" h="548639">
                <a:moveTo>
                  <a:pt x="538126" y="531485"/>
                </a:moveTo>
                <a:lnTo>
                  <a:pt x="17258" y="531485"/>
                </a:lnTo>
                <a:lnTo>
                  <a:pt x="17258" y="540008"/>
                </a:lnTo>
                <a:lnTo>
                  <a:pt x="538126" y="540008"/>
                </a:lnTo>
                <a:lnTo>
                  <a:pt x="538126" y="531485"/>
                </a:lnTo>
                <a:close/>
              </a:path>
              <a:path w="555625" h="548639">
                <a:moveTo>
                  <a:pt x="538126" y="8522"/>
                </a:moveTo>
                <a:lnTo>
                  <a:pt x="538126" y="540008"/>
                </a:lnTo>
                <a:lnTo>
                  <a:pt x="546755" y="531485"/>
                </a:lnTo>
                <a:lnTo>
                  <a:pt x="555385" y="531485"/>
                </a:lnTo>
                <a:lnTo>
                  <a:pt x="555384" y="17045"/>
                </a:lnTo>
                <a:lnTo>
                  <a:pt x="546755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5" y="531485"/>
                </a:moveTo>
                <a:lnTo>
                  <a:pt x="546755" y="531485"/>
                </a:lnTo>
                <a:lnTo>
                  <a:pt x="538126" y="540008"/>
                </a:lnTo>
                <a:lnTo>
                  <a:pt x="555385" y="540008"/>
                </a:lnTo>
                <a:lnTo>
                  <a:pt x="555385" y="531485"/>
                </a:lnTo>
                <a:close/>
              </a:path>
              <a:path w="555625" h="548639">
                <a:moveTo>
                  <a:pt x="17258" y="8522"/>
                </a:moveTo>
                <a:lnTo>
                  <a:pt x="8629" y="17045"/>
                </a:lnTo>
                <a:lnTo>
                  <a:pt x="17258" y="17045"/>
                </a:lnTo>
                <a:lnTo>
                  <a:pt x="17258" y="8522"/>
                </a:lnTo>
                <a:close/>
              </a:path>
              <a:path w="555625" h="548639">
                <a:moveTo>
                  <a:pt x="538126" y="8522"/>
                </a:moveTo>
                <a:lnTo>
                  <a:pt x="17258" y="8522"/>
                </a:lnTo>
                <a:lnTo>
                  <a:pt x="17258" y="17045"/>
                </a:lnTo>
                <a:lnTo>
                  <a:pt x="538126" y="17045"/>
                </a:lnTo>
                <a:lnTo>
                  <a:pt x="538126" y="8522"/>
                </a:lnTo>
                <a:close/>
              </a:path>
              <a:path w="555625" h="548639">
                <a:moveTo>
                  <a:pt x="555384" y="8522"/>
                </a:moveTo>
                <a:lnTo>
                  <a:pt x="538126" y="8522"/>
                </a:lnTo>
                <a:lnTo>
                  <a:pt x="546755" y="17045"/>
                </a:lnTo>
                <a:lnTo>
                  <a:pt x="555384" y="17045"/>
                </a:lnTo>
                <a:lnTo>
                  <a:pt x="555384" y="852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5900642" y="5799258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639104" y="5167472"/>
            <a:ext cx="538480" cy="529590"/>
          </a:xfrm>
          <a:custGeom>
            <a:avLst/>
            <a:gdLst/>
            <a:ahLst/>
            <a:cxnLst/>
            <a:rect l="l" t="t" r="r" b="b"/>
            <a:pathLst>
              <a:path w="538479" h="529589">
                <a:moveTo>
                  <a:pt x="0" y="529026"/>
                </a:moveTo>
                <a:lnTo>
                  <a:pt x="538126" y="529026"/>
                </a:lnTo>
                <a:lnTo>
                  <a:pt x="538126" y="0"/>
                </a:lnTo>
                <a:lnTo>
                  <a:pt x="0" y="0"/>
                </a:lnTo>
                <a:lnTo>
                  <a:pt x="0" y="529026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30475" y="5158983"/>
            <a:ext cx="555625" cy="546100"/>
          </a:xfrm>
          <a:custGeom>
            <a:avLst/>
            <a:gdLst/>
            <a:ahLst/>
            <a:cxnLst/>
            <a:rect l="l" t="t" r="r" b="b"/>
            <a:pathLst>
              <a:path w="555625" h="546100">
                <a:moveTo>
                  <a:pt x="555384" y="0"/>
                </a:moveTo>
                <a:lnTo>
                  <a:pt x="0" y="0"/>
                </a:lnTo>
                <a:lnTo>
                  <a:pt x="0" y="545998"/>
                </a:lnTo>
                <a:lnTo>
                  <a:pt x="555385" y="545998"/>
                </a:lnTo>
                <a:lnTo>
                  <a:pt x="555385" y="537515"/>
                </a:lnTo>
                <a:lnTo>
                  <a:pt x="17258" y="537515"/>
                </a:lnTo>
                <a:lnTo>
                  <a:pt x="8629" y="529032"/>
                </a:lnTo>
                <a:lnTo>
                  <a:pt x="17258" y="529032"/>
                </a:lnTo>
                <a:lnTo>
                  <a:pt x="17258" y="16966"/>
                </a:lnTo>
                <a:lnTo>
                  <a:pt x="8629" y="16966"/>
                </a:lnTo>
                <a:lnTo>
                  <a:pt x="17258" y="8483"/>
                </a:lnTo>
                <a:lnTo>
                  <a:pt x="555384" y="8483"/>
                </a:lnTo>
                <a:lnTo>
                  <a:pt x="555384" y="0"/>
                </a:lnTo>
                <a:close/>
              </a:path>
              <a:path w="555625" h="546100">
                <a:moveTo>
                  <a:pt x="17258" y="529032"/>
                </a:moveTo>
                <a:lnTo>
                  <a:pt x="8629" y="529032"/>
                </a:lnTo>
                <a:lnTo>
                  <a:pt x="17258" y="537515"/>
                </a:lnTo>
                <a:lnTo>
                  <a:pt x="17258" y="529032"/>
                </a:lnTo>
                <a:close/>
              </a:path>
              <a:path w="555625" h="546100">
                <a:moveTo>
                  <a:pt x="538126" y="529032"/>
                </a:moveTo>
                <a:lnTo>
                  <a:pt x="17258" y="529032"/>
                </a:lnTo>
                <a:lnTo>
                  <a:pt x="17258" y="537515"/>
                </a:lnTo>
                <a:lnTo>
                  <a:pt x="538126" y="537515"/>
                </a:lnTo>
                <a:lnTo>
                  <a:pt x="538126" y="529032"/>
                </a:lnTo>
                <a:close/>
              </a:path>
              <a:path w="555625" h="546100">
                <a:moveTo>
                  <a:pt x="538126" y="8483"/>
                </a:moveTo>
                <a:lnTo>
                  <a:pt x="538126" y="537515"/>
                </a:lnTo>
                <a:lnTo>
                  <a:pt x="546755" y="529032"/>
                </a:lnTo>
                <a:lnTo>
                  <a:pt x="555385" y="529032"/>
                </a:lnTo>
                <a:lnTo>
                  <a:pt x="555384" y="16966"/>
                </a:lnTo>
                <a:lnTo>
                  <a:pt x="546755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5" y="529032"/>
                </a:moveTo>
                <a:lnTo>
                  <a:pt x="546755" y="529032"/>
                </a:lnTo>
                <a:lnTo>
                  <a:pt x="538126" y="537515"/>
                </a:lnTo>
                <a:lnTo>
                  <a:pt x="555385" y="537515"/>
                </a:lnTo>
                <a:lnTo>
                  <a:pt x="555385" y="529032"/>
                </a:lnTo>
                <a:close/>
              </a:path>
              <a:path w="555625" h="546100">
                <a:moveTo>
                  <a:pt x="17258" y="8483"/>
                </a:moveTo>
                <a:lnTo>
                  <a:pt x="8629" y="16966"/>
                </a:lnTo>
                <a:lnTo>
                  <a:pt x="17258" y="16966"/>
                </a:lnTo>
                <a:lnTo>
                  <a:pt x="17258" y="8483"/>
                </a:lnTo>
                <a:close/>
              </a:path>
              <a:path w="555625" h="546100">
                <a:moveTo>
                  <a:pt x="538126" y="8483"/>
                </a:moveTo>
                <a:lnTo>
                  <a:pt x="17258" y="8483"/>
                </a:lnTo>
                <a:lnTo>
                  <a:pt x="17258" y="16966"/>
                </a:lnTo>
                <a:lnTo>
                  <a:pt x="538126" y="16966"/>
                </a:lnTo>
                <a:lnTo>
                  <a:pt x="538126" y="8483"/>
                </a:lnTo>
                <a:close/>
              </a:path>
              <a:path w="555625" h="546100">
                <a:moveTo>
                  <a:pt x="555384" y="8483"/>
                </a:moveTo>
                <a:lnTo>
                  <a:pt x="538126" y="8483"/>
                </a:lnTo>
                <a:lnTo>
                  <a:pt x="546755" y="16966"/>
                </a:lnTo>
                <a:lnTo>
                  <a:pt x="555384" y="16966"/>
                </a:lnTo>
                <a:lnTo>
                  <a:pt x="555384" y="848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4772883" y="5198350"/>
            <a:ext cx="276860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1625" dirty="0">
                <a:latin typeface="Cambria Math" panose="02040503050406030204"/>
                <a:cs typeface="Cambria Math" panose="02040503050406030204"/>
              </a:rPr>
              <a:t> </a:t>
            </a:r>
            <a:endParaRPr sz="16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9445752" y="1889760"/>
            <a:ext cx="929640" cy="3499485"/>
          </a:xfrm>
          <a:custGeom>
            <a:avLst/>
            <a:gdLst/>
            <a:ahLst/>
            <a:cxnLst/>
            <a:rect l="l" t="t" r="r" b="b"/>
            <a:pathLst>
              <a:path w="929640" h="3499485">
                <a:moveTo>
                  <a:pt x="0" y="154939"/>
                </a:moveTo>
                <a:lnTo>
                  <a:pt x="6010" y="112042"/>
                </a:lnTo>
                <a:lnTo>
                  <a:pt x="22925" y="73768"/>
                </a:lnTo>
                <a:lnTo>
                  <a:pt x="49069" y="41791"/>
                </a:lnTo>
                <a:lnTo>
                  <a:pt x="82769" y="17787"/>
                </a:lnTo>
                <a:lnTo>
                  <a:pt x="122351" y="3430"/>
                </a:lnTo>
                <a:lnTo>
                  <a:pt x="774700" y="0"/>
                </a:lnTo>
                <a:lnTo>
                  <a:pt x="789409" y="688"/>
                </a:lnTo>
                <a:lnTo>
                  <a:pt x="830951" y="10519"/>
                </a:lnTo>
                <a:lnTo>
                  <a:pt x="867312" y="30697"/>
                </a:lnTo>
                <a:lnTo>
                  <a:pt x="896817" y="59546"/>
                </a:lnTo>
                <a:lnTo>
                  <a:pt x="917792" y="95392"/>
                </a:lnTo>
                <a:lnTo>
                  <a:pt x="928562" y="136562"/>
                </a:lnTo>
                <a:lnTo>
                  <a:pt x="929640" y="3344164"/>
                </a:lnTo>
                <a:lnTo>
                  <a:pt x="928951" y="3358873"/>
                </a:lnTo>
                <a:lnTo>
                  <a:pt x="919120" y="3400415"/>
                </a:lnTo>
                <a:lnTo>
                  <a:pt x="898942" y="3436776"/>
                </a:lnTo>
                <a:lnTo>
                  <a:pt x="870093" y="3466281"/>
                </a:lnTo>
                <a:lnTo>
                  <a:pt x="834247" y="3487256"/>
                </a:lnTo>
                <a:lnTo>
                  <a:pt x="793077" y="3498026"/>
                </a:lnTo>
                <a:lnTo>
                  <a:pt x="154940" y="3499104"/>
                </a:lnTo>
                <a:lnTo>
                  <a:pt x="140230" y="3498415"/>
                </a:lnTo>
                <a:lnTo>
                  <a:pt x="98688" y="3488584"/>
                </a:lnTo>
                <a:lnTo>
                  <a:pt x="62327" y="3468406"/>
                </a:lnTo>
                <a:lnTo>
                  <a:pt x="32822" y="3439557"/>
                </a:lnTo>
                <a:lnTo>
                  <a:pt x="11847" y="3403711"/>
                </a:lnTo>
                <a:lnTo>
                  <a:pt x="1077" y="3362541"/>
                </a:lnTo>
                <a:lnTo>
                  <a:pt x="0" y="154939"/>
                </a:lnTo>
                <a:close/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0454640" y="1889760"/>
            <a:ext cx="927100" cy="3499485"/>
          </a:xfrm>
          <a:custGeom>
            <a:avLst/>
            <a:gdLst/>
            <a:ahLst/>
            <a:cxnLst/>
            <a:rect l="l" t="t" r="r" b="b"/>
            <a:pathLst>
              <a:path w="927100" h="3499485">
                <a:moveTo>
                  <a:pt x="0" y="154431"/>
                </a:moveTo>
                <a:lnTo>
                  <a:pt x="6027" y="111531"/>
                </a:lnTo>
                <a:lnTo>
                  <a:pt x="22986" y="73282"/>
                </a:lnTo>
                <a:lnTo>
                  <a:pt x="49195" y="41367"/>
                </a:lnTo>
                <a:lnTo>
                  <a:pt x="82971" y="17469"/>
                </a:lnTo>
                <a:lnTo>
                  <a:pt x="122630" y="3272"/>
                </a:lnTo>
                <a:lnTo>
                  <a:pt x="772159" y="0"/>
                </a:lnTo>
                <a:lnTo>
                  <a:pt x="786873" y="690"/>
                </a:lnTo>
                <a:lnTo>
                  <a:pt x="828409" y="10548"/>
                </a:lnTo>
                <a:lnTo>
                  <a:pt x="864734" y="30778"/>
                </a:lnTo>
                <a:lnTo>
                  <a:pt x="894164" y="59696"/>
                </a:lnTo>
                <a:lnTo>
                  <a:pt x="915015" y="95620"/>
                </a:lnTo>
                <a:lnTo>
                  <a:pt x="925605" y="136867"/>
                </a:lnTo>
                <a:lnTo>
                  <a:pt x="926591" y="3344672"/>
                </a:lnTo>
                <a:lnTo>
                  <a:pt x="925901" y="3359385"/>
                </a:lnTo>
                <a:lnTo>
                  <a:pt x="916043" y="3400921"/>
                </a:lnTo>
                <a:lnTo>
                  <a:pt x="895813" y="3437246"/>
                </a:lnTo>
                <a:lnTo>
                  <a:pt x="866895" y="3466676"/>
                </a:lnTo>
                <a:lnTo>
                  <a:pt x="830971" y="3487527"/>
                </a:lnTo>
                <a:lnTo>
                  <a:pt x="789724" y="3498117"/>
                </a:lnTo>
                <a:lnTo>
                  <a:pt x="154431" y="3499104"/>
                </a:lnTo>
                <a:lnTo>
                  <a:pt x="139718" y="3498413"/>
                </a:lnTo>
                <a:lnTo>
                  <a:pt x="98182" y="3488555"/>
                </a:lnTo>
                <a:lnTo>
                  <a:pt x="61857" y="3468325"/>
                </a:lnTo>
                <a:lnTo>
                  <a:pt x="32427" y="3439407"/>
                </a:lnTo>
                <a:lnTo>
                  <a:pt x="11576" y="3403483"/>
                </a:lnTo>
                <a:lnTo>
                  <a:pt x="986" y="3362236"/>
                </a:lnTo>
                <a:lnTo>
                  <a:pt x="0" y="154431"/>
                </a:lnTo>
                <a:close/>
              </a:path>
            </a:pathLst>
          </a:custGeom>
          <a:ln w="2438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9434576" y="5616498"/>
            <a:ext cx="195643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20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by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-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ol</a:t>
            </a:r>
            <a:r>
              <a:rPr sz="200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n c</a:t>
            </a:r>
            <a:r>
              <a:rPr sz="2000" dirty="0">
                <a:latin typeface="Calibri" panose="020F0502020204030204"/>
                <a:cs typeface="Calibri" panose="020F0502020204030204"/>
              </a:rPr>
              <a:t>hun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du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ling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9537192" y="2758439"/>
            <a:ext cx="866140" cy="588645"/>
          </a:xfrm>
          <a:custGeom>
            <a:avLst/>
            <a:gdLst/>
            <a:ahLst/>
            <a:cxnLst/>
            <a:rect l="l" t="t" r="r" b="b"/>
            <a:pathLst>
              <a:path w="866140" h="588645">
                <a:moveTo>
                  <a:pt x="0" y="294132"/>
                </a:moveTo>
                <a:lnTo>
                  <a:pt x="5665" y="246425"/>
                </a:lnTo>
                <a:lnTo>
                  <a:pt x="22067" y="201167"/>
                </a:lnTo>
                <a:lnTo>
                  <a:pt x="48314" y="158966"/>
                </a:lnTo>
                <a:lnTo>
                  <a:pt x="83515" y="120426"/>
                </a:lnTo>
                <a:lnTo>
                  <a:pt x="126777" y="86153"/>
                </a:lnTo>
                <a:lnTo>
                  <a:pt x="177210" y="56753"/>
                </a:lnTo>
                <a:lnTo>
                  <a:pt x="233922" y="32832"/>
                </a:lnTo>
                <a:lnTo>
                  <a:pt x="296021" y="14996"/>
                </a:lnTo>
                <a:lnTo>
                  <a:pt x="362616" y="3850"/>
                </a:lnTo>
                <a:lnTo>
                  <a:pt x="432815" y="0"/>
                </a:lnTo>
                <a:lnTo>
                  <a:pt x="468310" y="975"/>
                </a:lnTo>
                <a:lnTo>
                  <a:pt x="536818" y="8548"/>
                </a:lnTo>
                <a:lnTo>
                  <a:pt x="601277" y="23115"/>
                </a:lnTo>
                <a:lnTo>
                  <a:pt x="660794" y="44070"/>
                </a:lnTo>
                <a:lnTo>
                  <a:pt x="714478" y="70806"/>
                </a:lnTo>
                <a:lnTo>
                  <a:pt x="761437" y="102718"/>
                </a:lnTo>
                <a:lnTo>
                  <a:pt x="800780" y="139200"/>
                </a:lnTo>
                <a:lnTo>
                  <a:pt x="831615" y="179647"/>
                </a:lnTo>
                <a:lnTo>
                  <a:pt x="853051" y="223452"/>
                </a:lnTo>
                <a:lnTo>
                  <a:pt x="864197" y="270010"/>
                </a:lnTo>
                <a:lnTo>
                  <a:pt x="865631" y="294132"/>
                </a:lnTo>
                <a:lnTo>
                  <a:pt x="864197" y="318253"/>
                </a:lnTo>
                <a:lnTo>
                  <a:pt x="853051" y="364811"/>
                </a:lnTo>
                <a:lnTo>
                  <a:pt x="831615" y="408616"/>
                </a:lnTo>
                <a:lnTo>
                  <a:pt x="800780" y="449063"/>
                </a:lnTo>
                <a:lnTo>
                  <a:pt x="761437" y="485545"/>
                </a:lnTo>
                <a:lnTo>
                  <a:pt x="714478" y="517457"/>
                </a:lnTo>
                <a:lnTo>
                  <a:pt x="660794" y="544193"/>
                </a:lnTo>
                <a:lnTo>
                  <a:pt x="601277" y="565148"/>
                </a:lnTo>
                <a:lnTo>
                  <a:pt x="536818" y="579715"/>
                </a:lnTo>
                <a:lnTo>
                  <a:pt x="468310" y="587288"/>
                </a:lnTo>
                <a:lnTo>
                  <a:pt x="432815" y="588263"/>
                </a:lnTo>
                <a:lnTo>
                  <a:pt x="397321" y="587288"/>
                </a:lnTo>
                <a:lnTo>
                  <a:pt x="328813" y="579715"/>
                </a:lnTo>
                <a:lnTo>
                  <a:pt x="264354" y="565148"/>
                </a:lnTo>
                <a:lnTo>
                  <a:pt x="204837" y="544193"/>
                </a:lnTo>
                <a:lnTo>
                  <a:pt x="151153" y="517457"/>
                </a:lnTo>
                <a:lnTo>
                  <a:pt x="104194" y="485545"/>
                </a:lnTo>
                <a:lnTo>
                  <a:pt x="64851" y="449063"/>
                </a:lnTo>
                <a:lnTo>
                  <a:pt x="34016" y="408616"/>
                </a:lnTo>
                <a:lnTo>
                  <a:pt x="12580" y="364811"/>
                </a:lnTo>
                <a:lnTo>
                  <a:pt x="1434" y="318253"/>
                </a:lnTo>
                <a:lnTo>
                  <a:pt x="0" y="294132"/>
                </a:lnTo>
                <a:close/>
              </a:path>
            </a:pathLst>
          </a:custGeom>
          <a:ln w="24384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543847" y="621784"/>
            <a:ext cx="2344420" cy="905510"/>
          </a:xfrm>
          <a:custGeom>
            <a:avLst/>
            <a:gdLst/>
            <a:ahLst/>
            <a:cxnLst/>
            <a:rect l="l" t="t" r="r" b="b"/>
            <a:pathLst>
              <a:path w="2344420" h="905510">
                <a:moveTo>
                  <a:pt x="1496870" y="825500"/>
                </a:moveTo>
                <a:lnTo>
                  <a:pt x="902004" y="825500"/>
                </a:lnTo>
                <a:lnTo>
                  <a:pt x="911025" y="831850"/>
                </a:lnTo>
                <a:lnTo>
                  <a:pt x="920513" y="838200"/>
                </a:lnTo>
                <a:lnTo>
                  <a:pt x="930453" y="843280"/>
                </a:lnTo>
                <a:lnTo>
                  <a:pt x="940829" y="849630"/>
                </a:lnTo>
                <a:lnTo>
                  <a:pt x="986379" y="869950"/>
                </a:lnTo>
                <a:lnTo>
                  <a:pt x="1037659" y="886460"/>
                </a:lnTo>
                <a:lnTo>
                  <a:pt x="1051257" y="889000"/>
                </a:lnTo>
                <a:lnTo>
                  <a:pt x="1065136" y="892810"/>
                </a:lnTo>
                <a:lnTo>
                  <a:pt x="1093672" y="897889"/>
                </a:lnTo>
                <a:lnTo>
                  <a:pt x="1122747" y="901700"/>
                </a:lnTo>
                <a:lnTo>
                  <a:pt x="1151866" y="904239"/>
                </a:lnTo>
                <a:lnTo>
                  <a:pt x="1180913" y="905510"/>
                </a:lnTo>
                <a:lnTo>
                  <a:pt x="1238321" y="905510"/>
                </a:lnTo>
                <a:lnTo>
                  <a:pt x="1320959" y="895350"/>
                </a:lnTo>
                <a:lnTo>
                  <a:pt x="1372370" y="883920"/>
                </a:lnTo>
                <a:lnTo>
                  <a:pt x="1419741" y="867410"/>
                </a:lnTo>
                <a:lnTo>
                  <a:pt x="1462135" y="847089"/>
                </a:lnTo>
                <a:lnTo>
                  <a:pt x="1481172" y="836930"/>
                </a:lnTo>
                <a:lnTo>
                  <a:pt x="1496870" y="825500"/>
                </a:lnTo>
                <a:close/>
              </a:path>
              <a:path w="2344420" h="905510">
                <a:moveTo>
                  <a:pt x="1949235" y="740410"/>
                </a:moveTo>
                <a:lnTo>
                  <a:pt x="317067" y="740410"/>
                </a:lnTo>
                <a:lnTo>
                  <a:pt x="319988" y="744220"/>
                </a:lnTo>
                <a:lnTo>
                  <a:pt x="361162" y="774700"/>
                </a:lnTo>
                <a:lnTo>
                  <a:pt x="407952" y="798830"/>
                </a:lnTo>
                <a:lnTo>
                  <a:pt x="460737" y="819150"/>
                </a:lnTo>
                <a:lnTo>
                  <a:pt x="518373" y="835660"/>
                </a:lnTo>
                <a:lnTo>
                  <a:pt x="579716" y="845820"/>
                </a:lnTo>
                <a:lnTo>
                  <a:pt x="643622" y="852170"/>
                </a:lnTo>
                <a:lnTo>
                  <a:pt x="676179" y="853439"/>
                </a:lnTo>
                <a:lnTo>
                  <a:pt x="708948" y="853439"/>
                </a:lnTo>
                <a:lnTo>
                  <a:pt x="774550" y="849630"/>
                </a:lnTo>
                <a:lnTo>
                  <a:pt x="870966" y="833120"/>
                </a:lnTo>
                <a:lnTo>
                  <a:pt x="902004" y="825500"/>
                </a:lnTo>
                <a:lnTo>
                  <a:pt x="1496870" y="825500"/>
                </a:lnTo>
                <a:lnTo>
                  <a:pt x="1528242" y="798830"/>
                </a:lnTo>
                <a:lnTo>
                  <a:pt x="1550081" y="769620"/>
                </a:lnTo>
                <a:lnTo>
                  <a:pt x="1879280" y="769620"/>
                </a:lnTo>
                <a:lnTo>
                  <a:pt x="1899639" y="763270"/>
                </a:lnTo>
                <a:lnTo>
                  <a:pt x="1918941" y="755650"/>
                </a:lnTo>
                <a:lnTo>
                  <a:pt x="1937113" y="746760"/>
                </a:lnTo>
                <a:lnTo>
                  <a:pt x="1949235" y="740410"/>
                </a:lnTo>
                <a:close/>
              </a:path>
              <a:path w="2344420" h="905510">
                <a:moveTo>
                  <a:pt x="1879280" y="769620"/>
                </a:moveTo>
                <a:lnTo>
                  <a:pt x="1550081" y="769620"/>
                </a:lnTo>
                <a:lnTo>
                  <a:pt x="1561513" y="772160"/>
                </a:lnTo>
                <a:lnTo>
                  <a:pt x="1573198" y="775970"/>
                </a:lnTo>
                <a:lnTo>
                  <a:pt x="1585116" y="778510"/>
                </a:lnTo>
                <a:lnTo>
                  <a:pt x="1597251" y="782320"/>
                </a:lnTo>
                <a:lnTo>
                  <a:pt x="1609585" y="784860"/>
                </a:lnTo>
                <a:lnTo>
                  <a:pt x="1622100" y="786130"/>
                </a:lnTo>
                <a:lnTo>
                  <a:pt x="1634779" y="788670"/>
                </a:lnTo>
                <a:lnTo>
                  <a:pt x="1686780" y="793750"/>
                </a:lnTo>
                <a:lnTo>
                  <a:pt x="1739021" y="793750"/>
                </a:lnTo>
                <a:lnTo>
                  <a:pt x="1764190" y="792480"/>
                </a:lnTo>
                <a:lnTo>
                  <a:pt x="1788738" y="789939"/>
                </a:lnTo>
                <a:lnTo>
                  <a:pt x="1812595" y="786130"/>
                </a:lnTo>
                <a:lnTo>
                  <a:pt x="1857938" y="775970"/>
                </a:lnTo>
                <a:lnTo>
                  <a:pt x="1879280" y="769620"/>
                </a:lnTo>
                <a:close/>
              </a:path>
              <a:path w="2344420" h="905510">
                <a:moveTo>
                  <a:pt x="592349" y="80010"/>
                </a:moveTo>
                <a:lnTo>
                  <a:pt x="553232" y="80010"/>
                </a:lnTo>
                <a:lnTo>
                  <a:pt x="527125" y="82550"/>
                </a:lnTo>
                <a:lnTo>
                  <a:pt x="497547" y="85089"/>
                </a:lnTo>
                <a:lnTo>
                  <a:pt x="441416" y="93980"/>
                </a:lnTo>
                <a:lnTo>
                  <a:pt x="389856" y="106680"/>
                </a:lnTo>
                <a:lnTo>
                  <a:pt x="343509" y="124460"/>
                </a:lnTo>
                <a:lnTo>
                  <a:pt x="303021" y="144780"/>
                </a:lnTo>
                <a:lnTo>
                  <a:pt x="269034" y="167639"/>
                </a:lnTo>
                <a:lnTo>
                  <a:pt x="231652" y="208280"/>
                </a:lnTo>
                <a:lnTo>
                  <a:pt x="212522" y="251460"/>
                </a:lnTo>
                <a:lnTo>
                  <a:pt x="210577" y="267970"/>
                </a:lnTo>
                <a:lnTo>
                  <a:pt x="210981" y="283210"/>
                </a:lnTo>
                <a:lnTo>
                  <a:pt x="213816" y="298450"/>
                </a:lnTo>
                <a:lnTo>
                  <a:pt x="198574" y="302260"/>
                </a:lnTo>
                <a:lnTo>
                  <a:pt x="141702" y="311150"/>
                </a:lnTo>
                <a:lnTo>
                  <a:pt x="103124" y="322580"/>
                </a:lnTo>
                <a:lnTo>
                  <a:pt x="59052" y="342900"/>
                </a:lnTo>
                <a:lnTo>
                  <a:pt x="23744" y="372110"/>
                </a:lnTo>
                <a:lnTo>
                  <a:pt x="2251" y="408939"/>
                </a:lnTo>
                <a:lnTo>
                  <a:pt x="0" y="429260"/>
                </a:lnTo>
                <a:lnTo>
                  <a:pt x="887" y="438150"/>
                </a:lnTo>
                <a:lnTo>
                  <a:pt x="17122" y="476250"/>
                </a:lnTo>
                <a:lnTo>
                  <a:pt x="41734" y="502920"/>
                </a:lnTo>
                <a:lnTo>
                  <a:pt x="52138" y="511810"/>
                </a:lnTo>
                <a:lnTo>
                  <a:pt x="63590" y="519430"/>
                </a:lnTo>
                <a:lnTo>
                  <a:pt x="76059" y="527050"/>
                </a:lnTo>
                <a:lnTo>
                  <a:pt x="89511" y="534670"/>
                </a:lnTo>
                <a:lnTo>
                  <a:pt x="103917" y="541020"/>
                </a:lnTo>
                <a:lnTo>
                  <a:pt x="91846" y="549910"/>
                </a:lnTo>
                <a:lnTo>
                  <a:pt x="65172" y="579120"/>
                </a:lnTo>
                <a:lnTo>
                  <a:pt x="53295" y="621030"/>
                </a:lnTo>
                <a:lnTo>
                  <a:pt x="54812" y="632460"/>
                </a:lnTo>
                <a:lnTo>
                  <a:pt x="75491" y="670560"/>
                </a:lnTo>
                <a:lnTo>
                  <a:pt x="116365" y="702310"/>
                </a:lnTo>
                <a:lnTo>
                  <a:pt x="157682" y="720089"/>
                </a:lnTo>
                <a:lnTo>
                  <a:pt x="206117" y="734060"/>
                </a:lnTo>
                <a:lnTo>
                  <a:pt x="278626" y="741680"/>
                </a:lnTo>
                <a:lnTo>
                  <a:pt x="297721" y="741680"/>
                </a:lnTo>
                <a:lnTo>
                  <a:pt x="317067" y="740410"/>
                </a:lnTo>
                <a:lnTo>
                  <a:pt x="1949235" y="740410"/>
                </a:lnTo>
                <a:lnTo>
                  <a:pt x="1954084" y="737870"/>
                </a:lnTo>
                <a:lnTo>
                  <a:pt x="1969780" y="727710"/>
                </a:lnTo>
                <a:lnTo>
                  <a:pt x="1984129" y="716280"/>
                </a:lnTo>
                <a:lnTo>
                  <a:pt x="1997058" y="706120"/>
                </a:lnTo>
                <a:lnTo>
                  <a:pt x="2026595" y="669289"/>
                </a:lnTo>
                <a:lnTo>
                  <a:pt x="2040732" y="629920"/>
                </a:lnTo>
                <a:lnTo>
                  <a:pt x="2054116" y="628650"/>
                </a:lnTo>
                <a:lnTo>
                  <a:pt x="2067372" y="626110"/>
                </a:lnTo>
                <a:lnTo>
                  <a:pt x="2080487" y="624839"/>
                </a:lnTo>
                <a:lnTo>
                  <a:pt x="2131274" y="614680"/>
                </a:lnTo>
                <a:lnTo>
                  <a:pt x="2143487" y="610870"/>
                </a:lnTo>
                <a:lnTo>
                  <a:pt x="2155479" y="608330"/>
                </a:lnTo>
                <a:lnTo>
                  <a:pt x="2178751" y="600710"/>
                </a:lnTo>
                <a:lnTo>
                  <a:pt x="2224120" y="582930"/>
                </a:lnTo>
                <a:lnTo>
                  <a:pt x="2264446" y="560070"/>
                </a:lnTo>
                <a:lnTo>
                  <a:pt x="2296731" y="534670"/>
                </a:lnTo>
                <a:lnTo>
                  <a:pt x="2329777" y="492760"/>
                </a:lnTo>
                <a:lnTo>
                  <a:pt x="2343950" y="449580"/>
                </a:lnTo>
                <a:lnTo>
                  <a:pt x="2344399" y="434339"/>
                </a:lnTo>
                <a:lnTo>
                  <a:pt x="2342682" y="420370"/>
                </a:lnTo>
                <a:lnTo>
                  <a:pt x="2324360" y="375920"/>
                </a:lnTo>
                <a:lnTo>
                  <a:pt x="2285916" y="334010"/>
                </a:lnTo>
                <a:lnTo>
                  <a:pt x="2268549" y="321310"/>
                </a:lnTo>
                <a:lnTo>
                  <a:pt x="2273756" y="314960"/>
                </a:lnTo>
                <a:lnTo>
                  <a:pt x="2278201" y="308610"/>
                </a:lnTo>
                <a:lnTo>
                  <a:pt x="2287057" y="289560"/>
                </a:lnTo>
                <a:lnTo>
                  <a:pt x="2290416" y="276860"/>
                </a:lnTo>
                <a:lnTo>
                  <a:pt x="2291887" y="265430"/>
                </a:lnTo>
                <a:lnTo>
                  <a:pt x="2291519" y="252730"/>
                </a:lnTo>
                <a:lnTo>
                  <a:pt x="2272681" y="207010"/>
                </a:lnTo>
                <a:lnTo>
                  <a:pt x="2241738" y="175260"/>
                </a:lnTo>
                <a:lnTo>
                  <a:pt x="2197909" y="147320"/>
                </a:lnTo>
                <a:lnTo>
                  <a:pt x="2162206" y="132080"/>
                </a:lnTo>
                <a:lnTo>
                  <a:pt x="2121792" y="119380"/>
                </a:lnTo>
                <a:lnTo>
                  <a:pt x="2077073" y="109220"/>
                </a:lnTo>
                <a:lnTo>
                  <a:pt x="2074365" y="104139"/>
                </a:lnTo>
                <a:lnTo>
                  <a:pt x="753776" y="104139"/>
                </a:lnTo>
                <a:lnTo>
                  <a:pt x="742183" y="101600"/>
                </a:lnTo>
                <a:lnTo>
                  <a:pt x="730408" y="97789"/>
                </a:lnTo>
                <a:lnTo>
                  <a:pt x="694117" y="90170"/>
                </a:lnTo>
                <a:lnTo>
                  <a:pt x="681738" y="88900"/>
                </a:lnTo>
                <a:lnTo>
                  <a:pt x="669237" y="86360"/>
                </a:lnTo>
                <a:lnTo>
                  <a:pt x="618257" y="81280"/>
                </a:lnTo>
                <a:lnTo>
                  <a:pt x="605328" y="81280"/>
                </a:lnTo>
                <a:lnTo>
                  <a:pt x="592349" y="80010"/>
                </a:lnTo>
                <a:close/>
              </a:path>
              <a:path w="2344420" h="905510">
                <a:moveTo>
                  <a:pt x="1019530" y="25400"/>
                </a:moveTo>
                <a:lnTo>
                  <a:pt x="997084" y="25400"/>
                </a:lnTo>
                <a:lnTo>
                  <a:pt x="974791" y="26670"/>
                </a:lnTo>
                <a:lnTo>
                  <a:pt x="931043" y="31750"/>
                </a:lnTo>
                <a:lnTo>
                  <a:pt x="868942" y="45720"/>
                </a:lnTo>
                <a:lnTo>
                  <a:pt x="830997" y="58420"/>
                </a:lnTo>
                <a:lnTo>
                  <a:pt x="781165" y="83820"/>
                </a:lnTo>
                <a:lnTo>
                  <a:pt x="753776" y="104139"/>
                </a:lnTo>
                <a:lnTo>
                  <a:pt x="2074365" y="104139"/>
                </a:lnTo>
                <a:lnTo>
                  <a:pt x="2050303" y="72389"/>
                </a:lnTo>
                <a:lnTo>
                  <a:pt x="1212138" y="66039"/>
                </a:lnTo>
                <a:lnTo>
                  <a:pt x="1201060" y="60960"/>
                </a:lnTo>
                <a:lnTo>
                  <a:pt x="1189496" y="55880"/>
                </a:lnTo>
                <a:lnTo>
                  <a:pt x="1177466" y="52070"/>
                </a:lnTo>
                <a:lnTo>
                  <a:pt x="1164991" y="46989"/>
                </a:lnTo>
                <a:lnTo>
                  <a:pt x="1152092" y="43180"/>
                </a:lnTo>
                <a:lnTo>
                  <a:pt x="1130725" y="38100"/>
                </a:lnTo>
                <a:lnTo>
                  <a:pt x="1086834" y="30480"/>
                </a:lnTo>
                <a:lnTo>
                  <a:pt x="1064500" y="27939"/>
                </a:lnTo>
                <a:lnTo>
                  <a:pt x="1019530" y="25400"/>
                </a:lnTo>
                <a:close/>
              </a:path>
              <a:path w="2344420" h="905510">
                <a:moveTo>
                  <a:pt x="1427294" y="0"/>
                </a:moveTo>
                <a:lnTo>
                  <a:pt x="1372724" y="3810"/>
                </a:lnTo>
                <a:lnTo>
                  <a:pt x="1304649" y="17780"/>
                </a:lnTo>
                <a:lnTo>
                  <a:pt x="1259782" y="35560"/>
                </a:lnTo>
                <a:lnTo>
                  <a:pt x="1222515" y="57150"/>
                </a:lnTo>
                <a:lnTo>
                  <a:pt x="1212138" y="66039"/>
                </a:lnTo>
                <a:lnTo>
                  <a:pt x="2043291" y="66039"/>
                </a:lnTo>
                <a:lnTo>
                  <a:pt x="2040486" y="63500"/>
                </a:lnTo>
                <a:lnTo>
                  <a:pt x="2029499" y="55880"/>
                </a:lnTo>
                <a:lnTo>
                  <a:pt x="2019401" y="49530"/>
                </a:lnTo>
                <a:lnTo>
                  <a:pt x="1618237" y="49530"/>
                </a:lnTo>
                <a:lnTo>
                  <a:pt x="1608509" y="43180"/>
                </a:lnTo>
                <a:lnTo>
                  <a:pt x="1562883" y="21589"/>
                </a:lnTo>
                <a:lnTo>
                  <a:pt x="1518818" y="8889"/>
                </a:lnTo>
                <a:lnTo>
                  <a:pt x="1464200" y="1270"/>
                </a:lnTo>
                <a:lnTo>
                  <a:pt x="1445745" y="1270"/>
                </a:lnTo>
                <a:lnTo>
                  <a:pt x="1427294" y="0"/>
                </a:lnTo>
                <a:close/>
              </a:path>
              <a:path w="2344420" h="905510">
                <a:moveTo>
                  <a:pt x="1838492" y="1270"/>
                </a:moveTo>
                <a:lnTo>
                  <a:pt x="1798053" y="1270"/>
                </a:lnTo>
                <a:lnTo>
                  <a:pt x="1758095" y="3810"/>
                </a:lnTo>
                <a:lnTo>
                  <a:pt x="1700720" y="15239"/>
                </a:lnTo>
                <a:lnTo>
                  <a:pt x="1648690" y="33020"/>
                </a:lnTo>
                <a:lnTo>
                  <a:pt x="1618237" y="49530"/>
                </a:lnTo>
                <a:lnTo>
                  <a:pt x="2019401" y="49530"/>
                </a:lnTo>
                <a:lnTo>
                  <a:pt x="1972883" y="26670"/>
                </a:lnTo>
                <a:lnTo>
                  <a:pt x="1917785" y="10160"/>
                </a:lnTo>
                <a:lnTo>
                  <a:pt x="1898396" y="7620"/>
                </a:lnTo>
                <a:lnTo>
                  <a:pt x="1878655" y="3810"/>
                </a:lnTo>
                <a:lnTo>
                  <a:pt x="1838492" y="12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971447" y="2747947"/>
            <a:ext cx="49530" cy="47625"/>
          </a:xfrm>
          <a:custGeom>
            <a:avLst/>
            <a:gdLst/>
            <a:ahLst/>
            <a:cxnLst/>
            <a:rect l="l" t="t" r="r" b="b"/>
            <a:pathLst>
              <a:path w="49529" h="47625">
                <a:moveTo>
                  <a:pt x="21249" y="0"/>
                </a:moveTo>
                <a:lnTo>
                  <a:pt x="10013" y="4608"/>
                </a:lnTo>
                <a:lnTo>
                  <a:pt x="2357" y="15233"/>
                </a:lnTo>
                <a:lnTo>
                  <a:pt x="0" y="31559"/>
                </a:lnTo>
                <a:lnTo>
                  <a:pt x="5932" y="40894"/>
                </a:lnTo>
                <a:lnTo>
                  <a:pt x="17602" y="46714"/>
                </a:lnTo>
                <a:lnTo>
                  <a:pt x="35309" y="47552"/>
                </a:lnTo>
                <a:lnTo>
                  <a:pt x="45465" y="38430"/>
                </a:lnTo>
                <a:lnTo>
                  <a:pt x="49359" y="24970"/>
                </a:lnTo>
                <a:lnTo>
                  <a:pt x="45931" y="12406"/>
                </a:lnTo>
                <a:lnTo>
                  <a:pt x="36151" y="3337"/>
                </a:lnTo>
                <a:lnTo>
                  <a:pt x="2124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116095" y="2320800"/>
            <a:ext cx="100965" cy="99060"/>
          </a:xfrm>
          <a:custGeom>
            <a:avLst/>
            <a:gdLst/>
            <a:ahLst/>
            <a:cxnLst/>
            <a:rect l="l" t="t" r="r" b="b"/>
            <a:pathLst>
              <a:path w="100965" h="99060">
                <a:moveTo>
                  <a:pt x="40170" y="0"/>
                </a:moveTo>
                <a:lnTo>
                  <a:pt x="7534" y="23292"/>
                </a:lnTo>
                <a:lnTo>
                  <a:pt x="0" y="51225"/>
                </a:lnTo>
                <a:lnTo>
                  <a:pt x="2260" y="64103"/>
                </a:lnTo>
                <a:lnTo>
                  <a:pt x="28122" y="92753"/>
                </a:lnTo>
                <a:lnTo>
                  <a:pt x="58993" y="98807"/>
                </a:lnTo>
                <a:lnTo>
                  <a:pt x="72390" y="94436"/>
                </a:lnTo>
                <a:lnTo>
                  <a:pt x="83830" y="86699"/>
                </a:lnTo>
                <a:lnTo>
                  <a:pt x="92726" y="76193"/>
                </a:lnTo>
                <a:lnTo>
                  <a:pt x="98493" y="63518"/>
                </a:lnTo>
                <a:lnTo>
                  <a:pt x="100546" y="49273"/>
                </a:lnTo>
                <a:lnTo>
                  <a:pt x="100447" y="46103"/>
                </a:lnTo>
                <a:lnTo>
                  <a:pt x="71630" y="5666"/>
                </a:lnTo>
                <a:lnTo>
                  <a:pt x="401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82011" y="1845439"/>
            <a:ext cx="150495" cy="151130"/>
          </a:xfrm>
          <a:custGeom>
            <a:avLst/>
            <a:gdLst/>
            <a:ahLst/>
            <a:cxnLst/>
            <a:rect l="l" t="t" r="r" b="b"/>
            <a:pathLst>
              <a:path w="150495" h="151130">
                <a:moveTo>
                  <a:pt x="74141" y="0"/>
                </a:moveTo>
                <a:lnTo>
                  <a:pt x="36361" y="10877"/>
                </a:lnTo>
                <a:lnTo>
                  <a:pt x="9701" y="40645"/>
                </a:lnTo>
                <a:lnTo>
                  <a:pt x="0" y="85923"/>
                </a:lnTo>
                <a:lnTo>
                  <a:pt x="3157" y="99248"/>
                </a:lnTo>
                <a:lnTo>
                  <a:pt x="25925" y="132122"/>
                </a:lnTo>
                <a:lnTo>
                  <a:pt x="64871" y="149430"/>
                </a:lnTo>
                <a:lnTo>
                  <a:pt x="80611" y="150646"/>
                </a:lnTo>
                <a:lnTo>
                  <a:pt x="94767" y="148177"/>
                </a:lnTo>
                <a:lnTo>
                  <a:pt x="129967" y="126788"/>
                </a:lnTo>
                <a:lnTo>
                  <a:pt x="148756" y="89933"/>
                </a:lnTo>
                <a:lnTo>
                  <a:pt x="150148" y="75435"/>
                </a:lnTo>
                <a:lnTo>
                  <a:pt x="149885" y="69094"/>
                </a:lnTo>
                <a:lnTo>
                  <a:pt x="135066" y="30229"/>
                </a:lnTo>
                <a:lnTo>
                  <a:pt x="102423" y="5354"/>
                </a:lnTo>
                <a:lnTo>
                  <a:pt x="7414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543847" y="621604"/>
            <a:ext cx="2344420" cy="906144"/>
          </a:xfrm>
          <a:custGeom>
            <a:avLst/>
            <a:gdLst/>
            <a:ahLst/>
            <a:cxnLst/>
            <a:rect l="l" t="t" r="r" b="b"/>
            <a:pathLst>
              <a:path w="2344420" h="906144">
                <a:moveTo>
                  <a:pt x="213816" y="298256"/>
                </a:moveTo>
                <a:lnTo>
                  <a:pt x="210981" y="282517"/>
                </a:lnTo>
                <a:lnTo>
                  <a:pt x="210577" y="266959"/>
                </a:lnTo>
                <a:lnTo>
                  <a:pt x="212522" y="251638"/>
                </a:lnTo>
                <a:lnTo>
                  <a:pt x="231652" y="207656"/>
                </a:lnTo>
                <a:lnTo>
                  <a:pt x="269034" y="167815"/>
                </a:lnTo>
                <a:lnTo>
                  <a:pt x="303021" y="144297"/>
                </a:lnTo>
                <a:lnTo>
                  <a:pt x="343509" y="123734"/>
                </a:lnTo>
                <a:lnTo>
                  <a:pt x="389856" y="106572"/>
                </a:lnTo>
                <a:lnTo>
                  <a:pt x="441416" y="93255"/>
                </a:lnTo>
                <a:lnTo>
                  <a:pt x="497547" y="84231"/>
                </a:lnTo>
                <a:lnTo>
                  <a:pt x="540174" y="80654"/>
                </a:lnTo>
                <a:lnTo>
                  <a:pt x="579332" y="79707"/>
                </a:lnTo>
                <a:lnTo>
                  <a:pt x="592349" y="79884"/>
                </a:lnTo>
                <a:lnTo>
                  <a:pt x="631124" y="81872"/>
                </a:lnTo>
                <a:lnTo>
                  <a:pt x="669237" y="86013"/>
                </a:lnTo>
                <a:lnTo>
                  <a:pt x="718465" y="94812"/>
                </a:lnTo>
                <a:lnTo>
                  <a:pt x="753776" y="103816"/>
                </a:lnTo>
                <a:lnTo>
                  <a:pt x="766824" y="93364"/>
                </a:lnTo>
                <a:lnTo>
                  <a:pt x="813347" y="66110"/>
                </a:lnTo>
                <a:lnTo>
                  <a:pt x="849561" y="51541"/>
                </a:lnTo>
                <a:lnTo>
                  <a:pt x="889046" y="40022"/>
                </a:lnTo>
                <a:lnTo>
                  <a:pt x="931043" y="31699"/>
                </a:lnTo>
                <a:lnTo>
                  <a:pt x="974791" y="26717"/>
                </a:lnTo>
                <a:lnTo>
                  <a:pt x="1019530" y="25222"/>
                </a:lnTo>
                <a:lnTo>
                  <a:pt x="1042034" y="25827"/>
                </a:lnTo>
                <a:lnTo>
                  <a:pt x="1086834" y="29835"/>
                </a:lnTo>
                <a:lnTo>
                  <a:pt x="1130725" y="37694"/>
                </a:lnTo>
                <a:lnTo>
                  <a:pt x="1177466" y="51065"/>
                </a:lnTo>
                <a:lnTo>
                  <a:pt x="1212138" y="65440"/>
                </a:lnTo>
                <a:lnTo>
                  <a:pt x="1222515" y="57007"/>
                </a:lnTo>
                <a:lnTo>
                  <a:pt x="1259782" y="34834"/>
                </a:lnTo>
                <a:lnTo>
                  <a:pt x="1304649" y="17714"/>
                </a:lnTo>
                <a:lnTo>
                  <a:pt x="1355051" y="6106"/>
                </a:lnTo>
                <a:lnTo>
                  <a:pt x="1408923" y="471"/>
                </a:lnTo>
                <a:lnTo>
                  <a:pt x="1427294" y="0"/>
                </a:lnTo>
                <a:lnTo>
                  <a:pt x="1445745" y="260"/>
                </a:lnTo>
                <a:lnTo>
                  <a:pt x="1500813" y="5605"/>
                </a:lnTo>
                <a:lnTo>
                  <a:pt x="1549969" y="16967"/>
                </a:lnTo>
                <a:lnTo>
                  <a:pt x="1586971" y="31001"/>
                </a:lnTo>
                <a:lnTo>
                  <a:pt x="1618237" y="48512"/>
                </a:lnTo>
                <a:lnTo>
                  <a:pt x="1632977" y="40251"/>
                </a:lnTo>
                <a:lnTo>
                  <a:pt x="1682656" y="20048"/>
                </a:lnTo>
                <a:lnTo>
                  <a:pt x="1738534" y="6812"/>
                </a:lnTo>
                <a:lnTo>
                  <a:pt x="1777966" y="1922"/>
                </a:lnTo>
                <a:lnTo>
                  <a:pt x="1818259" y="223"/>
                </a:lnTo>
                <a:lnTo>
                  <a:pt x="1838492" y="583"/>
                </a:lnTo>
                <a:lnTo>
                  <a:pt x="1878655" y="3741"/>
                </a:lnTo>
                <a:lnTo>
                  <a:pt x="1917785" y="10185"/>
                </a:lnTo>
                <a:lnTo>
                  <a:pt x="1955122" y="19952"/>
                </a:lnTo>
                <a:lnTo>
                  <a:pt x="2004172" y="39900"/>
                </a:lnTo>
                <a:lnTo>
                  <a:pt x="2040486" y="63182"/>
                </a:lnTo>
                <a:lnTo>
                  <a:pt x="2072334" y="99536"/>
                </a:lnTo>
                <a:lnTo>
                  <a:pt x="2077073" y="109346"/>
                </a:lnTo>
                <a:lnTo>
                  <a:pt x="2099945" y="113776"/>
                </a:lnTo>
                <a:lnTo>
                  <a:pt x="2142563" y="125027"/>
                </a:lnTo>
                <a:lnTo>
                  <a:pt x="2180672" y="139165"/>
                </a:lnTo>
                <a:lnTo>
                  <a:pt x="2228493" y="165002"/>
                </a:lnTo>
                <a:lnTo>
                  <a:pt x="2263883" y="195319"/>
                </a:lnTo>
                <a:lnTo>
                  <a:pt x="2285472" y="228906"/>
                </a:lnTo>
                <a:lnTo>
                  <a:pt x="2291887" y="264553"/>
                </a:lnTo>
                <a:lnTo>
                  <a:pt x="2290416" y="276684"/>
                </a:lnTo>
                <a:lnTo>
                  <a:pt x="2273756" y="314639"/>
                </a:lnTo>
                <a:lnTo>
                  <a:pt x="2268549" y="321116"/>
                </a:lnTo>
                <a:lnTo>
                  <a:pt x="2285916" y="334067"/>
                </a:lnTo>
                <a:lnTo>
                  <a:pt x="2313804" y="361342"/>
                </a:lnTo>
                <a:lnTo>
                  <a:pt x="2338782" y="404640"/>
                </a:lnTo>
                <a:lnTo>
                  <a:pt x="2344399" y="434282"/>
                </a:lnTo>
                <a:lnTo>
                  <a:pt x="2343950" y="449128"/>
                </a:lnTo>
                <a:lnTo>
                  <a:pt x="2329777" y="492923"/>
                </a:lnTo>
                <a:lnTo>
                  <a:pt x="2296731" y="534143"/>
                </a:lnTo>
                <a:lnTo>
                  <a:pt x="2264446" y="559263"/>
                </a:lnTo>
                <a:lnTo>
                  <a:pt x="2224120" y="581843"/>
                </a:lnTo>
                <a:lnTo>
                  <a:pt x="2178751" y="600307"/>
                </a:lnTo>
                <a:lnTo>
                  <a:pt x="2131274" y="614155"/>
                </a:lnTo>
                <a:lnTo>
                  <a:pt x="2093448" y="622051"/>
                </a:lnTo>
                <a:lnTo>
                  <a:pt x="2054116" y="627736"/>
                </a:lnTo>
                <a:lnTo>
                  <a:pt x="2040732" y="629127"/>
                </a:lnTo>
                <a:lnTo>
                  <a:pt x="2037852" y="642767"/>
                </a:lnTo>
                <a:lnTo>
                  <a:pt x="2018364" y="681595"/>
                </a:lnTo>
                <a:lnTo>
                  <a:pt x="1984129" y="716412"/>
                </a:lnTo>
                <a:lnTo>
                  <a:pt x="1937113" y="746094"/>
                </a:lnTo>
                <a:lnTo>
                  <a:pt x="1899639" y="762477"/>
                </a:lnTo>
                <a:lnTo>
                  <a:pt x="1857938" y="775747"/>
                </a:lnTo>
                <a:lnTo>
                  <a:pt x="1812595" y="785572"/>
                </a:lnTo>
                <a:lnTo>
                  <a:pt x="1764190" y="791619"/>
                </a:lnTo>
                <a:lnTo>
                  <a:pt x="1713305" y="793556"/>
                </a:lnTo>
                <a:lnTo>
                  <a:pt x="1700013" y="793350"/>
                </a:lnTo>
                <a:lnTo>
                  <a:pt x="1660558" y="790975"/>
                </a:lnTo>
                <a:lnTo>
                  <a:pt x="1622100" y="786016"/>
                </a:lnTo>
                <a:lnTo>
                  <a:pt x="1573198" y="775500"/>
                </a:lnTo>
                <a:lnTo>
                  <a:pt x="1550081" y="768611"/>
                </a:lnTo>
                <a:lnTo>
                  <a:pt x="1540194" y="783578"/>
                </a:lnTo>
                <a:lnTo>
                  <a:pt x="1498614" y="824153"/>
                </a:lnTo>
                <a:lnTo>
                  <a:pt x="1462135" y="847268"/>
                </a:lnTo>
                <a:lnTo>
                  <a:pt x="1419741" y="866926"/>
                </a:lnTo>
                <a:lnTo>
                  <a:pt x="1372370" y="882862"/>
                </a:lnTo>
                <a:lnTo>
                  <a:pt x="1320959" y="894811"/>
                </a:lnTo>
                <a:lnTo>
                  <a:pt x="1266447" y="902509"/>
                </a:lnTo>
                <a:lnTo>
                  <a:pt x="1209770" y="905690"/>
                </a:lnTo>
                <a:lnTo>
                  <a:pt x="1180913" y="905504"/>
                </a:lnTo>
                <a:lnTo>
                  <a:pt x="1122747" y="901413"/>
                </a:lnTo>
                <a:lnTo>
                  <a:pt x="1079279" y="894968"/>
                </a:lnTo>
                <a:lnTo>
                  <a:pt x="1037659" y="885751"/>
                </a:lnTo>
                <a:lnTo>
                  <a:pt x="998701" y="873968"/>
                </a:lnTo>
                <a:lnTo>
                  <a:pt x="962825" y="859788"/>
                </a:lnTo>
                <a:lnTo>
                  <a:pt x="920513" y="837437"/>
                </a:lnTo>
                <a:lnTo>
                  <a:pt x="902004" y="824897"/>
                </a:lnTo>
                <a:lnTo>
                  <a:pt x="870966" y="832901"/>
                </a:lnTo>
                <a:lnTo>
                  <a:pt x="807096" y="844842"/>
                </a:lnTo>
                <a:lnTo>
                  <a:pt x="741786" y="851462"/>
                </a:lnTo>
                <a:lnTo>
                  <a:pt x="676179" y="852890"/>
                </a:lnTo>
                <a:lnTo>
                  <a:pt x="643622" y="851697"/>
                </a:lnTo>
                <a:lnTo>
                  <a:pt x="579716" y="845575"/>
                </a:lnTo>
                <a:lnTo>
                  <a:pt x="518373" y="834579"/>
                </a:lnTo>
                <a:lnTo>
                  <a:pt x="460737" y="818837"/>
                </a:lnTo>
                <a:lnTo>
                  <a:pt x="407952" y="798477"/>
                </a:lnTo>
                <a:lnTo>
                  <a:pt x="361162" y="773624"/>
                </a:lnTo>
                <a:lnTo>
                  <a:pt x="321512" y="744407"/>
                </a:lnTo>
                <a:lnTo>
                  <a:pt x="318464" y="741740"/>
                </a:lnTo>
                <a:lnTo>
                  <a:pt x="317067" y="740470"/>
                </a:lnTo>
                <a:lnTo>
                  <a:pt x="297721" y="741232"/>
                </a:lnTo>
                <a:lnTo>
                  <a:pt x="278626" y="741174"/>
                </a:lnTo>
                <a:lnTo>
                  <a:pt x="259851" y="740324"/>
                </a:lnTo>
                <a:lnTo>
                  <a:pt x="206117" y="733302"/>
                </a:lnTo>
                <a:lnTo>
                  <a:pt x="157682" y="720158"/>
                </a:lnTo>
                <a:lnTo>
                  <a:pt x="116365" y="701645"/>
                </a:lnTo>
                <a:lnTo>
                  <a:pt x="83984" y="678516"/>
                </a:lnTo>
                <a:lnTo>
                  <a:pt x="57853" y="641801"/>
                </a:lnTo>
                <a:lnTo>
                  <a:pt x="53295" y="620836"/>
                </a:lnTo>
                <a:lnTo>
                  <a:pt x="53611" y="609971"/>
                </a:lnTo>
                <a:lnTo>
                  <a:pt x="72436" y="568269"/>
                </a:lnTo>
                <a:lnTo>
                  <a:pt x="103917" y="540472"/>
                </a:lnTo>
                <a:lnTo>
                  <a:pt x="89511" y="533821"/>
                </a:lnTo>
                <a:lnTo>
                  <a:pt x="52138" y="511222"/>
                </a:lnTo>
                <a:lnTo>
                  <a:pt x="17122" y="476325"/>
                </a:lnTo>
                <a:lnTo>
                  <a:pt x="887" y="438208"/>
                </a:lnTo>
                <a:lnTo>
                  <a:pt x="0" y="428459"/>
                </a:lnTo>
                <a:lnTo>
                  <a:pt x="444" y="418699"/>
                </a:lnTo>
                <a:lnTo>
                  <a:pt x="16168" y="380297"/>
                </a:lnTo>
                <a:lnTo>
                  <a:pt x="49600" y="348876"/>
                </a:lnTo>
                <a:lnTo>
                  <a:pt x="91241" y="326744"/>
                </a:lnTo>
                <a:lnTo>
                  <a:pt x="128392" y="314178"/>
                </a:lnTo>
                <a:lnTo>
                  <a:pt x="169487" y="305465"/>
                </a:lnTo>
                <a:lnTo>
                  <a:pt x="198574" y="301972"/>
                </a:lnTo>
                <a:lnTo>
                  <a:pt x="213816" y="2982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971447" y="2747947"/>
            <a:ext cx="49530" cy="47625"/>
          </a:xfrm>
          <a:custGeom>
            <a:avLst/>
            <a:gdLst/>
            <a:ahLst/>
            <a:cxnLst/>
            <a:rect l="l" t="t" r="r" b="b"/>
            <a:pathLst>
              <a:path w="49529" h="47625">
                <a:moveTo>
                  <a:pt x="49359" y="24970"/>
                </a:moveTo>
                <a:lnTo>
                  <a:pt x="45465" y="38430"/>
                </a:lnTo>
                <a:lnTo>
                  <a:pt x="35309" y="47552"/>
                </a:lnTo>
                <a:lnTo>
                  <a:pt x="17602" y="46714"/>
                </a:lnTo>
                <a:lnTo>
                  <a:pt x="5932" y="40894"/>
                </a:lnTo>
                <a:lnTo>
                  <a:pt x="0" y="31559"/>
                </a:lnTo>
                <a:lnTo>
                  <a:pt x="2357" y="15233"/>
                </a:lnTo>
                <a:lnTo>
                  <a:pt x="10013" y="4608"/>
                </a:lnTo>
                <a:lnTo>
                  <a:pt x="21249" y="0"/>
                </a:lnTo>
                <a:lnTo>
                  <a:pt x="36151" y="3337"/>
                </a:lnTo>
                <a:lnTo>
                  <a:pt x="45931" y="12406"/>
                </a:lnTo>
                <a:lnTo>
                  <a:pt x="49359" y="2497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116095" y="2320800"/>
            <a:ext cx="100965" cy="99060"/>
          </a:xfrm>
          <a:custGeom>
            <a:avLst/>
            <a:gdLst/>
            <a:ahLst/>
            <a:cxnLst/>
            <a:rect l="l" t="t" r="r" b="b"/>
            <a:pathLst>
              <a:path w="100965" h="99060">
                <a:moveTo>
                  <a:pt x="100546" y="49273"/>
                </a:moveTo>
                <a:lnTo>
                  <a:pt x="83830" y="86699"/>
                </a:lnTo>
                <a:lnTo>
                  <a:pt x="58993" y="98807"/>
                </a:lnTo>
                <a:lnTo>
                  <a:pt x="42346" y="97400"/>
                </a:lnTo>
                <a:lnTo>
                  <a:pt x="7852" y="75632"/>
                </a:lnTo>
                <a:lnTo>
                  <a:pt x="0" y="51225"/>
                </a:lnTo>
                <a:lnTo>
                  <a:pt x="1967" y="36344"/>
                </a:lnTo>
                <a:lnTo>
                  <a:pt x="7534" y="23292"/>
                </a:lnTo>
                <a:lnTo>
                  <a:pt x="16134" y="12557"/>
                </a:lnTo>
                <a:lnTo>
                  <a:pt x="27201" y="4630"/>
                </a:lnTo>
                <a:lnTo>
                  <a:pt x="40170" y="0"/>
                </a:lnTo>
                <a:lnTo>
                  <a:pt x="57176" y="1246"/>
                </a:lnTo>
                <a:lnTo>
                  <a:pt x="92188" y="22230"/>
                </a:lnTo>
                <a:lnTo>
                  <a:pt x="100546" y="49273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282011" y="1845439"/>
            <a:ext cx="150495" cy="151130"/>
          </a:xfrm>
          <a:custGeom>
            <a:avLst/>
            <a:gdLst/>
            <a:ahLst/>
            <a:cxnLst/>
            <a:rect l="l" t="t" r="r" b="b"/>
            <a:pathLst>
              <a:path w="150495" h="151130">
                <a:moveTo>
                  <a:pt x="150148" y="75435"/>
                </a:moveTo>
                <a:lnTo>
                  <a:pt x="138403" y="115872"/>
                </a:lnTo>
                <a:lnTo>
                  <a:pt x="107887" y="143203"/>
                </a:lnTo>
                <a:lnTo>
                  <a:pt x="80611" y="150646"/>
                </a:lnTo>
                <a:lnTo>
                  <a:pt x="64871" y="149430"/>
                </a:lnTo>
                <a:lnTo>
                  <a:pt x="25925" y="132122"/>
                </a:lnTo>
                <a:lnTo>
                  <a:pt x="3157" y="99248"/>
                </a:lnTo>
                <a:lnTo>
                  <a:pt x="0" y="85923"/>
                </a:lnTo>
                <a:lnTo>
                  <a:pt x="989" y="69316"/>
                </a:lnTo>
                <a:lnTo>
                  <a:pt x="16992" y="28832"/>
                </a:lnTo>
                <a:lnTo>
                  <a:pt x="48007" y="4986"/>
                </a:lnTo>
                <a:lnTo>
                  <a:pt x="74141" y="0"/>
                </a:lnTo>
                <a:lnTo>
                  <a:pt x="88765" y="1381"/>
                </a:lnTo>
                <a:lnTo>
                  <a:pt x="125827" y="20037"/>
                </a:lnTo>
                <a:lnTo>
                  <a:pt x="147348" y="55017"/>
                </a:lnTo>
                <a:lnTo>
                  <a:pt x="150148" y="75435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674052" y="1153719"/>
            <a:ext cx="127000" cy="13970"/>
          </a:xfrm>
          <a:custGeom>
            <a:avLst/>
            <a:gdLst/>
            <a:ahLst/>
            <a:cxnLst/>
            <a:rect l="l" t="t" r="r" b="b"/>
            <a:pathLst>
              <a:path w="127000" h="13969">
                <a:moveTo>
                  <a:pt x="126537" y="13537"/>
                </a:moveTo>
                <a:lnTo>
                  <a:pt x="113391" y="13898"/>
                </a:lnTo>
                <a:lnTo>
                  <a:pt x="100275" y="13867"/>
                </a:lnTo>
                <a:lnTo>
                  <a:pt x="87218" y="13448"/>
                </a:lnTo>
                <a:lnTo>
                  <a:pt x="48706" y="9905"/>
                </a:lnTo>
                <a:lnTo>
                  <a:pt x="11803" y="3019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871627" y="1350010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5" h="7619">
                <a:moveTo>
                  <a:pt x="50120" y="0"/>
                </a:moveTo>
                <a:lnTo>
                  <a:pt x="37871" y="2370"/>
                </a:lnTo>
                <a:lnTo>
                  <a:pt x="25416" y="4373"/>
                </a:lnTo>
                <a:lnTo>
                  <a:pt x="12783" y="6008"/>
                </a:lnTo>
                <a:lnTo>
                  <a:pt x="0" y="7275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403394" y="1401869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5878" y="36024"/>
                </a:moveTo>
                <a:lnTo>
                  <a:pt x="25564" y="27408"/>
                </a:lnTo>
                <a:lnTo>
                  <a:pt x="16124" y="18524"/>
                </a:lnTo>
                <a:lnTo>
                  <a:pt x="7591" y="9384"/>
                </a:lnTo>
                <a:lnTo>
                  <a:pt x="0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096218" y="1346961"/>
            <a:ext cx="12700" cy="36195"/>
          </a:xfrm>
          <a:custGeom>
            <a:avLst/>
            <a:gdLst/>
            <a:ahLst/>
            <a:cxnLst/>
            <a:rect l="l" t="t" r="r" b="b"/>
            <a:pathLst>
              <a:path w="12700" h="36194">
                <a:moveTo>
                  <a:pt x="12217" y="0"/>
                </a:moveTo>
                <a:lnTo>
                  <a:pt x="9570" y="12101"/>
                </a:lnTo>
                <a:lnTo>
                  <a:pt x="5498" y="24067"/>
                </a:lnTo>
                <a:lnTo>
                  <a:pt x="0" y="3589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1395709" y="1099692"/>
            <a:ext cx="176530" cy="146685"/>
          </a:xfrm>
          <a:custGeom>
            <a:avLst/>
            <a:gdLst/>
            <a:ahLst/>
            <a:cxnLst/>
            <a:rect l="l" t="t" r="r" b="b"/>
            <a:pathLst>
              <a:path w="176529" h="146684">
                <a:moveTo>
                  <a:pt x="0" y="0"/>
                </a:moveTo>
                <a:lnTo>
                  <a:pt x="49996" y="16005"/>
                </a:lnTo>
                <a:lnTo>
                  <a:pt x="92777" y="36248"/>
                </a:lnTo>
                <a:lnTo>
                  <a:pt x="127561" y="60064"/>
                </a:lnTo>
                <a:lnTo>
                  <a:pt x="160153" y="96224"/>
                </a:lnTo>
                <a:lnTo>
                  <a:pt x="175296" y="135973"/>
                </a:lnTo>
                <a:lnTo>
                  <a:pt x="176138" y="14628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1740668" y="940435"/>
            <a:ext cx="71120" cy="52705"/>
          </a:xfrm>
          <a:custGeom>
            <a:avLst/>
            <a:gdLst/>
            <a:ahLst/>
            <a:cxnLst/>
            <a:rect l="l" t="t" r="r" b="b"/>
            <a:pathLst>
              <a:path w="71120" h="52705">
                <a:moveTo>
                  <a:pt x="70585" y="0"/>
                </a:moveTo>
                <a:lnTo>
                  <a:pt x="35379" y="31983"/>
                </a:lnTo>
                <a:lnTo>
                  <a:pt x="12596" y="46009"/>
                </a:lnTo>
                <a:lnTo>
                  <a:pt x="0" y="52463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1623040" y="732408"/>
            <a:ext cx="4445" cy="25400"/>
          </a:xfrm>
          <a:custGeom>
            <a:avLst/>
            <a:gdLst/>
            <a:ahLst/>
            <a:cxnLst/>
            <a:rect l="l" t="t" r="r" b="b"/>
            <a:pathLst>
              <a:path w="4445" h="25400">
                <a:moveTo>
                  <a:pt x="0" y="0"/>
                </a:moveTo>
                <a:lnTo>
                  <a:pt x="3102" y="12467"/>
                </a:lnTo>
                <a:lnTo>
                  <a:pt x="4091" y="25024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1122025" y="668732"/>
            <a:ext cx="38735" cy="33020"/>
          </a:xfrm>
          <a:custGeom>
            <a:avLst/>
            <a:gdLst/>
            <a:ahLst/>
            <a:cxnLst/>
            <a:rect l="l" t="t" r="r" b="b"/>
            <a:pathLst>
              <a:path w="38734" h="33020">
                <a:moveTo>
                  <a:pt x="0" y="32815"/>
                </a:moveTo>
                <a:lnTo>
                  <a:pt x="7973" y="24101"/>
                </a:lnTo>
                <a:lnTo>
                  <a:pt x="17098" y="15698"/>
                </a:lnTo>
                <a:lnTo>
                  <a:pt x="27320" y="7650"/>
                </a:lnTo>
                <a:lnTo>
                  <a:pt x="3858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746105" y="696256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90">
                <a:moveTo>
                  <a:pt x="0" y="21420"/>
                </a:moveTo>
                <a:lnTo>
                  <a:pt x="5450" y="10542"/>
                </a:lnTo>
                <a:lnTo>
                  <a:pt x="1269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304906" y="727583"/>
            <a:ext cx="60325" cy="23495"/>
          </a:xfrm>
          <a:custGeom>
            <a:avLst/>
            <a:gdLst/>
            <a:ahLst/>
            <a:cxnLst/>
            <a:rect l="l" t="t" r="r" b="b"/>
            <a:pathLst>
              <a:path w="60325" h="23495">
                <a:moveTo>
                  <a:pt x="0" y="0"/>
                </a:moveTo>
                <a:lnTo>
                  <a:pt x="12702" y="4079"/>
                </a:lnTo>
                <a:lnTo>
                  <a:pt x="25053" y="8415"/>
                </a:lnTo>
                <a:lnTo>
                  <a:pt x="37041" y="13007"/>
                </a:lnTo>
                <a:lnTo>
                  <a:pt x="48656" y="17854"/>
                </a:lnTo>
                <a:lnTo>
                  <a:pt x="59887" y="2295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759534" y="926191"/>
            <a:ext cx="10795" cy="23495"/>
          </a:xfrm>
          <a:custGeom>
            <a:avLst/>
            <a:gdLst/>
            <a:ahLst/>
            <a:cxnLst/>
            <a:rect l="l" t="t" r="r" b="b"/>
            <a:pathLst>
              <a:path w="10795" h="23494">
                <a:moveTo>
                  <a:pt x="10448" y="23387"/>
                </a:moveTo>
                <a:lnTo>
                  <a:pt x="4535" y="11801"/>
                </a:lnTo>
                <a:lnTo>
                  <a:pt x="0" y="0"/>
                </a:lnTo>
              </a:path>
            </a:pathLst>
          </a:custGeom>
          <a:ln w="12191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 txBox="1"/>
          <p:nvPr/>
        </p:nvSpPr>
        <p:spPr>
          <a:xfrm>
            <a:off x="9961880" y="805180"/>
            <a:ext cx="1346200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207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 m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ry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6" name="object 1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  <p:sp>
        <p:nvSpPr>
          <p:cNvPr id="187" name="object 1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9072" y="2219072"/>
            <a:ext cx="516383" cy="762263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160" y="3172731"/>
            <a:ext cx="508816" cy="799419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3398" y="4264867"/>
            <a:ext cx="546190" cy="799845"/>
          </a:xfrm>
          <a:prstGeom prst="rect">
            <a:avLst/>
          </a:prstGeom>
        </p:spPr>
      </p:pic>
      <p:pic>
        <p:nvPicPr>
          <p:cNvPr id="191" name="图片 1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20793" y="4276835"/>
            <a:ext cx="480607" cy="753244"/>
          </a:xfrm>
          <a:prstGeom prst="rect">
            <a:avLst/>
          </a:prstGeom>
        </p:spPr>
      </p:pic>
      <p:cxnSp>
        <p:nvCxnSpPr>
          <p:cNvPr id="192" name="直接箭头连接符 191"/>
          <p:cNvCxnSpPr/>
          <p:nvPr/>
        </p:nvCxnSpPr>
        <p:spPr>
          <a:xfrm>
            <a:off x="9798959" y="241986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10823270" y="2412080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9789393" y="3389676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>
            <a:off x="10823270" y="3371228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>
            <a:off x="10787009" y="3811865"/>
            <a:ext cx="272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图片 19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7015" y="5806427"/>
            <a:ext cx="310487" cy="451899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4207" y="5198174"/>
            <a:ext cx="428159" cy="467718"/>
          </a:xfrm>
          <a:prstGeom prst="rect">
            <a:avLst/>
          </a:prstGeom>
        </p:spPr>
      </p:pic>
      <p:cxnSp>
        <p:nvCxnSpPr>
          <p:cNvPr id="199" name="直接箭头连接符 198"/>
          <p:cNvCxnSpPr/>
          <p:nvPr/>
        </p:nvCxnSpPr>
        <p:spPr>
          <a:xfrm flipV="1">
            <a:off x="5367514" y="5758106"/>
            <a:ext cx="198892" cy="10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Chu</a:t>
            </a:r>
            <a:r>
              <a:rPr spc="-15" dirty="0"/>
              <a:t>n</a:t>
            </a:r>
            <a:r>
              <a:rPr dirty="0"/>
              <a:t>k</a:t>
            </a:r>
            <a:r>
              <a:rPr spc="-10" dirty="0"/>
              <a:t>-</a:t>
            </a:r>
            <a:r>
              <a:rPr spc="-5" dirty="0"/>
              <a:t>bas</a:t>
            </a:r>
            <a:r>
              <a:rPr spc="-25" dirty="0"/>
              <a:t>e</a:t>
            </a:r>
            <a:r>
              <a:rPr spc="-5" dirty="0"/>
              <a:t>d</a:t>
            </a:r>
            <a:r>
              <a:rPr spc="50" dirty="0"/>
              <a:t> </a:t>
            </a:r>
            <a:r>
              <a:rPr spc="-5" dirty="0"/>
              <a:t>D</a:t>
            </a:r>
            <a:r>
              <a:rPr spc="-60" dirty="0"/>
              <a:t>a</a:t>
            </a:r>
            <a:r>
              <a:rPr spc="-85" dirty="0"/>
              <a:t>t</a:t>
            </a:r>
            <a:r>
              <a:rPr spc="-35" dirty="0"/>
              <a:t>a</a:t>
            </a:r>
            <a:r>
              <a:rPr spc="-5" dirty="0"/>
              <a:t>fl</a:t>
            </a:r>
            <a:r>
              <a:rPr spc="-50" dirty="0"/>
              <a:t>o</a:t>
            </a:r>
            <a:r>
              <a:rPr spc="-10" dirty="0"/>
              <a:t>w</a:t>
            </a:r>
            <a:r>
              <a:rPr spc="105" dirty="0"/>
              <a:t> </a:t>
            </a:r>
            <a:r>
              <a:rPr spc="-330" dirty="0"/>
              <a:t>T</a:t>
            </a:r>
            <a:r>
              <a:rPr spc="-105" dirty="0"/>
              <a:t>r</a:t>
            </a:r>
            <a:r>
              <a:rPr spc="-5" dirty="0"/>
              <a:t>ans</a:t>
            </a:r>
            <a:r>
              <a:rPr spc="-25" dirty="0"/>
              <a:t>l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10" dirty="0"/>
              <a:t>o</a:t>
            </a:r>
            <a:r>
              <a:rPr spc="-20" dirty="0"/>
              <a:t>n</a:t>
            </a:r>
            <a:r>
              <a:rPr spc="-5" dirty="0"/>
              <a:t>:</a:t>
            </a:r>
            <a:r>
              <a:rPr spc="125" dirty="0"/>
              <a:t> </a:t>
            </a:r>
            <a:r>
              <a:rPr spc="-10" dirty="0"/>
              <a:t>GCN</a:t>
            </a:r>
          </a:p>
        </p:txBody>
      </p:sp>
      <p:sp>
        <p:nvSpPr>
          <p:cNvPr id="3" name="object 3"/>
          <p:cNvSpPr/>
          <p:nvPr/>
        </p:nvSpPr>
        <p:spPr>
          <a:xfrm>
            <a:off x="448055" y="1484375"/>
            <a:ext cx="4517136" cy="1490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0356342" y="6687260"/>
            <a:ext cx="23304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19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634" y="3406211"/>
            <a:ext cx="3031854" cy="2489328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753" y="1676399"/>
            <a:ext cx="6477192" cy="3124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0135" y="362711"/>
            <a:ext cx="0" cy="6157595"/>
          </a:xfrm>
          <a:custGeom>
            <a:avLst/>
            <a:gdLst/>
            <a:ahLst/>
            <a:cxnLst/>
            <a:rect l="l" t="t" r="r" b="b"/>
            <a:pathLst>
              <a:path h="6157595">
                <a:moveTo>
                  <a:pt x="0" y="0"/>
                </a:moveTo>
                <a:lnTo>
                  <a:pt x="0" y="6157493"/>
                </a:lnTo>
              </a:path>
            </a:pathLst>
          </a:custGeom>
          <a:ln w="30480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6215" y="3246120"/>
            <a:ext cx="1506220" cy="558165"/>
          </a:xfrm>
          <a:custGeom>
            <a:avLst/>
            <a:gdLst/>
            <a:ahLst/>
            <a:cxnLst/>
            <a:rect l="l" t="t" r="r" b="b"/>
            <a:pathLst>
              <a:path w="1506220" h="558164">
                <a:moveTo>
                  <a:pt x="1226820" y="0"/>
                </a:moveTo>
                <a:lnTo>
                  <a:pt x="1226820" y="139445"/>
                </a:lnTo>
                <a:lnTo>
                  <a:pt x="0" y="139445"/>
                </a:lnTo>
                <a:lnTo>
                  <a:pt x="0" y="418337"/>
                </a:lnTo>
                <a:lnTo>
                  <a:pt x="1226820" y="418337"/>
                </a:lnTo>
                <a:lnTo>
                  <a:pt x="1226820" y="557783"/>
                </a:lnTo>
                <a:lnTo>
                  <a:pt x="1505712" y="278891"/>
                </a:lnTo>
                <a:lnTo>
                  <a:pt x="122682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6215" y="3246120"/>
            <a:ext cx="1506220" cy="558165"/>
          </a:xfrm>
          <a:custGeom>
            <a:avLst/>
            <a:gdLst/>
            <a:ahLst/>
            <a:cxnLst/>
            <a:rect l="l" t="t" r="r" b="b"/>
            <a:pathLst>
              <a:path w="1506220" h="558164">
                <a:moveTo>
                  <a:pt x="0" y="139445"/>
                </a:moveTo>
                <a:lnTo>
                  <a:pt x="1226820" y="139445"/>
                </a:lnTo>
                <a:lnTo>
                  <a:pt x="1226820" y="0"/>
                </a:lnTo>
                <a:lnTo>
                  <a:pt x="1505712" y="278891"/>
                </a:lnTo>
                <a:lnTo>
                  <a:pt x="1226820" y="557783"/>
                </a:lnTo>
                <a:lnTo>
                  <a:pt x="1226820" y="418337"/>
                </a:lnTo>
                <a:lnTo>
                  <a:pt x="0" y="418337"/>
                </a:lnTo>
                <a:lnTo>
                  <a:pt x="0" y="13944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991" y="4727447"/>
            <a:ext cx="1905000" cy="149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100" y="6242939"/>
            <a:ext cx="22180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Ima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j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ct 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6351" y="4998720"/>
            <a:ext cx="2761488" cy="972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60597" y="6229146"/>
            <a:ext cx="18484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ch</a:t>
            </a:r>
            <a:r>
              <a:rPr sz="1800" spc="6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127" y="499872"/>
            <a:ext cx="1901952" cy="1051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1298" y="1646427"/>
            <a:ext cx="10877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Dr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vi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6328" y="429768"/>
            <a:ext cx="1987296" cy="1115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623817" y="1636776"/>
            <a:ext cx="1698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b="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b="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b="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</a:t>
            </a:r>
            <a:r>
              <a:rPr sz="1800" b="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b="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b="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b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03" y="1941576"/>
            <a:ext cx="704215" cy="628015"/>
          </a:xfrm>
          <a:custGeom>
            <a:avLst/>
            <a:gdLst/>
            <a:ahLst/>
            <a:cxnLst/>
            <a:rect l="l" t="t" r="r" b="b"/>
            <a:pathLst>
              <a:path w="704214" h="628014">
                <a:moveTo>
                  <a:pt x="78425" y="49338"/>
                </a:moveTo>
                <a:lnTo>
                  <a:pt x="58229" y="72069"/>
                </a:lnTo>
                <a:lnTo>
                  <a:pt x="684022" y="627761"/>
                </a:lnTo>
                <a:lnTo>
                  <a:pt x="704215" y="605027"/>
                </a:lnTo>
                <a:lnTo>
                  <a:pt x="78425" y="49338"/>
                </a:lnTo>
                <a:close/>
              </a:path>
              <a:path w="704214" h="628014">
                <a:moveTo>
                  <a:pt x="0" y="0"/>
                </a:moveTo>
                <a:lnTo>
                  <a:pt x="37972" y="94869"/>
                </a:lnTo>
                <a:lnTo>
                  <a:pt x="58229" y="72069"/>
                </a:lnTo>
                <a:lnTo>
                  <a:pt x="46863" y="61975"/>
                </a:lnTo>
                <a:lnTo>
                  <a:pt x="67056" y="39243"/>
                </a:lnTo>
                <a:lnTo>
                  <a:pt x="87395" y="39243"/>
                </a:lnTo>
                <a:lnTo>
                  <a:pt x="98678" y="26543"/>
                </a:lnTo>
                <a:lnTo>
                  <a:pt x="0" y="0"/>
                </a:lnTo>
                <a:close/>
              </a:path>
              <a:path w="704214" h="628014">
                <a:moveTo>
                  <a:pt x="67056" y="39243"/>
                </a:moveTo>
                <a:lnTo>
                  <a:pt x="46863" y="61975"/>
                </a:lnTo>
                <a:lnTo>
                  <a:pt x="58229" y="72069"/>
                </a:lnTo>
                <a:lnTo>
                  <a:pt x="78425" y="49338"/>
                </a:lnTo>
                <a:lnTo>
                  <a:pt x="67056" y="39243"/>
                </a:lnTo>
                <a:close/>
              </a:path>
              <a:path w="704214" h="628014">
                <a:moveTo>
                  <a:pt x="87395" y="39243"/>
                </a:moveTo>
                <a:lnTo>
                  <a:pt x="67056" y="39243"/>
                </a:lnTo>
                <a:lnTo>
                  <a:pt x="78425" y="49338"/>
                </a:lnTo>
                <a:lnTo>
                  <a:pt x="87395" y="39243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8202" y="1929383"/>
            <a:ext cx="833755" cy="653415"/>
          </a:xfrm>
          <a:custGeom>
            <a:avLst/>
            <a:gdLst/>
            <a:ahLst/>
            <a:cxnLst/>
            <a:rect l="l" t="t" r="r" b="b"/>
            <a:pathLst>
              <a:path w="833754" h="653414">
                <a:moveTo>
                  <a:pt x="751899" y="44133"/>
                </a:moveTo>
                <a:lnTo>
                  <a:pt x="0" y="628776"/>
                </a:lnTo>
                <a:lnTo>
                  <a:pt x="18796" y="652906"/>
                </a:lnTo>
                <a:lnTo>
                  <a:pt x="770575" y="68133"/>
                </a:lnTo>
                <a:lnTo>
                  <a:pt x="751899" y="44133"/>
                </a:lnTo>
                <a:close/>
              </a:path>
              <a:path w="833754" h="653414">
                <a:moveTo>
                  <a:pt x="816741" y="34798"/>
                </a:moveTo>
                <a:lnTo>
                  <a:pt x="763905" y="34798"/>
                </a:lnTo>
                <a:lnTo>
                  <a:pt x="782574" y="58800"/>
                </a:lnTo>
                <a:lnTo>
                  <a:pt x="770575" y="68133"/>
                </a:lnTo>
                <a:lnTo>
                  <a:pt x="789305" y="92201"/>
                </a:lnTo>
                <a:lnTo>
                  <a:pt x="816741" y="34798"/>
                </a:lnTo>
                <a:close/>
              </a:path>
              <a:path w="833754" h="653414">
                <a:moveTo>
                  <a:pt x="763905" y="34798"/>
                </a:moveTo>
                <a:lnTo>
                  <a:pt x="751899" y="44133"/>
                </a:lnTo>
                <a:lnTo>
                  <a:pt x="770575" y="68133"/>
                </a:lnTo>
                <a:lnTo>
                  <a:pt x="782574" y="58800"/>
                </a:lnTo>
                <a:lnTo>
                  <a:pt x="763905" y="34798"/>
                </a:lnTo>
                <a:close/>
              </a:path>
              <a:path w="833754" h="653414">
                <a:moveTo>
                  <a:pt x="833374" y="0"/>
                </a:moveTo>
                <a:lnTo>
                  <a:pt x="733171" y="20065"/>
                </a:lnTo>
                <a:lnTo>
                  <a:pt x="751899" y="44133"/>
                </a:lnTo>
                <a:lnTo>
                  <a:pt x="763905" y="34798"/>
                </a:lnTo>
                <a:lnTo>
                  <a:pt x="816741" y="34798"/>
                </a:lnTo>
                <a:lnTo>
                  <a:pt x="83337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91655" y="4541520"/>
            <a:ext cx="1527048" cy="16062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74129" y="6248425"/>
            <a:ext cx="15697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-I</a:t>
            </a: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spc="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56319" y="4578096"/>
            <a:ext cx="2627376" cy="1572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35236" y="6241338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3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6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24600" y="292608"/>
            <a:ext cx="1600200" cy="15666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11646" y="1932685"/>
            <a:ext cx="1668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mme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38640" y="2206751"/>
            <a:ext cx="627380" cy="557530"/>
          </a:xfrm>
          <a:custGeom>
            <a:avLst/>
            <a:gdLst/>
            <a:ahLst/>
            <a:cxnLst/>
            <a:rect l="l" t="t" r="r" b="b"/>
            <a:pathLst>
              <a:path w="627379" h="557530">
                <a:moveTo>
                  <a:pt x="548285" y="49215"/>
                </a:moveTo>
                <a:lnTo>
                  <a:pt x="0" y="534797"/>
                </a:lnTo>
                <a:lnTo>
                  <a:pt x="20319" y="557530"/>
                </a:lnTo>
                <a:lnTo>
                  <a:pt x="568577" y="72097"/>
                </a:lnTo>
                <a:lnTo>
                  <a:pt x="548285" y="49215"/>
                </a:lnTo>
                <a:close/>
              </a:path>
              <a:path w="627379" h="557530">
                <a:moveTo>
                  <a:pt x="611162" y="39115"/>
                </a:moveTo>
                <a:lnTo>
                  <a:pt x="559688" y="39115"/>
                </a:lnTo>
                <a:lnTo>
                  <a:pt x="580008" y="61975"/>
                </a:lnTo>
                <a:lnTo>
                  <a:pt x="568577" y="72097"/>
                </a:lnTo>
                <a:lnTo>
                  <a:pt x="588771" y="94869"/>
                </a:lnTo>
                <a:lnTo>
                  <a:pt x="611162" y="39115"/>
                </a:lnTo>
                <a:close/>
              </a:path>
              <a:path w="627379" h="557530">
                <a:moveTo>
                  <a:pt x="559688" y="39115"/>
                </a:moveTo>
                <a:lnTo>
                  <a:pt x="548285" y="49215"/>
                </a:lnTo>
                <a:lnTo>
                  <a:pt x="568577" y="72097"/>
                </a:lnTo>
                <a:lnTo>
                  <a:pt x="580008" y="61975"/>
                </a:lnTo>
                <a:lnTo>
                  <a:pt x="559688" y="39115"/>
                </a:lnTo>
                <a:close/>
              </a:path>
              <a:path w="627379" h="557530">
                <a:moveTo>
                  <a:pt x="626871" y="0"/>
                </a:moveTo>
                <a:lnTo>
                  <a:pt x="528065" y="26415"/>
                </a:lnTo>
                <a:lnTo>
                  <a:pt x="548285" y="49215"/>
                </a:lnTo>
                <a:lnTo>
                  <a:pt x="559688" y="39115"/>
                </a:lnTo>
                <a:lnTo>
                  <a:pt x="611162" y="39115"/>
                </a:lnTo>
                <a:lnTo>
                  <a:pt x="62687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6704" y="2225039"/>
            <a:ext cx="654685" cy="537210"/>
          </a:xfrm>
          <a:custGeom>
            <a:avLst/>
            <a:gdLst/>
            <a:ahLst/>
            <a:cxnLst/>
            <a:rect l="l" t="t" r="r" b="b"/>
            <a:pathLst>
              <a:path w="654684" h="537210">
                <a:moveTo>
                  <a:pt x="80557" y="45977"/>
                </a:moveTo>
                <a:lnTo>
                  <a:pt x="61278" y="69620"/>
                </a:lnTo>
                <a:lnTo>
                  <a:pt x="635000" y="537083"/>
                </a:lnTo>
                <a:lnTo>
                  <a:pt x="654303" y="513461"/>
                </a:lnTo>
                <a:lnTo>
                  <a:pt x="80557" y="45977"/>
                </a:lnTo>
                <a:close/>
              </a:path>
              <a:path w="654684" h="537210">
                <a:moveTo>
                  <a:pt x="0" y="0"/>
                </a:moveTo>
                <a:lnTo>
                  <a:pt x="42037" y="93218"/>
                </a:lnTo>
                <a:lnTo>
                  <a:pt x="61278" y="69620"/>
                </a:lnTo>
                <a:lnTo>
                  <a:pt x="49402" y="59944"/>
                </a:lnTo>
                <a:lnTo>
                  <a:pt x="68706" y="36322"/>
                </a:lnTo>
                <a:lnTo>
                  <a:pt x="88430" y="36322"/>
                </a:lnTo>
                <a:lnTo>
                  <a:pt x="99822" y="22351"/>
                </a:lnTo>
                <a:lnTo>
                  <a:pt x="0" y="0"/>
                </a:lnTo>
                <a:close/>
              </a:path>
              <a:path w="654684" h="537210">
                <a:moveTo>
                  <a:pt x="68706" y="36322"/>
                </a:moveTo>
                <a:lnTo>
                  <a:pt x="49402" y="59944"/>
                </a:lnTo>
                <a:lnTo>
                  <a:pt x="61278" y="69620"/>
                </a:lnTo>
                <a:lnTo>
                  <a:pt x="80557" y="45977"/>
                </a:lnTo>
                <a:lnTo>
                  <a:pt x="68706" y="36322"/>
                </a:lnTo>
                <a:close/>
              </a:path>
              <a:path w="654684" h="537210">
                <a:moveTo>
                  <a:pt x="88430" y="36322"/>
                </a:moveTo>
                <a:lnTo>
                  <a:pt x="68706" y="36322"/>
                </a:lnTo>
                <a:lnTo>
                  <a:pt x="80557" y="45977"/>
                </a:lnTo>
                <a:lnTo>
                  <a:pt x="88430" y="36322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88552" y="466344"/>
            <a:ext cx="2164079" cy="12161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08185" y="1911985"/>
            <a:ext cx="18942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Q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ue</a:t>
            </a:r>
            <a:r>
              <a:rPr sz="18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ns</a:t>
            </a:r>
            <a:r>
              <a:rPr sz="18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9448" y="2572511"/>
            <a:ext cx="2667000" cy="17465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85289" y="4222369"/>
            <a:ext cx="2522855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al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233" y="2639085"/>
            <a:ext cx="998219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900" dirty="0">
                <a:latin typeface="Calibri" panose="020F0502020204030204"/>
                <a:cs typeface="Calibri" panose="020F0502020204030204"/>
              </a:rPr>
              <a:t>npu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latin typeface="Calibri" panose="020F0502020204030204"/>
                <a:cs typeface="Calibri" panose="020F0502020204030204"/>
              </a:rPr>
              <a:t>tu</a:t>
            </a:r>
            <a:r>
              <a:rPr sz="90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9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900" spc="5" dirty="0">
                <a:latin typeface="Calibri" panose="020F0502020204030204"/>
                <a:cs typeface="Calibri" panose="020F0502020204030204"/>
              </a:rPr>
              <a:t>ect</a:t>
            </a:r>
            <a:r>
              <a:rPr sz="900" dirty="0">
                <a:latin typeface="Calibri" panose="020F0502020204030204"/>
                <a:cs typeface="Calibri" panose="020F0502020204030204"/>
              </a:rPr>
              <a:t>or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3367" y="2904744"/>
            <a:ext cx="5148072" cy="11064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73367" y="2904744"/>
            <a:ext cx="978408" cy="1188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52996" y="2896107"/>
            <a:ext cx="781050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npu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800" b="1" spc="0" dirty="0">
                <a:latin typeface="Calibri" panose="020F0502020204030204"/>
                <a:cs typeface="Calibri" panose="020F0502020204030204"/>
              </a:rPr>
              <a:t>r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p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800" b="1" dirty="0">
                <a:latin typeface="Calibri" panose="020F0502020204030204"/>
                <a:cs typeface="Calibri" panose="020F0502020204030204"/>
              </a:rPr>
              <a:t>D</a:t>
            </a:r>
            <a:r>
              <a:rPr sz="8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800" b="1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800" b="1" spc="-5" dirty="0">
                <a:latin typeface="Calibri" panose="020F0502020204030204"/>
                <a:cs typeface="Calibri" panose="020F0502020204030204"/>
              </a:rPr>
              <a:t>a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179309" y="4222369"/>
            <a:ext cx="350647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al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w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k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10570" y="82677"/>
            <a:ext cx="16808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gu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1400" spc="5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m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400" spc="-2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61673" y="2856148"/>
          <a:ext cx="19855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24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22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06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07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09">
                <a:tc>
                  <a:txBody>
                    <a:bodyPr/>
                    <a:lstStyle/>
                    <a:p>
                      <a:endParaRPr sz="2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24766">
                      <a:solidFill>
                        <a:srgbClr val="000000"/>
                      </a:solidFill>
                      <a:prstDash val="solid"/>
                    </a:lnL>
                    <a:lnR w="24766">
                      <a:solidFill>
                        <a:srgbClr val="000000"/>
                      </a:solidFill>
                      <a:prstDash val="solid"/>
                    </a:lnR>
                    <a:lnT w="24766">
                      <a:solidFill>
                        <a:srgbClr val="000000"/>
                      </a:solidFill>
                      <a:prstDash val="solid"/>
                    </a:lnT>
                    <a:lnB w="24766">
                      <a:solidFill>
                        <a:srgbClr val="000000"/>
                      </a:solidFill>
                      <a:prstDash val="solid"/>
                    </a:lnB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917244" y="1356258"/>
            <a:ext cx="8150859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Na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ï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solu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ion: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Font typeface="Calibri Light" panose="020F0302020204030204"/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oa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h: ea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“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olumn”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ed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 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hun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obl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m:</a:t>
            </a:r>
            <a:r>
              <a:rPr sz="24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dund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th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oug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ha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upp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lin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60" dirty="0"/>
              <a:t>t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5" dirty="0"/>
              <a:t>mul</a:t>
            </a:r>
            <a:r>
              <a:rPr spc="-20" dirty="0"/>
              <a:t>t</a:t>
            </a:r>
            <a:r>
              <a:rPr dirty="0"/>
              <a:t>i</a:t>
            </a:r>
            <a:r>
              <a:rPr spc="-10" dirty="0"/>
              <a:t>-GPU</a:t>
            </a:r>
          </a:p>
        </p:txBody>
      </p:sp>
      <p:sp>
        <p:nvSpPr>
          <p:cNvPr id="68" name="object 68"/>
          <p:cNvSpPr/>
          <p:nvPr/>
        </p:nvSpPr>
        <p:spPr>
          <a:xfrm>
            <a:off x="2057503" y="4609934"/>
            <a:ext cx="1118235" cy="283210"/>
          </a:xfrm>
          <a:custGeom>
            <a:avLst/>
            <a:gdLst/>
            <a:ahLst/>
            <a:cxnLst/>
            <a:rect l="l" t="t" r="r" b="b"/>
            <a:pathLst>
              <a:path w="1118235" h="283210">
                <a:moveTo>
                  <a:pt x="0" y="283175"/>
                </a:moveTo>
                <a:lnTo>
                  <a:pt x="1118016" y="283175"/>
                </a:lnTo>
                <a:lnTo>
                  <a:pt x="1118016" y="0"/>
                </a:lnTo>
                <a:lnTo>
                  <a:pt x="0" y="0"/>
                </a:lnTo>
                <a:lnTo>
                  <a:pt x="0" y="283175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7503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2852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40091" y="4652305"/>
            <a:ext cx="107251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CIe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668020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6222" y="5235197"/>
            <a:ext cx="101981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36270" algn="l"/>
              </a:tabLst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  <a:tabLst>
                <a:tab pos="638810" algn="l"/>
              </a:tabLst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13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	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02962" y="4609935"/>
            <a:ext cx="1118235" cy="283210"/>
          </a:xfrm>
          <a:prstGeom prst="rect">
            <a:avLst/>
          </a:prstGeom>
          <a:solidFill>
            <a:srgbClr val="1BA0E1"/>
          </a:solidFill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02962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7620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8405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9525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96546" y="4971618"/>
            <a:ext cx="909319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655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53940" y="4222289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12551" y="4210244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16505" y="4230635"/>
            <a:ext cx="163830" cy="313055"/>
          </a:xfrm>
          <a:custGeom>
            <a:avLst/>
            <a:gdLst/>
            <a:ahLst/>
            <a:cxnLst/>
            <a:rect l="l" t="t" r="r" b="b"/>
            <a:pathLst>
              <a:path w="163830" h="313054">
                <a:moveTo>
                  <a:pt x="163361" y="0"/>
                </a:moveTo>
                <a:lnTo>
                  <a:pt x="0" y="0"/>
                </a:lnTo>
                <a:lnTo>
                  <a:pt x="0" y="312535"/>
                </a:lnTo>
              </a:path>
            </a:pathLst>
          </a:custGeom>
          <a:ln w="7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8413" y="4189769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1543" y="0"/>
                </a:moveTo>
                <a:lnTo>
                  <a:pt x="6042" y="11815"/>
                </a:lnTo>
                <a:lnTo>
                  <a:pt x="8969" y="23995"/>
                </a:lnTo>
                <a:lnTo>
                  <a:pt x="10321" y="36385"/>
                </a:lnTo>
                <a:lnTo>
                  <a:pt x="10101" y="48830"/>
                </a:lnTo>
                <a:lnTo>
                  <a:pt x="8307" y="61177"/>
                </a:lnTo>
                <a:lnTo>
                  <a:pt x="4940" y="73271"/>
                </a:lnTo>
                <a:lnTo>
                  <a:pt x="0" y="84956"/>
                </a:lnTo>
                <a:lnTo>
                  <a:pt x="88272" y="4086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2369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1462" y="4230635"/>
            <a:ext cx="130810" cy="313055"/>
          </a:xfrm>
          <a:custGeom>
            <a:avLst/>
            <a:gdLst/>
            <a:ahLst/>
            <a:cxnLst/>
            <a:rect l="l" t="t" r="r" b="b"/>
            <a:pathLst>
              <a:path w="130810" h="313054">
                <a:moveTo>
                  <a:pt x="0" y="0"/>
                </a:moveTo>
                <a:lnTo>
                  <a:pt x="130508" y="0"/>
                </a:lnTo>
                <a:lnTo>
                  <a:pt x="130508" y="312535"/>
                </a:lnTo>
              </a:path>
            </a:pathLst>
          </a:custGeom>
          <a:ln w="7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673" y="4186544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88272" y="0"/>
                </a:moveTo>
                <a:lnTo>
                  <a:pt x="0" y="44091"/>
                </a:lnTo>
                <a:lnTo>
                  <a:pt x="86733" y="84964"/>
                </a:lnTo>
                <a:lnTo>
                  <a:pt x="82237" y="73148"/>
                </a:lnTo>
                <a:lnTo>
                  <a:pt x="79313" y="60967"/>
                </a:lnTo>
                <a:lnTo>
                  <a:pt x="77961" y="48576"/>
                </a:lnTo>
                <a:lnTo>
                  <a:pt x="78181" y="36129"/>
                </a:lnTo>
                <a:lnTo>
                  <a:pt x="79972" y="23781"/>
                </a:lnTo>
                <a:lnTo>
                  <a:pt x="83336" y="11687"/>
                </a:lnTo>
                <a:lnTo>
                  <a:pt x="8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7834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6685" y="355100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5" h="475614">
                <a:moveTo>
                  <a:pt x="0" y="475526"/>
                </a:moveTo>
                <a:lnTo>
                  <a:pt x="1118016" y="475526"/>
                </a:lnTo>
                <a:lnTo>
                  <a:pt x="1118016" y="0"/>
                </a:lnTo>
                <a:lnTo>
                  <a:pt x="0" y="0"/>
                </a:lnTo>
                <a:lnTo>
                  <a:pt x="0" y="4755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127783" y="3581740"/>
            <a:ext cx="5619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385">
              <a:lnSpc>
                <a:spcPct val="102000"/>
              </a:lnSpc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/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4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3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350" b="1" spc="3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5737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3238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16538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0" y="77868"/>
                </a:moveTo>
                <a:lnTo>
                  <a:pt x="36400" y="77868"/>
                </a:lnTo>
                <a:lnTo>
                  <a:pt x="48843" y="78093"/>
                </a:lnTo>
                <a:lnTo>
                  <a:pt x="61188" y="79887"/>
                </a:lnTo>
                <a:lnTo>
                  <a:pt x="73281" y="83250"/>
                </a:lnTo>
                <a:lnTo>
                  <a:pt x="84972" y="88182"/>
                </a:lnTo>
                <a:lnTo>
                  <a:pt x="79810" y="77868"/>
                </a:lnTo>
                <a:close/>
              </a:path>
              <a:path w="85089" h="88264">
                <a:moveTo>
                  <a:pt x="40836" y="0"/>
                </a:moveTo>
                <a:lnTo>
                  <a:pt x="0" y="86609"/>
                </a:lnTo>
                <a:lnTo>
                  <a:pt x="11826" y="82126"/>
                </a:lnTo>
                <a:lnTo>
                  <a:pt x="24010" y="79213"/>
                </a:lnTo>
                <a:lnTo>
                  <a:pt x="36400" y="77868"/>
                </a:lnTo>
                <a:lnTo>
                  <a:pt x="79810" y="77868"/>
                </a:lnTo>
                <a:lnTo>
                  <a:pt x="40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2729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48593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78" y="10313"/>
                </a:lnTo>
                <a:lnTo>
                  <a:pt x="36133" y="10088"/>
                </a:lnTo>
                <a:lnTo>
                  <a:pt x="23787" y="8294"/>
                </a:lnTo>
                <a:lnTo>
                  <a:pt x="11691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1" y="6055"/>
                </a:lnTo>
                <a:lnTo>
                  <a:pt x="60968" y="8968"/>
                </a:lnTo>
                <a:lnTo>
                  <a:pt x="48578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51891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2" y="77868"/>
                </a:moveTo>
                <a:lnTo>
                  <a:pt x="36396" y="77868"/>
                </a:lnTo>
                <a:lnTo>
                  <a:pt x="48840" y="78093"/>
                </a:lnTo>
                <a:lnTo>
                  <a:pt x="61187" y="79887"/>
                </a:lnTo>
                <a:lnTo>
                  <a:pt x="73282" y="83250"/>
                </a:lnTo>
                <a:lnTo>
                  <a:pt x="84974" y="88182"/>
                </a:lnTo>
                <a:lnTo>
                  <a:pt x="79812" y="77868"/>
                </a:lnTo>
                <a:close/>
              </a:path>
              <a:path w="85089" h="88264">
                <a:moveTo>
                  <a:pt x="40838" y="0"/>
                </a:moveTo>
                <a:lnTo>
                  <a:pt x="0" y="86609"/>
                </a:lnTo>
                <a:lnTo>
                  <a:pt x="11822" y="82126"/>
                </a:lnTo>
                <a:lnTo>
                  <a:pt x="24005" y="79213"/>
                </a:lnTo>
                <a:lnTo>
                  <a:pt x="36396" y="77868"/>
                </a:lnTo>
                <a:lnTo>
                  <a:pt x="79812" y="77868"/>
                </a:lnTo>
                <a:lnTo>
                  <a:pt x="4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0285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8717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2014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3" y="77868"/>
                </a:moveTo>
                <a:lnTo>
                  <a:pt x="36396" y="77868"/>
                </a:lnTo>
                <a:lnTo>
                  <a:pt x="48844" y="78093"/>
                </a:lnTo>
                <a:lnTo>
                  <a:pt x="61192" y="79887"/>
                </a:lnTo>
                <a:lnTo>
                  <a:pt x="73287" y="83250"/>
                </a:lnTo>
                <a:lnTo>
                  <a:pt x="84975" y="88182"/>
                </a:lnTo>
                <a:lnTo>
                  <a:pt x="79813" y="77868"/>
                </a:lnTo>
                <a:close/>
              </a:path>
              <a:path w="85089" h="88264">
                <a:moveTo>
                  <a:pt x="40839" y="0"/>
                </a:moveTo>
                <a:lnTo>
                  <a:pt x="0" y="86609"/>
                </a:lnTo>
                <a:lnTo>
                  <a:pt x="11820" y="82126"/>
                </a:lnTo>
                <a:lnTo>
                  <a:pt x="24003" y="79213"/>
                </a:lnTo>
                <a:lnTo>
                  <a:pt x="36396" y="77868"/>
                </a:lnTo>
                <a:lnTo>
                  <a:pt x="79813" y="77868"/>
                </a:lnTo>
                <a:lnTo>
                  <a:pt x="4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8150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4014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628" y="10313"/>
                </a:lnTo>
                <a:lnTo>
                  <a:pt x="36194" y="10088"/>
                </a:lnTo>
                <a:lnTo>
                  <a:pt x="23846" y="8294"/>
                </a:lnTo>
                <a:lnTo>
                  <a:pt x="11732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6" y="1572"/>
                </a:moveTo>
                <a:lnTo>
                  <a:pt x="73166" y="6055"/>
                </a:lnTo>
                <a:lnTo>
                  <a:pt x="61001" y="8968"/>
                </a:lnTo>
                <a:lnTo>
                  <a:pt x="48628" y="10313"/>
                </a:lnTo>
                <a:lnTo>
                  <a:pt x="80854" y="10313"/>
                </a:lnTo>
                <a:lnTo>
                  <a:pt x="84976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7326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797" y="77868"/>
                </a:moveTo>
                <a:lnTo>
                  <a:pt x="36440" y="77868"/>
                </a:lnTo>
                <a:lnTo>
                  <a:pt x="48871" y="78093"/>
                </a:lnTo>
                <a:lnTo>
                  <a:pt x="61200" y="79887"/>
                </a:lnTo>
                <a:lnTo>
                  <a:pt x="73279" y="83250"/>
                </a:lnTo>
                <a:lnTo>
                  <a:pt x="84959" y="88182"/>
                </a:lnTo>
                <a:lnTo>
                  <a:pt x="79797" y="77868"/>
                </a:lnTo>
                <a:close/>
              </a:path>
              <a:path w="85089" h="88264">
                <a:moveTo>
                  <a:pt x="40823" y="0"/>
                </a:moveTo>
                <a:lnTo>
                  <a:pt x="0" y="86609"/>
                </a:lnTo>
                <a:lnTo>
                  <a:pt x="11856" y="82126"/>
                </a:lnTo>
                <a:lnTo>
                  <a:pt x="24052" y="79213"/>
                </a:lnTo>
                <a:lnTo>
                  <a:pt x="36440" y="77868"/>
                </a:lnTo>
                <a:lnTo>
                  <a:pt x="79797" y="77868"/>
                </a:lnTo>
                <a:lnTo>
                  <a:pt x="4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6685" y="4017991"/>
            <a:ext cx="1118235" cy="425450"/>
          </a:xfrm>
          <a:custGeom>
            <a:avLst/>
            <a:gdLst/>
            <a:ahLst/>
            <a:cxnLst/>
            <a:rect l="l" t="t" r="r" b="b"/>
            <a:pathLst>
              <a:path w="1118235" h="425450">
                <a:moveTo>
                  <a:pt x="0" y="425390"/>
                </a:moveTo>
                <a:lnTo>
                  <a:pt x="1118016" y="425390"/>
                </a:lnTo>
                <a:lnTo>
                  <a:pt x="1118016" y="0"/>
                </a:lnTo>
                <a:lnTo>
                  <a:pt x="0" y="0"/>
                </a:lnTo>
                <a:lnTo>
                  <a:pt x="0" y="42539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060556" y="4055809"/>
            <a:ext cx="69913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1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1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1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 </a:t>
            </a:r>
            <a:r>
              <a:rPr sz="11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581655" y="3459479"/>
            <a:ext cx="613409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7188" y="3488435"/>
            <a:ext cx="431165" cy="870585"/>
          </a:xfrm>
          <a:custGeom>
            <a:avLst/>
            <a:gdLst/>
            <a:ahLst/>
            <a:cxnLst/>
            <a:rect l="l" t="t" r="r" b="b"/>
            <a:pathLst>
              <a:path w="431164" h="870585">
                <a:moveTo>
                  <a:pt x="0" y="870331"/>
                </a:moveTo>
                <a:lnTo>
                  <a:pt x="0" y="740028"/>
                </a:lnTo>
                <a:lnTo>
                  <a:pt x="431038" y="740028"/>
                </a:lnTo>
                <a:lnTo>
                  <a:pt x="43103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0927" y="4328159"/>
            <a:ext cx="674369" cy="127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34183" y="4357115"/>
            <a:ext cx="450215" cy="934719"/>
          </a:xfrm>
          <a:custGeom>
            <a:avLst/>
            <a:gdLst/>
            <a:ahLst/>
            <a:cxnLst/>
            <a:rect l="l" t="t" r="r" b="b"/>
            <a:pathLst>
              <a:path w="450214" h="934720">
                <a:moveTo>
                  <a:pt x="76200" y="705611"/>
                </a:moveTo>
                <a:lnTo>
                  <a:pt x="0" y="705611"/>
                </a:lnTo>
                <a:lnTo>
                  <a:pt x="114300" y="934211"/>
                </a:lnTo>
                <a:lnTo>
                  <a:pt x="209550" y="743711"/>
                </a:lnTo>
                <a:lnTo>
                  <a:pt x="76200" y="743711"/>
                </a:lnTo>
                <a:lnTo>
                  <a:pt x="76200" y="705611"/>
                </a:lnTo>
                <a:close/>
              </a:path>
              <a:path w="450214" h="934720">
                <a:moveTo>
                  <a:pt x="374015" y="429005"/>
                </a:moveTo>
                <a:lnTo>
                  <a:pt x="76200" y="429005"/>
                </a:lnTo>
                <a:lnTo>
                  <a:pt x="76200" y="743711"/>
                </a:lnTo>
                <a:lnTo>
                  <a:pt x="152400" y="743711"/>
                </a:lnTo>
                <a:lnTo>
                  <a:pt x="152400" y="505205"/>
                </a:lnTo>
                <a:lnTo>
                  <a:pt x="114300" y="505205"/>
                </a:lnTo>
                <a:lnTo>
                  <a:pt x="152400" y="467105"/>
                </a:lnTo>
                <a:lnTo>
                  <a:pt x="374015" y="467105"/>
                </a:lnTo>
                <a:lnTo>
                  <a:pt x="374015" y="429005"/>
                </a:lnTo>
                <a:close/>
              </a:path>
              <a:path w="450214" h="934720">
                <a:moveTo>
                  <a:pt x="228600" y="705611"/>
                </a:moveTo>
                <a:lnTo>
                  <a:pt x="152400" y="705611"/>
                </a:lnTo>
                <a:lnTo>
                  <a:pt x="152400" y="743711"/>
                </a:lnTo>
                <a:lnTo>
                  <a:pt x="209550" y="743711"/>
                </a:lnTo>
                <a:lnTo>
                  <a:pt x="228600" y="705611"/>
                </a:lnTo>
                <a:close/>
              </a:path>
              <a:path w="450214" h="934720">
                <a:moveTo>
                  <a:pt x="152400" y="467105"/>
                </a:moveTo>
                <a:lnTo>
                  <a:pt x="114300" y="505205"/>
                </a:lnTo>
                <a:lnTo>
                  <a:pt x="152400" y="505205"/>
                </a:lnTo>
                <a:lnTo>
                  <a:pt x="152400" y="467105"/>
                </a:lnTo>
                <a:close/>
              </a:path>
              <a:path w="450214" h="934720">
                <a:moveTo>
                  <a:pt x="450215" y="429005"/>
                </a:moveTo>
                <a:lnTo>
                  <a:pt x="412115" y="429005"/>
                </a:lnTo>
                <a:lnTo>
                  <a:pt x="374015" y="467105"/>
                </a:lnTo>
                <a:lnTo>
                  <a:pt x="152400" y="467105"/>
                </a:lnTo>
                <a:lnTo>
                  <a:pt x="152400" y="505205"/>
                </a:lnTo>
                <a:lnTo>
                  <a:pt x="450215" y="505205"/>
                </a:lnTo>
                <a:lnTo>
                  <a:pt x="450215" y="429005"/>
                </a:lnTo>
                <a:close/>
              </a:path>
              <a:path w="450214" h="934720">
                <a:moveTo>
                  <a:pt x="450215" y="0"/>
                </a:moveTo>
                <a:lnTo>
                  <a:pt x="374015" y="0"/>
                </a:lnTo>
                <a:lnTo>
                  <a:pt x="374015" y="467105"/>
                </a:lnTo>
                <a:lnTo>
                  <a:pt x="412115" y="429005"/>
                </a:lnTo>
                <a:lnTo>
                  <a:pt x="450215" y="429005"/>
                </a:lnTo>
                <a:lnTo>
                  <a:pt x="4502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471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851321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62215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3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470065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706623" y="3471671"/>
            <a:ext cx="610362" cy="10797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772155" y="3500628"/>
            <a:ext cx="427355" cy="970915"/>
          </a:xfrm>
          <a:custGeom>
            <a:avLst/>
            <a:gdLst/>
            <a:ahLst/>
            <a:cxnLst/>
            <a:rect l="l" t="t" r="r" b="b"/>
            <a:pathLst>
              <a:path w="427355" h="970914">
                <a:moveTo>
                  <a:pt x="0" y="970407"/>
                </a:moveTo>
                <a:lnTo>
                  <a:pt x="0" y="866267"/>
                </a:lnTo>
                <a:lnTo>
                  <a:pt x="427355" y="866267"/>
                </a:lnTo>
                <a:lnTo>
                  <a:pt x="427355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3576" y="4328159"/>
            <a:ext cx="573786" cy="1287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31007" y="4357115"/>
            <a:ext cx="349885" cy="949325"/>
          </a:xfrm>
          <a:custGeom>
            <a:avLst/>
            <a:gdLst/>
            <a:ahLst/>
            <a:cxnLst/>
            <a:rect l="l" t="t" r="r" b="b"/>
            <a:pathLst>
              <a:path w="349885" h="949325">
                <a:moveTo>
                  <a:pt x="197231" y="720724"/>
                </a:moveTo>
                <a:lnTo>
                  <a:pt x="121031" y="720724"/>
                </a:lnTo>
                <a:lnTo>
                  <a:pt x="235331" y="949324"/>
                </a:lnTo>
                <a:lnTo>
                  <a:pt x="330581" y="758824"/>
                </a:lnTo>
                <a:lnTo>
                  <a:pt x="197231" y="758824"/>
                </a:lnTo>
                <a:lnTo>
                  <a:pt x="197231" y="720724"/>
                </a:lnTo>
                <a:close/>
              </a:path>
              <a:path w="349885" h="949325">
                <a:moveTo>
                  <a:pt x="197231" y="474598"/>
                </a:moveTo>
                <a:lnTo>
                  <a:pt x="197231" y="758824"/>
                </a:lnTo>
                <a:lnTo>
                  <a:pt x="273431" y="758824"/>
                </a:lnTo>
                <a:lnTo>
                  <a:pt x="273431" y="512698"/>
                </a:lnTo>
                <a:lnTo>
                  <a:pt x="235331" y="512698"/>
                </a:lnTo>
                <a:lnTo>
                  <a:pt x="197231" y="474598"/>
                </a:lnTo>
                <a:close/>
              </a:path>
              <a:path w="349885" h="949325">
                <a:moveTo>
                  <a:pt x="349631" y="720724"/>
                </a:moveTo>
                <a:lnTo>
                  <a:pt x="273431" y="720724"/>
                </a:lnTo>
                <a:lnTo>
                  <a:pt x="273431" y="758824"/>
                </a:lnTo>
                <a:lnTo>
                  <a:pt x="330581" y="758824"/>
                </a:lnTo>
                <a:lnTo>
                  <a:pt x="349631" y="720724"/>
                </a:lnTo>
                <a:close/>
              </a:path>
              <a:path w="349885" h="949325">
                <a:moveTo>
                  <a:pt x="76200" y="0"/>
                </a:moveTo>
                <a:lnTo>
                  <a:pt x="0" y="0"/>
                </a:lnTo>
                <a:lnTo>
                  <a:pt x="0" y="512698"/>
                </a:lnTo>
                <a:lnTo>
                  <a:pt x="197231" y="512698"/>
                </a:lnTo>
                <a:lnTo>
                  <a:pt x="197231" y="474598"/>
                </a:lnTo>
                <a:lnTo>
                  <a:pt x="76200" y="474598"/>
                </a:lnTo>
                <a:lnTo>
                  <a:pt x="38100" y="436498"/>
                </a:lnTo>
                <a:lnTo>
                  <a:pt x="76200" y="436498"/>
                </a:lnTo>
                <a:lnTo>
                  <a:pt x="76200" y="0"/>
                </a:lnTo>
                <a:close/>
              </a:path>
              <a:path w="349885" h="949325">
                <a:moveTo>
                  <a:pt x="273431" y="436498"/>
                </a:moveTo>
                <a:lnTo>
                  <a:pt x="76200" y="436498"/>
                </a:lnTo>
                <a:lnTo>
                  <a:pt x="76200" y="474598"/>
                </a:lnTo>
                <a:lnTo>
                  <a:pt x="197231" y="474598"/>
                </a:lnTo>
                <a:lnTo>
                  <a:pt x="235331" y="512698"/>
                </a:lnTo>
                <a:lnTo>
                  <a:pt x="273431" y="512698"/>
                </a:lnTo>
                <a:lnTo>
                  <a:pt x="273431" y="436498"/>
                </a:lnTo>
                <a:close/>
              </a:path>
              <a:path w="349885" h="949325">
                <a:moveTo>
                  <a:pt x="76200" y="436498"/>
                </a:moveTo>
                <a:lnTo>
                  <a:pt x="38100" y="436498"/>
                </a:lnTo>
                <a:lnTo>
                  <a:pt x="76200" y="474598"/>
                </a:lnTo>
                <a:lnTo>
                  <a:pt x="76200" y="436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28263" y="5691767"/>
            <a:ext cx="487045" cy="481330"/>
          </a:xfrm>
          <a:custGeom>
            <a:avLst/>
            <a:gdLst/>
            <a:ahLst/>
            <a:cxnLst/>
            <a:rect l="l" t="t" r="r" b="b"/>
            <a:pathLst>
              <a:path w="487044" h="481329">
                <a:moveTo>
                  <a:pt x="0" y="480957"/>
                </a:moveTo>
                <a:lnTo>
                  <a:pt x="486667" y="480957"/>
                </a:lnTo>
                <a:lnTo>
                  <a:pt x="486666" y="0"/>
                </a:lnTo>
                <a:lnTo>
                  <a:pt x="0" y="0"/>
                </a:lnTo>
                <a:lnTo>
                  <a:pt x="0" y="480957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20459" y="5684053"/>
            <a:ext cx="502284" cy="496570"/>
          </a:xfrm>
          <a:custGeom>
            <a:avLst/>
            <a:gdLst/>
            <a:ahLst/>
            <a:cxnLst/>
            <a:rect l="l" t="t" r="r" b="b"/>
            <a:pathLst>
              <a:path w="502285" h="496570">
                <a:moveTo>
                  <a:pt x="502274" y="0"/>
                </a:moveTo>
                <a:lnTo>
                  <a:pt x="0" y="0"/>
                </a:lnTo>
                <a:lnTo>
                  <a:pt x="0" y="496383"/>
                </a:lnTo>
                <a:lnTo>
                  <a:pt x="502274" y="496383"/>
                </a:lnTo>
                <a:lnTo>
                  <a:pt x="502274" y="488671"/>
                </a:lnTo>
                <a:lnTo>
                  <a:pt x="15607" y="488671"/>
                </a:lnTo>
                <a:lnTo>
                  <a:pt x="7804" y="480958"/>
                </a:lnTo>
                <a:lnTo>
                  <a:pt x="15607" y="480958"/>
                </a:lnTo>
                <a:lnTo>
                  <a:pt x="15607" y="15424"/>
                </a:lnTo>
                <a:lnTo>
                  <a:pt x="7803" y="15424"/>
                </a:lnTo>
                <a:lnTo>
                  <a:pt x="15607" y="7712"/>
                </a:lnTo>
                <a:lnTo>
                  <a:pt x="502274" y="7712"/>
                </a:lnTo>
                <a:lnTo>
                  <a:pt x="502274" y="0"/>
                </a:lnTo>
                <a:close/>
              </a:path>
              <a:path w="502285" h="496570">
                <a:moveTo>
                  <a:pt x="15607" y="480958"/>
                </a:moveTo>
                <a:lnTo>
                  <a:pt x="7804" y="480958"/>
                </a:lnTo>
                <a:lnTo>
                  <a:pt x="15607" y="488671"/>
                </a:lnTo>
                <a:lnTo>
                  <a:pt x="15607" y="480958"/>
                </a:lnTo>
                <a:close/>
              </a:path>
              <a:path w="502285" h="496570">
                <a:moveTo>
                  <a:pt x="486667" y="480958"/>
                </a:moveTo>
                <a:lnTo>
                  <a:pt x="15607" y="480958"/>
                </a:lnTo>
                <a:lnTo>
                  <a:pt x="15607" y="488671"/>
                </a:lnTo>
                <a:lnTo>
                  <a:pt x="486667" y="488671"/>
                </a:lnTo>
                <a:lnTo>
                  <a:pt x="486667" y="480958"/>
                </a:lnTo>
                <a:close/>
              </a:path>
              <a:path w="502285" h="496570">
                <a:moveTo>
                  <a:pt x="486666" y="7712"/>
                </a:moveTo>
                <a:lnTo>
                  <a:pt x="486667" y="488671"/>
                </a:lnTo>
                <a:lnTo>
                  <a:pt x="494470" y="480958"/>
                </a:lnTo>
                <a:lnTo>
                  <a:pt x="502274" y="480958"/>
                </a:lnTo>
                <a:lnTo>
                  <a:pt x="502274" y="15424"/>
                </a:lnTo>
                <a:lnTo>
                  <a:pt x="494470" y="15424"/>
                </a:lnTo>
                <a:lnTo>
                  <a:pt x="486666" y="7712"/>
                </a:lnTo>
                <a:close/>
              </a:path>
              <a:path w="502285" h="496570">
                <a:moveTo>
                  <a:pt x="502274" y="480958"/>
                </a:moveTo>
                <a:lnTo>
                  <a:pt x="494470" y="480958"/>
                </a:lnTo>
                <a:lnTo>
                  <a:pt x="486667" y="488671"/>
                </a:lnTo>
                <a:lnTo>
                  <a:pt x="502274" y="488671"/>
                </a:lnTo>
                <a:lnTo>
                  <a:pt x="502274" y="480958"/>
                </a:lnTo>
                <a:close/>
              </a:path>
              <a:path w="502285" h="496570">
                <a:moveTo>
                  <a:pt x="15607" y="7712"/>
                </a:moveTo>
                <a:lnTo>
                  <a:pt x="7803" y="15424"/>
                </a:lnTo>
                <a:lnTo>
                  <a:pt x="15607" y="15424"/>
                </a:lnTo>
                <a:lnTo>
                  <a:pt x="15607" y="7712"/>
                </a:lnTo>
                <a:close/>
              </a:path>
              <a:path w="502285" h="496570">
                <a:moveTo>
                  <a:pt x="486666" y="7712"/>
                </a:moveTo>
                <a:lnTo>
                  <a:pt x="15607" y="7712"/>
                </a:lnTo>
                <a:lnTo>
                  <a:pt x="15607" y="15424"/>
                </a:lnTo>
                <a:lnTo>
                  <a:pt x="486666" y="15424"/>
                </a:lnTo>
                <a:lnTo>
                  <a:pt x="486666" y="7712"/>
                </a:lnTo>
                <a:close/>
              </a:path>
              <a:path w="502285" h="496570">
                <a:moveTo>
                  <a:pt x="502274" y="7712"/>
                </a:moveTo>
                <a:lnTo>
                  <a:pt x="486666" y="7712"/>
                </a:lnTo>
                <a:lnTo>
                  <a:pt x="494470" y="15424"/>
                </a:lnTo>
                <a:lnTo>
                  <a:pt x="502274" y="15424"/>
                </a:lnTo>
                <a:lnTo>
                  <a:pt x="502274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166763" y="5832696"/>
            <a:ext cx="215900" cy="220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95873" y="5685772"/>
            <a:ext cx="489584" cy="483870"/>
          </a:xfrm>
          <a:custGeom>
            <a:avLst/>
            <a:gdLst/>
            <a:ahLst/>
            <a:cxnLst/>
            <a:rect l="l" t="t" r="r" b="b"/>
            <a:pathLst>
              <a:path w="489585" h="483870">
                <a:moveTo>
                  <a:pt x="0" y="483834"/>
                </a:moveTo>
                <a:lnTo>
                  <a:pt x="489552" y="483834"/>
                </a:lnTo>
                <a:lnTo>
                  <a:pt x="489552" y="0"/>
                </a:lnTo>
                <a:lnTo>
                  <a:pt x="0" y="0"/>
                </a:lnTo>
                <a:lnTo>
                  <a:pt x="0" y="483834"/>
                </a:lnTo>
                <a:close/>
              </a:path>
            </a:pathLst>
          </a:custGeom>
          <a:solidFill>
            <a:srgbClr val="FAE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688023" y="5678012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2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5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5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5"/>
                </a:lnTo>
                <a:lnTo>
                  <a:pt x="505252" y="483835"/>
                </a:lnTo>
                <a:lnTo>
                  <a:pt x="505252" y="15516"/>
                </a:lnTo>
                <a:lnTo>
                  <a:pt x="497402" y="15516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5"/>
                </a:moveTo>
                <a:lnTo>
                  <a:pt x="497402" y="483835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5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6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6"/>
                </a:lnTo>
                <a:lnTo>
                  <a:pt x="505252" y="15516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/>
          <p:nvPr/>
        </p:nvSpPr>
        <p:spPr>
          <a:xfrm>
            <a:off x="2835270" y="5827620"/>
            <a:ext cx="21717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2253995" y="3720084"/>
            <a:ext cx="1295400" cy="1286510"/>
          </a:xfrm>
          <a:custGeom>
            <a:avLst/>
            <a:gdLst/>
            <a:ahLst/>
            <a:cxnLst/>
            <a:rect l="l" t="t" r="r" b="b"/>
            <a:pathLst>
              <a:path w="1295400" h="1286510">
                <a:moveTo>
                  <a:pt x="0" y="643128"/>
                </a:moveTo>
                <a:lnTo>
                  <a:pt x="2146" y="590377"/>
                </a:lnTo>
                <a:lnTo>
                  <a:pt x="8476" y="538802"/>
                </a:lnTo>
                <a:lnTo>
                  <a:pt x="18821" y="488567"/>
                </a:lnTo>
                <a:lnTo>
                  <a:pt x="33015" y="439838"/>
                </a:lnTo>
                <a:lnTo>
                  <a:pt x="50893" y="392781"/>
                </a:lnTo>
                <a:lnTo>
                  <a:pt x="72286" y="347560"/>
                </a:lnTo>
                <a:lnTo>
                  <a:pt x="97029" y="304342"/>
                </a:lnTo>
                <a:lnTo>
                  <a:pt x="124955" y="263292"/>
                </a:lnTo>
                <a:lnTo>
                  <a:pt x="155898" y="224575"/>
                </a:lnTo>
                <a:lnTo>
                  <a:pt x="189690" y="188356"/>
                </a:lnTo>
                <a:lnTo>
                  <a:pt x="226165" y="154802"/>
                </a:lnTo>
                <a:lnTo>
                  <a:pt x="265157" y="124077"/>
                </a:lnTo>
                <a:lnTo>
                  <a:pt x="306499" y="96348"/>
                </a:lnTo>
                <a:lnTo>
                  <a:pt x="350025" y="71779"/>
                </a:lnTo>
                <a:lnTo>
                  <a:pt x="395567" y="50536"/>
                </a:lnTo>
                <a:lnTo>
                  <a:pt x="442959" y="32784"/>
                </a:lnTo>
                <a:lnTo>
                  <a:pt x="492035" y="18689"/>
                </a:lnTo>
                <a:lnTo>
                  <a:pt x="542628" y="8416"/>
                </a:lnTo>
                <a:lnTo>
                  <a:pt x="594572" y="2131"/>
                </a:lnTo>
                <a:lnTo>
                  <a:pt x="647700" y="0"/>
                </a:lnTo>
                <a:lnTo>
                  <a:pt x="700827" y="2131"/>
                </a:lnTo>
                <a:lnTo>
                  <a:pt x="752771" y="8416"/>
                </a:lnTo>
                <a:lnTo>
                  <a:pt x="803364" y="18689"/>
                </a:lnTo>
                <a:lnTo>
                  <a:pt x="852440" y="32784"/>
                </a:lnTo>
                <a:lnTo>
                  <a:pt x="899832" y="50536"/>
                </a:lnTo>
                <a:lnTo>
                  <a:pt x="945374" y="71779"/>
                </a:lnTo>
                <a:lnTo>
                  <a:pt x="988900" y="96348"/>
                </a:lnTo>
                <a:lnTo>
                  <a:pt x="1030242" y="124077"/>
                </a:lnTo>
                <a:lnTo>
                  <a:pt x="1069234" y="154802"/>
                </a:lnTo>
                <a:lnTo>
                  <a:pt x="1105709" y="188356"/>
                </a:lnTo>
                <a:lnTo>
                  <a:pt x="1139501" y="224575"/>
                </a:lnTo>
                <a:lnTo>
                  <a:pt x="1170444" y="263292"/>
                </a:lnTo>
                <a:lnTo>
                  <a:pt x="1198370" y="304342"/>
                </a:lnTo>
                <a:lnTo>
                  <a:pt x="1223113" y="347560"/>
                </a:lnTo>
                <a:lnTo>
                  <a:pt x="1244506" y="392781"/>
                </a:lnTo>
                <a:lnTo>
                  <a:pt x="1262384" y="439838"/>
                </a:lnTo>
                <a:lnTo>
                  <a:pt x="1276578" y="488567"/>
                </a:lnTo>
                <a:lnTo>
                  <a:pt x="1286923" y="538802"/>
                </a:lnTo>
                <a:lnTo>
                  <a:pt x="1293253" y="590377"/>
                </a:lnTo>
                <a:lnTo>
                  <a:pt x="1295400" y="643128"/>
                </a:lnTo>
                <a:lnTo>
                  <a:pt x="1293253" y="695878"/>
                </a:lnTo>
                <a:lnTo>
                  <a:pt x="1286923" y="747453"/>
                </a:lnTo>
                <a:lnTo>
                  <a:pt x="1276578" y="797688"/>
                </a:lnTo>
                <a:lnTo>
                  <a:pt x="1262384" y="846417"/>
                </a:lnTo>
                <a:lnTo>
                  <a:pt x="1244506" y="893474"/>
                </a:lnTo>
                <a:lnTo>
                  <a:pt x="1223113" y="938695"/>
                </a:lnTo>
                <a:lnTo>
                  <a:pt x="1198370" y="981913"/>
                </a:lnTo>
                <a:lnTo>
                  <a:pt x="1170444" y="1022963"/>
                </a:lnTo>
                <a:lnTo>
                  <a:pt x="1139501" y="1061680"/>
                </a:lnTo>
                <a:lnTo>
                  <a:pt x="1105709" y="1097899"/>
                </a:lnTo>
                <a:lnTo>
                  <a:pt x="1069234" y="1131453"/>
                </a:lnTo>
                <a:lnTo>
                  <a:pt x="1030242" y="1162178"/>
                </a:lnTo>
                <a:lnTo>
                  <a:pt x="988900" y="1189907"/>
                </a:lnTo>
                <a:lnTo>
                  <a:pt x="945374" y="1214476"/>
                </a:lnTo>
                <a:lnTo>
                  <a:pt x="899832" y="1235719"/>
                </a:lnTo>
                <a:lnTo>
                  <a:pt x="852440" y="1253471"/>
                </a:lnTo>
                <a:lnTo>
                  <a:pt x="803364" y="1267566"/>
                </a:lnTo>
                <a:lnTo>
                  <a:pt x="752771" y="1277839"/>
                </a:lnTo>
                <a:lnTo>
                  <a:pt x="700827" y="1284124"/>
                </a:lnTo>
                <a:lnTo>
                  <a:pt x="647700" y="1286256"/>
                </a:lnTo>
                <a:lnTo>
                  <a:pt x="594572" y="1284124"/>
                </a:lnTo>
                <a:lnTo>
                  <a:pt x="542628" y="1277839"/>
                </a:lnTo>
                <a:lnTo>
                  <a:pt x="492035" y="1267566"/>
                </a:lnTo>
                <a:lnTo>
                  <a:pt x="442959" y="1253471"/>
                </a:lnTo>
                <a:lnTo>
                  <a:pt x="395567" y="1235719"/>
                </a:lnTo>
                <a:lnTo>
                  <a:pt x="350025" y="1214476"/>
                </a:lnTo>
                <a:lnTo>
                  <a:pt x="306499" y="1189907"/>
                </a:lnTo>
                <a:lnTo>
                  <a:pt x="265157" y="1162178"/>
                </a:lnTo>
                <a:lnTo>
                  <a:pt x="226165" y="1131453"/>
                </a:lnTo>
                <a:lnTo>
                  <a:pt x="189690" y="1097899"/>
                </a:lnTo>
                <a:lnTo>
                  <a:pt x="155898" y="1061680"/>
                </a:lnTo>
                <a:lnTo>
                  <a:pt x="124955" y="1022963"/>
                </a:lnTo>
                <a:lnTo>
                  <a:pt x="97029" y="981913"/>
                </a:lnTo>
                <a:lnTo>
                  <a:pt x="72286" y="938695"/>
                </a:lnTo>
                <a:lnTo>
                  <a:pt x="50893" y="893474"/>
                </a:lnTo>
                <a:lnTo>
                  <a:pt x="33015" y="846417"/>
                </a:lnTo>
                <a:lnTo>
                  <a:pt x="18821" y="797688"/>
                </a:lnTo>
                <a:lnTo>
                  <a:pt x="8476" y="747453"/>
                </a:lnTo>
                <a:lnTo>
                  <a:pt x="2146" y="695878"/>
                </a:lnTo>
                <a:lnTo>
                  <a:pt x="0" y="643128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0301" y="3142446"/>
            <a:ext cx="2032635" cy="954405"/>
          </a:xfrm>
          <a:custGeom>
            <a:avLst/>
            <a:gdLst/>
            <a:ahLst/>
            <a:cxnLst/>
            <a:rect l="l" t="t" r="r" b="b"/>
            <a:pathLst>
              <a:path w="2032635" h="954404">
                <a:moveTo>
                  <a:pt x="1653025" y="646217"/>
                </a:moveTo>
                <a:lnTo>
                  <a:pt x="1271130" y="646217"/>
                </a:lnTo>
                <a:lnTo>
                  <a:pt x="2032241" y="954065"/>
                </a:lnTo>
                <a:lnTo>
                  <a:pt x="1653025" y="646217"/>
                </a:lnTo>
                <a:close/>
              </a:path>
              <a:path w="2032635" h="954404">
                <a:moveTo>
                  <a:pt x="940378" y="0"/>
                </a:moveTo>
                <a:lnTo>
                  <a:pt x="868056" y="599"/>
                </a:lnTo>
                <a:lnTo>
                  <a:pt x="795472" y="3294"/>
                </a:lnTo>
                <a:lnTo>
                  <a:pt x="722936" y="8131"/>
                </a:lnTo>
                <a:lnTo>
                  <a:pt x="650758" y="15159"/>
                </a:lnTo>
                <a:lnTo>
                  <a:pt x="579247" y="24425"/>
                </a:lnTo>
                <a:lnTo>
                  <a:pt x="510028" y="35735"/>
                </a:lnTo>
                <a:lnTo>
                  <a:pt x="444610" y="48823"/>
                </a:lnTo>
                <a:lnTo>
                  <a:pt x="383124" y="63579"/>
                </a:lnTo>
                <a:lnTo>
                  <a:pt x="325702" y="79890"/>
                </a:lnTo>
                <a:lnTo>
                  <a:pt x="272477" y="97643"/>
                </a:lnTo>
                <a:lnTo>
                  <a:pt x="223580" y="116726"/>
                </a:lnTo>
                <a:lnTo>
                  <a:pt x="179142" y="137027"/>
                </a:lnTo>
                <a:lnTo>
                  <a:pt x="139296" y="158434"/>
                </a:lnTo>
                <a:lnTo>
                  <a:pt x="104173" y="180833"/>
                </a:lnTo>
                <a:lnTo>
                  <a:pt x="73904" y="204114"/>
                </a:lnTo>
                <a:lnTo>
                  <a:pt x="28460" y="252870"/>
                </a:lnTo>
                <a:lnTo>
                  <a:pt x="4016" y="303801"/>
                </a:lnTo>
                <a:lnTo>
                  <a:pt x="0" y="329803"/>
                </a:lnTo>
                <a:lnTo>
                  <a:pt x="1628" y="356011"/>
                </a:lnTo>
                <a:lnTo>
                  <a:pt x="22349" y="408600"/>
                </a:lnTo>
                <a:lnTo>
                  <a:pt x="67234" y="460670"/>
                </a:lnTo>
                <a:lnTo>
                  <a:pt x="98450" y="485754"/>
                </a:lnTo>
                <a:lnTo>
                  <a:pt x="134576" y="509462"/>
                </a:lnTo>
                <a:lnTo>
                  <a:pt x="175302" y="531746"/>
                </a:lnTo>
                <a:lnTo>
                  <a:pt x="220317" y="552558"/>
                </a:lnTo>
                <a:lnTo>
                  <a:pt x="269312" y="571851"/>
                </a:lnTo>
                <a:lnTo>
                  <a:pt x="321977" y="589575"/>
                </a:lnTo>
                <a:lnTo>
                  <a:pt x="378002" y="605684"/>
                </a:lnTo>
                <a:lnTo>
                  <a:pt x="437078" y="620129"/>
                </a:lnTo>
                <a:lnTo>
                  <a:pt x="498894" y="632863"/>
                </a:lnTo>
                <a:lnTo>
                  <a:pt x="563140" y="643836"/>
                </a:lnTo>
                <a:lnTo>
                  <a:pt x="629508" y="653001"/>
                </a:lnTo>
                <a:lnTo>
                  <a:pt x="697686" y="660311"/>
                </a:lnTo>
                <a:lnTo>
                  <a:pt x="767366" y="665717"/>
                </a:lnTo>
                <a:lnTo>
                  <a:pt x="838237" y="669171"/>
                </a:lnTo>
                <a:lnTo>
                  <a:pt x="909989" y="670625"/>
                </a:lnTo>
                <a:lnTo>
                  <a:pt x="982313" y="670031"/>
                </a:lnTo>
                <a:lnTo>
                  <a:pt x="1054899" y="667342"/>
                </a:lnTo>
                <a:lnTo>
                  <a:pt x="1127437" y="662508"/>
                </a:lnTo>
                <a:lnTo>
                  <a:pt x="1199618" y="655483"/>
                </a:lnTo>
                <a:lnTo>
                  <a:pt x="1271130" y="646217"/>
                </a:lnTo>
                <a:lnTo>
                  <a:pt x="1653025" y="646217"/>
                </a:lnTo>
                <a:lnTo>
                  <a:pt x="1567294" y="576621"/>
                </a:lnTo>
                <a:lnTo>
                  <a:pt x="1606622" y="562023"/>
                </a:lnTo>
                <a:lnTo>
                  <a:pt x="1643126" y="546724"/>
                </a:lnTo>
                <a:lnTo>
                  <a:pt x="1707546" y="514228"/>
                </a:lnTo>
                <a:lnTo>
                  <a:pt x="1760311" y="479543"/>
                </a:lnTo>
                <a:lnTo>
                  <a:pt x="1801181" y="443080"/>
                </a:lnTo>
                <a:lnTo>
                  <a:pt x="1829914" y="405251"/>
                </a:lnTo>
                <a:lnTo>
                  <a:pt x="1846268" y="366465"/>
                </a:lnTo>
                <a:lnTo>
                  <a:pt x="1850002" y="327133"/>
                </a:lnTo>
                <a:lnTo>
                  <a:pt x="1847061" y="307391"/>
                </a:lnTo>
                <a:lnTo>
                  <a:pt x="1831412" y="268011"/>
                </a:lnTo>
                <a:lnTo>
                  <a:pt x="1802538" y="229113"/>
                </a:lnTo>
                <a:lnTo>
                  <a:pt x="1751858" y="184871"/>
                </a:lnTo>
                <a:lnTo>
                  <a:pt x="1715739" y="161150"/>
                </a:lnTo>
                <a:lnTo>
                  <a:pt x="1675019" y="138855"/>
                </a:lnTo>
                <a:lnTo>
                  <a:pt x="1630010" y="118035"/>
                </a:lnTo>
                <a:lnTo>
                  <a:pt x="1581020" y="98738"/>
                </a:lnTo>
                <a:lnTo>
                  <a:pt x="1528360" y="81011"/>
                </a:lnTo>
                <a:lnTo>
                  <a:pt x="1472340" y="64902"/>
                </a:lnTo>
                <a:lnTo>
                  <a:pt x="1413268" y="50458"/>
                </a:lnTo>
                <a:lnTo>
                  <a:pt x="1351456" y="37728"/>
                </a:lnTo>
                <a:lnTo>
                  <a:pt x="1287213" y="26759"/>
                </a:lnTo>
                <a:lnTo>
                  <a:pt x="1220849" y="17598"/>
                </a:lnTo>
                <a:lnTo>
                  <a:pt x="1152673" y="10295"/>
                </a:lnTo>
                <a:lnTo>
                  <a:pt x="1082997" y="4895"/>
                </a:lnTo>
                <a:lnTo>
                  <a:pt x="1012128" y="1447"/>
                </a:lnTo>
                <a:lnTo>
                  <a:pt x="9403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80301" y="3142446"/>
            <a:ext cx="2032635" cy="954405"/>
          </a:xfrm>
          <a:custGeom>
            <a:avLst/>
            <a:gdLst/>
            <a:ahLst/>
            <a:cxnLst/>
            <a:rect l="l" t="t" r="r" b="b"/>
            <a:pathLst>
              <a:path w="2032635" h="954404">
                <a:moveTo>
                  <a:pt x="2032241" y="954065"/>
                </a:moveTo>
                <a:lnTo>
                  <a:pt x="1271130" y="646217"/>
                </a:lnTo>
                <a:lnTo>
                  <a:pt x="1199618" y="655483"/>
                </a:lnTo>
                <a:lnTo>
                  <a:pt x="1127437" y="662508"/>
                </a:lnTo>
                <a:lnTo>
                  <a:pt x="1054899" y="667342"/>
                </a:lnTo>
                <a:lnTo>
                  <a:pt x="982313" y="670031"/>
                </a:lnTo>
                <a:lnTo>
                  <a:pt x="909989" y="670625"/>
                </a:lnTo>
                <a:lnTo>
                  <a:pt x="838237" y="669171"/>
                </a:lnTo>
                <a:lnTo>
                  <a:pt x="767366" y="665717"/>
                </a:lnTo>
                <a:lnTo>
                  <a:pt x="697686" y="660311"/>
                </a:lnTo>
                <a:lnTo>
                  <a:pt x="629508" y="653001"/>
                </a:lnTo>
                <a:lnTo>
                  <a:pt x="563140" y="643836"/>
                </a:lnTo>
                <a:lnTo>
                  <a:pt x="498894" y="632863"/>
                </a:lnTo>
                <a:lnTo>
                  <a:pt x="437078" y="620129"/>
                </a:lnTo>
                <a:lnTo>
                  <a:pt x="378002" y="605684"/>
                </a:lnTo>
                <a:lnTo>
                  <a:pt x="321977" y="589575"/>
                </a:lnTo>
                <a:lnTo>
                  <a:pt x="269312" y="571851"/>
                </a:lnTo>
                <a:lnTo>
                  <a:pt x="220317" y="552558"/>
                </a:lnTo>
                <a:lnTo>
                  <a:pt x="175302" y="531746"/>
                </a:lnTo>
                <a:lnTo>
                  <a:pt x="134576" y="509462"/>
                </a:lnTo>
                <a:lnTo>
                  <a:pt x="98450" y="485754"/>
                </a:lnTo>
                <a:lnTo>
                  <a:pt x="67234" y="460670"/>
                </a:lnTo>
                <a:lnTo>
                  <a:pt x="22349" y="408600"/>
                </a:lnTo>
                <a:lnTo>
                  <a:pt x="1628" y="356011"/>
                </a:lnTo>
                <a:lnTo>
                  <a:pt x="0" y="329803"/>
                </a:lnTo>
                <a:lnTo>
                  <a:pt x="4016" y="303801"/>
                </a:lnTo>
                <a:lnTo>
                  <a:pt x="28460" y="252870"/>
                </a:lnTo>
                <a:lnTo>
                  <a:pt x="73904" y="204114"/>
                </a:lnTo>
                <a:lnTo>
                  <a:pt x="104173" y="180833"/>
                </a:lnTo>
                <a:lnTo>
                  <a:pt x="139296" y="158434"/>
                </a:lnTo>
                <a:lnTo>
                  <a:pt x="179142" y="137027"/>
                </a:lnTo>
                <a:lnTo>
                  <a:pt x="223580" y="116726"/>
                </a:lnTo>
                <a:lnTo>
                  <a:pt x="272477" y="97643"/>
                </a:lnTo>
                <a:lnTo>
                  <a:pt x="325702" y="79890"/>
                </a:lnTo>
                <a:lnTo>
                  <a:pt x="383124" y="63579"/>
                </a:lnTo>
                <a:lnTo>
                  <a:pt x="444610" y="48823"/>
                </a:lnTo>
                <a:lnTo>
                  <a:pt x="510028" y="35735"/>
                </a:lnTo>
                <a:lnTo>
                  <a:pt x="579247" y="24425"/>
                </a:lnTo>
                <a:lnTo>
                  <a:pt x="650758" y="15159"/>
                </a:lnTo>
                <a:lnTo>
                  <a:pt x="722936" y="8131"/>
                </a:lnTo>
                <a:lnTo>
                  <a:pt x="795472" y="3294"/>
                </a:lnTo>
                <a:lnTo>
                  <a:pt x="868056" y="599"/>
                </a:lnTo>
                <a:lnTo>
                  <a:pt x="940378" y="0"/>
                </a:lnTo>
                <a:lnTo>
                  <a:pt x="1012128" y="1447"/>
                </a:lnTo>
                <a:lnTo>
                  <a:pt x="1082997" y="4895"/>
                </a:lnTo>
                <a:lnTo>
                  <a:pt x="1152673" y="10295"/>
                </a:lnTo>
                <a:lnTo>
                  <a:pt x="1220849" y="17598"/>
                </a:lnTo>
                <a:lnTo>
                  <a:pt x="1287213" y="26759"/>
                </a:lnTo>
                <a:lnTo>
                  <a:pt x="1351456" y="37728"/>
                </a:lnTo>
                <a:lnTo>
                  <a:pt x="1413268" y="50458"/>
                </a:lnTo>
                <a:lnTo>
                  <a:pt x="1472340" y="64902"/>
                </a:lnTo>
                <a:lnTo>
                  <a:pt x="1528360" y="81011"/>
                </a:lnTo>
                <a:lnTo>
                  <a:pt x="1581020" y="98738"/>
                </a:lnTo>
                <a:lnTo>
                  <a:pt x="1630010" y="118035"/>
                </a:lnTo>
                <a:lnTo>
                  <a:pt x="1675019" y="138855"/>
                </a:lnTo>
                <a:lnTo>
                  <a:pt x="1715739" y="161150"/>
                </a:lnTo>
                <a:lnTo>
                  <a:pt x="1751858" y="184871"/>
                </a:lnTo>
                <a:lnTo>
                  <a:pt x="1783067" y="209972"/>
                </a:lnTo>
                <a:lnTo>
                  <a:pt x="1818643" y="248476"/>
                </a:lnTo>
                <a:lnTo>
                  <a:pt x="1840875" y="287667"/>
                </a:lnTo>
                <a:lnTo>
                  <a:pt x="1850002" y="327133"/>
                </a:lnTo>
                <a:lnTo>
                  <a:pt x="1849728" y="346841"/>
                </a:lnTo>
                <a:lnTo>
                  <a:pt x="1839654" y="385951"/>
                </a:lnTo>
                <a:lnTo>
                  <a:pt x="1817080" y="424311"/>
                </a:lnTo>
                <a:lnTo>
                  <a:pt x="1782249" y="461508"/>
                </a:lnTo>
                <a:lnTo>
                  <a:pt x="1735401" y="497133"/>
                </a:lnTo>
                <a:lnTo>
                  <a:pt x="1676778" y="530775"/>
                </a:lnTo>
                <a:lnTo>
                  <a:pt x="1606622" y="562023"/>
                </a:lnTo>
                <a:lnTo>
                  <a:pt x="1567294" y="576621"/>
                </a:lnTo>
                <a:lnTo>
                  <a:pt x="2032241" y="95406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93826" y="3234207"/>
            <a:ext cx="1023619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524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20</a:t>
            </a:fld>
            <a:endParaRPr spc="5" dirty="0"/>
          </a:p>
        </p:txBody>
      </p:sp>
      <p:sp>
        <p:nvSpPr>
          <p:cNvPr id="206" name="object 20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07" name="图片 2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917244" y="1356258"/>
            <a:ext cx="640715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ion: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link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neighbor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is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-"/>
              <a:tabLst>
                <a:tab pos="241300" algn="l"/>
              </a:tabLst>
            </a:pP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oac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ly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load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ig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bor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  <a:r>
              <a:rPr spc="60" dirty="0"/>
              <a:t> </a:t>
            </a:r>
            <a:r>
              <a:rPr spc="-60" dirty="0"/>
              <a:t>t</a:t>
            </a:r>
            <a:r>
              <a:rPr spc="-5" dirty="0"/>
              <a:t>o</a:t>
            </a:r>
            <a:r>
              <a:rPr spc="20" dirty="0"/>
              <a:t> </a:t>
            </a:r>
            <a:r>
              <a:rPr spc="-5" dirty="0"/>
              <a:t>mul</a:t>
            </a:r>
            <a:r>
              <a:rPr spc="-20" dirty="0"/>
              <a:t>t</a:t>
            </a:r>
            <a:r>
              <a:rPr dirty="0"/>
              <a:t>i</a:t>
            </a:r>
            <a:r>
              <a:rPr spc="-10" dirty="0"/>
              <a:t>-GPU</a:t>
            </a:r>
          </a:p>
        </p:txBody>
      </p:sp>
      <p:sp>
        <p:nvSpPr>
          <p:cNvPr id="68" name="object 68"/>
          <p:cNvSpPr/>
          <p:nvPr/>
        </p:nvSpPr>
        <p:spPr>
          <a:xfrm>
            <a:off x="2057503" y="4609934"/>
            <a:ext cx="1118235" cy="283210"/>
          </a:xfrm>
          <a:custGeom>
            <a:avLst/>
            <a:gdLst/>
            <a:ahLst/>
            <a:cxnLst/>
            <a:rect l="l" t="t" r="r" b="b"/>
            <a:pathLst>
              <a:path w="1118235" h="283210">
                <a:moveTo>
                  <a:pt x="0" y="283175"/>
                </a:moveTo>
                <a:lnTo>
                  <a:pt x="1118016" y="283175"/>
                </a:lnTo>
                <a:lnTo>
                  <a:pt x="1118016" y="0"/>
                </a:lnTo>
                <a:lnTo>
                  <a:pt x="0" y="0"/>
                </a:lnTo>
                <a:lnTo>
                  <a:pt x="0" y="283175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57503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92852" y="5197681"/>
            <a:ext cx="481965" cy="481330"/>
          </a:xfrm>
          <a:custGeom>
            <a:avLst/>
            <a:gdLst/>
            <a:ahLst/>
            <a:cxnLst/>
            <a:rect l="l" t="t" r="r" b="b"/>
            <a:pathLst>
              <a:path w="481964" h="481329">
                <a:moveTo>
                  <a:pt x="0" y="481000"/>
                </a:moveTo>
                <a:lnTo>
                  <a:pt x="481492" y="481000"/>
                </a:lnTo>
                <a:lnTo>
                  <a:pt x="481492" y="0"/>
                </a:lnTo>
                <a:lnTo>
                  <a:pt x="0" y="0"/>
                </a:lnTo>
                <a:lnTo>
                  <a:pt x="0" y="481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40091" y="4652305"/>
            <a:ext cx="1072515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CIe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668020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6222" y="5235197"/>
            <a:ext cx="1019810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636270" algn="l"/>
              </a:tabLst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  <a:tabLst>
                <a:tab pos="638810" algn="l"/>
              </a:tabLst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0</a:t>
            </a:r>
            <a:r>
              <a:rPr sz="13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	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02962" y="4609935"/>
            <a:ext cx="1118235" cy="283210"/>
          </a:xfrm>
          <a:prstGeom prst="rect">
            <a:avLst/>
          </a:prstGeom>
          <a:solidFill>
            <a:srgbClr val="1BA0E1"/>
          </a:solidFill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3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</a:t>
            </a: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</a:t>
            </a:r>
            <a:r>
              <a:rPr sz="1350" b="1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02962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7620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238405" y="5197681"/>
            <a:ext cx="481965" cy="481330"/>
          </a:xfrm>
          <a:prstGeom prst="rect">
            <a:avLst/>
          </a:prstGeom>
          <a:solidFill>
            <a:srgbClr val="339933"/>
          </a:solidFill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350" b="1" spc="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3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9525" algn="ctr">
              <a:lnSpc>
                <a:spcPct val="100000"/>
              </a:lnSpc>
              <a:spcBef>
                <a:spcPts val="35"/>
              </a:spcBef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96546" y="4971618"/>
            <a:ext cx="909319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8655" algn="l"/>
              </a:tabLst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r>
              <a:rPr sz="1150" dirty="0">
                <a:latin typeface="Segoe UI" panose="020B0502040204020203"/>
                <a:cs typeface="Segoe UI" panose="020B0502040204020203"/>
              </a:rPr>
              <a:t>	</a:t>
            </a: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53940" y="4222289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12551" y="4210244"/>
            <a:ext cx="254000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-15" dirty="0">
                <a:latin typeface="Segoe UI" panose="020B0502040204020203"/>
                <a:cs typeface="Segoe UI" panose="020B0502040204020203"/>
              </a:rPr>
              <a:t>x</a:t>
            </a:r>
            <a:r>
              <a:rPr sz="1150" spc="20" dirty="0">
                <a:latin typeface="Segoe UI" panose="020B0502040204020203"/>
                <a:cs typeface="Segoe UI" panose="020B0502040204020203"/>
              </a:rPr>
              <a:t>1</a:t>
            </a:r>
            <a:r>
              <a:rPr sz="1150" spc="5" dirty="0">
                <a:latin typeface="Segoe UI" panose="020B0502040204020203"/>
                <a:cs typeface="Segoe UI" panose="020B0502040204020203"/>
              </a:rPr>
              <a:t>6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616505" y="4230635"/>
            <a:ext cx="163830" cy="313055"/>
          </a:xfrm>
          <a:custGeom>
            <a:avLst/>
            <a:gdLst/>
            <a:ahLst/>
            <a:cxnLst/>
            <a:rect l="l" t="t" r="r" b="b"/>
            <a:pathLst>
              <a:path w="163830" h="313054">
                <a:moveTo>
                  <a:pt x="163361" y="0"/>
                </a:moveTo>
                <a:lnTo>
                  <a:pt x="0" y="0"/>
                </a:lnTo>
                <a:lnTo>
                  <a:pt x="0" y="312535"/>
                </a:lnTo>
              </a:path>
            </a:pathLst>
          </a:custGeom>
          <a:ln w="7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58413" y="4189769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1543" y="0"/>
                </a:moveTo>
                <a:lnTo>
                  <a:pt x="6042" y="11815"/>
                </a:lnTo>
                <a:lnTo>
                  <a:pt x="8969" y="23995"/>
                </a:lnTo>
                <a:lnTo>
                  <a:pt x="10321" y="36385"/>
                </a:lnTo>
                <a:lnTo>
                  <a:pt x="10101" y="48830"/>
                </a:lnTo>
                <a:lnTo>
                  <a:pt x="8307" y="61177"/>
                </a:lnTo>
                <a:lnTo>
                  <a:pt x="4940" y="73271"/>
                </a:lnTo>
                <a:lnTo>
                  <a:pt x="0" y="84956"/>
                </a:lnTo>
                <a:lnTo>
                  <a:pt x="88272" y="40865"/>
                </a:lnTo>
                <a:lnTo>
                  <a:pt x="1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72369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31462" y="4230635"/>
            <a:ext cx="130810" cy="313055"/>
          </a:xfrm>
          <a:custGeom>
            <a:avLst/>
            <a:gdLst/>
            <a:ahLst/>
            <a:cxnLst/>
            <a:rect l="l" t="t" r="r" b="b"/>
            <a:pathLst>
              <a:path w="130810" h="313054">
                <a:moveTo>
                  <a:pt x="0" y="0"/>
                </a:moveTo>
                <a:lnTo>
                  <a:pt x="130508" y="0"/>
                </a:lnTo>
                <a:lnTo>
                  <a:pt x="130508" y="312535"/>
                </a:lnTo>
              </a:path>
            </a:pathLst>
          </a:custGeom>
          <a:ln w="7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64673" y="4186544"/>
            <a:ext cx="88265" cy="85090"/>
          </a:xfrm>
          <a:custGeom>
            <a:avLst/>
            <a:gdLst/>
            <a:ahLst/>
            <a:cxnLst/>
            <a:rect l="l" t="t" r="r" b="b"/>
            <a:pathLst>
              <a:path w="88264" h="85089">
                <a:moveTo>
                  <a:pt x="88272" y="0"/>
                </a:moveTo>
                <a:lnTo>
                  <a:pt x="0" y="44091"/>
                </a:lnTo>
                <a:lnTo>
                  <a:pt x="86733" y="84964"/>
                </a:lnTo>
                <a:lnTo>
                  <a:pt x="82237" y="73148"/>
                </a:lnTo>
                <a:lnTo>
                  <a:pt x="79313" y="60967"/>
                </a:lnTo>
                <a:lnTo>
                  <a:pt x="77961" y="48576"/>
                </a:lnTo>
                <a:lnTo>
                  <a:pt x="78181" y="36129"/>
                </a:lnTo>
                <a:lnTo>
                  <a:pt x="79972" y="23781"/>
                </a:lnTo>
                <a:lnTo>
                  <a:pt x="83336" y="11687"/>
                </a:lnTo>
                <a:lnTo>
                  <a:pt x="88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117834" y="4521738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46685" y="3551006"/>
            <a:ext cx="1118235" cy="475615"/>
          </a:xfrm>
          <a:custGeom>
            <a:avLst/>
            <a:gdLst/>
            <a:ahLst/>
            <a:cxnLst/>
            <a:rect l="l" t="t" r="r" b="b"/>
            <a:pathLst>
              <a:path w="1118235" h="475614">
                <a:moveTo>
                  <a:pt x="0" y="475526"/>
                </a:moveTo>
                <a:lnTo>
                  <a:pt x="1118016" y="475526"/>
                </a:lnTo>
                <a:lnTo>
                  <a:pt x="1118016" y="0"/>
                </a:lnTo>
                <a:lnTo>
                  <a:pt x="0" y="0"/>
                </a:lnTo>
                <a:lnTo>
                  <a:pt x="0" y="47552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3127783" y="3581740"/>
            <a:ext cx="561975" cy="412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385">
              <a:lnSpc>
                <a:spcPct val="102000"/>
              </a:lnSpc>
            </a:pP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3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U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/</a:t>
            </a:r>
            <a:r>
              <a:rPr sz="13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4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3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350" b="1" spc="3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350" b="1" spc="3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35737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3238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83" y="10313"/>
                </a:lnTo>
                <a:lnTo>
                  <a:pt x="36139" y="10088"/>
                </a:lnTo>
                <a:lnTo>
                  <a:pt x="23793" y="8294"/>
                </a:lnTo>
                <a:lnTo>
                  <a:pt x="11696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2" y="6055"/>
                </a:lnTo>
                <a:lnTo>
                  <a:pt x="60971" y="8968"/>
                </a:lnTo>
                <a:lnTo>
                  <a:pt x="48583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16538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0" y="77868"/>
                </a:moveTo>
                <a:lnTo>
                  <a:pt x="36400" y="77868"/>
                </a:lnTo>
                <a:lnTo>
                  <a:pt x="48843" y="78093"/>
                </a:lnTo>
                <a:lnTo>
                  <a:pt x="61188" y="79887"/>
                </a:lnTo>
                <a:lnTo>
                  <a:pt x="73281" y="83250"/>
                </a:lnTo>
                <a:lnTo>
                  <a:pt x="84972" y="88182"/>
                </a:lnTo>
                <a:lnTo>
                  <a:pt x="79810" y="77868"/>
                </a:lnTo>
                <a:close/>
              </a:path>
              <a:path w="85089" h="88264">
                <a:moveTo>
                  <a:pt x="40836" y="0"/>
                </a:moveTo>
                <a:lnTo>
                  <a:pt x="0" y="86609"/>
                </a:lnTo>
                <a:lnTo>
                  <a:pt x="11826" y="82126"/>
                </a:lnTo>
                <a:lnTo>
                  <a:pt x="24010" y="79213"/>
                </a:lnTo>
                <a:lnTo>
                  <a:pt x="36400" y="77868"/>
                </a:lnTo>
                <a:lnTo>
                  <a:pt x="79810" y="77868"/>
                </a:lnTo>
                <a:lnTo>
                  <a:pt x="40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2729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48593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2" y="10313"/>
                </a:lnTo>
                <a:lnTo>
                  <a:pt x="48578" y="10313"/>
                </a:lnTo>
                <a:lnTo>
                  <a:pt x="36133" y="10088"/>
                </a:lnTo>
                <a:lnTo>
                  <a:pt x="23787" y="8294"/>
                </a:lnTo>
                <a:lnTo>
                  <a:pt x="11691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4" y="1572"/>
                </a:moveTo>
                <a:lnTo>
                  <a:pt x="73151" y="6055"/>
                </a:lnTo>
                <a:lnTo>
                  <a:pt x="60968" y="8968"/>
                </a:lnTo>
                <a:lnTo>
                  <a:pt x="48578" y="10313"/>
                </a:lnTo>
                <a:lnTo>
                  <a:pt x="80852" y="10313"/>
                </a:lnTo>
                <a:lnTo>
                  <a:pt x="84974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51891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2" y="77868"/>
                </a:moveTo>
                <a:lnTo>
                  <a:pt x="36396" y="77868"/>
                </a:lnTo>
                <a:lnTo>
                  <a:pt x="48840" y="78093"/>
                </a:lnTo>
                <a:lnTo>
                  <a:pt x="61187" y="79887"/>
                </a:lnTo>
                <a:lnTo>
                  <a:pt x="73282" y="83250"/>
                </a:lnTo>
                <a:lnTo>
                  <a:pt x="84974" y="88182"/>
                </a:lnTo>
                <a:lnTo>
                  <a:pt x="79812" y="77868"/>
                </a:lnTo>
                <a:close/>
              </a:path>
              <a:path w="85089" h="88264">
                <a:moveTo>
                  <a:pt x="40838" y="0"/>
                </a:moveTo>
                <a:lnTo>
                  <a:pt x="0" y="86609"/>
                </a:lnTo>
                <a:lnTo>
                  <a:pt x="11822" y="82126"/>
                </a:lnTo>
                <a:lnTo>
                  <a:pt x="24005" y="79213"/>
                </a:lnTo>
                <a:lnTo>
                  <a:pt x="36396" y="77868"/>
                </a:lnTo>
                <a:lnTo>
                  <a:pt x="79812" y="77868"/>
                </a:lnTo>
                <a:lnTo>
                  <a:pt x="40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02854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8717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579" y="10313"/>
                </a:lnTo>
                <a:lnTo>
                  <a:pt x="36131" y="10088"/>
                </a:lnTo>
                <a:lnTo>
                  <a:pt x="23783" y="8294"/>
                </a:lnTo>
                <a:lnTo>
                  <a:pt x="11687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5" y="1572"/>
                </a:moveTo>
                <a:lnTo>
                  <a:pt x="73155" y="6055"/>
                </a:lnTo>
                <a:lnTo>
                  <a:pt x="60971" y="8968"/>
                </a:lnTo>
                <a:lnTo>
                  <a:pt x="48579" y="10313"/>
                </a:lnTo>
                <a:lnTo>
                  <a:pt x="80854" y="10313"/>
                </a:lnTo>
                <a:lnTo>
                  <a:pt x="84975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62014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813" y="77868"/>
                </a:moveTo>
                <a:lnTo>
                  <a:pt x="36396" y="77868"/>
                </a:lnTo>
                <a:lnTo>
                  <a:pt x="48844" y="78093"/>
                </a:lnTo>
                <a:lnTo>
                  <a:pt x="61192" y="79887"/>
                </a:lnTo>
                <a:lnTo>
                  <a:pt x="73287" y="83250"/>
                </a:lnTo>
                <a:lnTo>
                  <a:pt x="84975" y="88182"/>
                </a:lnTo>
                <a:lnTo>
                  <a:pt x="79813" y="77868"/>
                </a:lnTo>
                <a:close/>
              </a:path>
              <a:path w="85089" h="88264">
                <a:moveTo>
                  <a:pt x="40839" y="0"/>
                </a:moveTo>
                <a:lnTo>
                  <a:pt x="0" y="86609"/>
                </a:lnTo>
                <a:lnTo>
                  <a:pt x="11820" y="82126"/>
                </a:lnTo>
                <a:lnTo>
                  <a:pt x="24003" y="79213"/>
                </a:lnTo>
                <a:lnTo>
                  <a:pt x="36396" y="77868"/>
                </a:lnTo>
                <a:lnTo>
                  <a:pt x="79813" y="77868"/>
                </a:lnTo>
                <a:lnTo>
                  <a:pt x="40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38150" y="495529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173736"/>
                </a:moveTo>
                <a:lnTo>
                  <a:pt x="0" y="0"/>
                </a:lnTo>
              </a:path>
            </a:pathLst>
          </a:custGeom>
          <a:ln w="7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94014" y="5107594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0" y="0"/>
                </a:moveTo>
                <a:lnTo>
                  <a:pt x="44136" y="88182"/>
                </a:lnTo>
                <a:lnTo>
                  <a:pt x="80854" y="10313"/>
                </a:lnTo>
                <a:lnTo>
                  <a:pt x="48628" y="10313"/>
                </a:lnTo>
                <a:lnTo>
                  <a:pt x="36194" y="10088"/>
                </a:lnTo>
                <a:lnTo>
                  <a:pt x="23846" y="8294"/>
                </a:lnTo>
                <a:lnTo>
                  <a:pt x="11732" y="4931"/>
                </a:lnTo>
                <a:lnTo>
                  <a:pt x="0" y="0"/>
                </a:lnTo>
                <a:close/>
              </a:path>
              <a:path w="85089" h="88264">
                <a:moveTo>
                  <a:pt x="84976" y="1572"/>
                </a:moveTo>
                <a:lnTo>
                  <a:pt x="73166" y="6055"/>
                </a:lnTo>
                <a:lnTo>
                  <a:pt x="61001" y="8968"/>
                </a:lnTo>
                <a:lnTo>
                  <a:pt x="48628" y="10313"/>
                </a:lnTo>
                <a:lnTo>
                  <a:pt x="80854" y="10313"/>
                </a:lnTo>
                <a:lnTo>
                  <a:pt x="84976" y="1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7326" y="4888540"/>
            <a:ext cx="85090" cy="88265"/>
          </a:xfrm>
          <a:custGeom>
            <a:avLst/>
            <a:gdLst/>
            <a:ahLst/>
            <a:cxnLst/>
            <a:rect l="l" t="t" r="r" b="b"/>
            <a:pathLst>
              <a:path w="85089" h="88264">
                <a:moveTo>
                  <a:pt x="79797" y="77868"/>
                </a:moveTo>
                <a:lnTo>
                  <a:pt x="36440" y="77868"/>
                </a:lnTo>
                <a:lnTo>
                  <a:pt x="48871" y="78093"/>
                </a:lnTo>
                <a:lnTo>
                  <a:pt x="61200" y="79887"/>
                </a:lnTo>
                <a:lnTo>
                  <a:pt x="73279" y="83250"/>
                </a:lnTo>
                <a:lnTo>
                  <a:pt x="84959" y="88182"/>
                </a:lnTo>
                <a:lnTo>
                  <a:pt x="79797" y="77868"/>
                </a:lnTo>
                <a:close/>
              </a:path>
              <a:path w="85089" h="88264">
                <a:moveTo>
                  <a:pt x="40823" y="0"/>
                </a:moveTo>
                <a:lnTo>
                  <a:pt x="0" y="86609"/>
                </a:lnTo>
                <a:lnTo>
                  <a:pt x="11856" y="82126"/>
                </a:lnTo>
                <a:lnTo>
                  <a:pt x="24052" y="79213"/>
                </a:lnTo>
                <a:lnTo>
                  <a:pt x="36440" y="77868"/>
                </a:lnTo>
                <a:lnTo>
                  <a:pt x="79797" y="77868"/>
                </a:lnTo>
                <a:lnTo>
                  <a:pt x="4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846685" y="4017991"/>
            <a:ext cx="1118235" cy="425450"/>
          </a:xfrm>
          <a:custGeom>
            <a:avLst/>
            <a:gdLst/>
            <a:ahLst/>
            <a:cxnLst/>
            <a:rect l="l" t="t" r="r" b="b"/>
            <a:pathLst>
              <a:path w="1118235" h="425450">
                <a:moveTo>
                  <a:pt x="0" y="425390"/>
                </a:moveTo>
                <a:lnTo>
                  <a:pt x="1118016" y="425390"/>
                </a:lnTo>
                <a:lnTo>
                  <a:pt x="1118016" y="0"/>
                </a:lnTo>
                <a:lnTo>
                  <a:pt x="0" y="0"/>
                </a:lnTo>
                <a:lnTo>
                  <a:pt x="0" y="42539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060556" y="4055809"/>
            <a:ext cx="69913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</a:pP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</a:t>
            </a:r>
            <a:r>
              <a:rPr sz="115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r>
              <a:rPr sz="115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150" b="1" spc="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H</a:t>
            </a:r>
            <a:r>
              <a:rPr sz="1150" b="1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 </a:t>
            </a:r>
            <a:r>
              <a:rPr sz="115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</a:t>
            </a:r>
            <a:r>
              <a:rPr sz="1150" b="1" spc="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</a:t>
            </a:r>
            <a:r>
              <a:rPr sz="1150" b="1" spc="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</a:t>
            </a:r>
            <a:r>
              <a:rPr sz="115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g</a:t>
            </a:r>
            <a:r>
              <a:rPr sz="1150" b="1" spc="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</a:t>
            </a:r>
            <a:endParaRPr sz="11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2581655" y="3459479"/>
            <a:ext cx="613409" cy="979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47188" y="3488435"/>
            <a:ext cx="431165" cy="870585"/>
          </a:xfrm>
          <a:custGeom>
            <a:avLst/>
            <a:gdLst/>
            <a:ahLst/>
            <a:cxnLst/>
            <a:rect l="l" t="t" r="r" b="b"/>
            <a:pathLst>
              <a:path w="431164" h="870585">
                <a:moveTo>
                  <a:pt x="0" y="870331"/>
                </a:moveTo>
                <a:lnTo>
                  <a:pt x="0" y="740028"/>
                </a:lnTo>
                <a:lnTo>
                  <a:pt x="431038" y="740028"/>
                </a:lnTo>
                <a:lnTo>
                  <a:pt x="431038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0927" y="4328159"/>
            <a:ext cx="674369" cy="1271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34183" y="4357115"/>
            <a:ext cx="450215" cy="934719"/>
          </a:xfrm>
          <a:custGeom>
            <a:avLst/>
            <a:gdLst/>
            <a:ahLst/>
            <a:cxnLst/>
            <a:rect l="l" t="t" r="r" b="b"/>
            <a:pathLst>
              <a:path w="450214" h="934720">
                <a:moveTo>
                  <a:pt x="76200" y="705611"/>
                </a:moveTo>
                <a:lnTo>
                  <a:pt x="0" y="705611"/>
                </a:lnTo>
                <a:lnTo>
                  <a:pt x="114300" y="934211"/>
                </a:lnTo>
                <a:lnTo>
                  <a:pt x="209550" y="743711"/>
                </a:lnTo>
                <a:lnTo>
                  <a:pt x="76200" y="743711"/>
                </a:lnTo>
                <a:lnTo>
                  <a:pt x="76200" y="705611"/>
                </a:lnTo>
                <a:close/>
              </a:path>
              <a:path w="450214" h="934720">
                <a:moveTo>
                  <a:pt x="374015" y="429005"/>
                </a:moveTo>
                <a:lnTo>
                  <a:pt x="76200" y="429005"/>
                </a:lnTo>
                <a:lnTo>
                  <a:pt x="76200" y="743711"/>
                </a:lnTo>
                <a:lnTo>
                  <a:pt x="152400" y="743711"/>
                </a:lnTo>
                <a:lnTo>
                  <a:pt x="152400" y="505205"/>
                </a:lnTo>
                <a:lnTo>
                  <a:pt x="114300" y="505205"/>
                </a:lnTo>
                <a:lnTo>
                  <a:pt x="152400" y="467105"/>
                </a:lnTo>
                <a:lnTo>
                  <a:pt x="374015" y="467105"/>
                </a:lnTo>
                <a:lnTo>
                  <a:pt x="374015" y="429005"/>
                </a:lnTo>
                <a:close/>
              </a:path>
              <a:path w="450214" h="934720">
                <a:moveTo>
                  <a:pt x="228600" y="705611"/>
                </a:moveTo>
                <a:lnTo>
                  <a:pt x="152400" y="705611"/>
                </a:lnTo>
                <a:lnTo>
                  <a:pt x="152400" y="743711"/>
                </a:lnTo>
                <a:lnTo>
                  <a:pt x="209550" y="743711"/>
                </a:lnTo>
                <a:lnTo>
                  <a:pt x="228600" y="705611"/>
                </a:lnTo>
                <a:close/>
              </a:path>
              <a:path w="450214" h="934720">
                <a:moveTo>
                  <a:pt x="152400" y="467105"/>
                </a:moveTo>
                <a:lnTo>
                  <a:pt x="114300" y="505205"/>
                </a:lnTo>
                <a:lnTo>
                  <a:pt x="152400" y="505205"/>
                </a:lnTo>
                <a:lnTo>
                  <a:pt x="152400" y="467105"/>
                </a:lnTo>
                <a:close/>
              </a:path>
              <a:path w="450214" h="934720">
                <a:moveTo>
                  <a:pt x="450215" y="429005"/>
                </a:moveTo>
                <a:lnTo>
                  <a:pt x="412115" y="429005"/>
                </a:lnTo>
                <a:lnTo>
                  <a:pt x="374015" y="467105"/>
                </a:lnTo>
                <a:lnTo>
                  <a:pt x="152400" y="467105"/>
                </a:lnTo>
                <a:lnTo>
                  <a:pt x="152400" y="505205"/>
                </a:lnTo>
                <a:lnTo>
                  <a:pt x="450215" y="505205"/>
                </a:lnTo>
                <a:lnTo>
                  <a:pt x="450215" y="429005"/>
                </a:lnTo>
                <a:close/>
              </a:path>
              <a:path w="450214" h="934720">
                <a:moveTo>
                  <a:pt x="450215" y="0"/>
                </a:moveTo>
                <a:lnTo>
                  <a:pt x="374015" y="0"/>
                </a:lnTo>
                <a:lnTo>
                  <a:pt x="374015" y="467105"/>
                </a:lnTo>
                <a:lnTo>
                  <a:pt x="412115" y="429005"/>
                </a:lnTo>
                <a:lnTo>
                  <a:pt x="450215" y="429005"/>
                </a:lnTo>
                <a:lnTo>
                  <a:pt x="4502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43471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2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2851321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462215" y="2983580"/>
            <a:ext cx="505459" cy="499745"/>
          </a:xfrm>
          <a:custGeom>
            <a:avLst/>
            <a:gdLst/>
            <a:ahLst/>
            <a:cxnLst/>
            <a:rect l="l" t="t" r="r" b="b"/>
            <a:pathLst>
              <a:path w="505460" h="499745">
                <a:moveTo>
                  <a:pt x="505252" y="0"/>
                </a:moveTo>
                <a:lnTo>
                  <a:pt x="0" y="0"/>
                </a:lnTo>
                <a:lnTo>
                  <a:pt x="0" y="499352"/>
                </a:lnTo>
                <a:lnTo>
                  <a:pt x="505253" y="499353"/>
                </a:lnTo>
                <a:lnTo>
                  <a:pt x="505252" y="491594"/>
                </a:lnTo>
                <a:lnTo>
                  <a:pt x="15700" y="491594"/>
                </a:lnTo>
                <a:lnTo>
                  <a:pt x="7850" y="483835"/>
                </a:lnTo>
                <a:lnTo>
                  <a:pt x="15700" y="483835"/>
                </a:lnTo>
                <a:lnTo>
                  <a:pt x="15700" y="15516"/>
                </a:lnTo>
                <a:lnTo>
                  <a:pt x="7850" y="15516"/>
                </a:lnTo>
                <a:lnTo>
                  <a:pt x="15700" y="7758"/>
                </a:lnTo>
                <a:lnTo>
                  <a:pt x="505252" y="7758"/>
                </a:lnTo>
                <a:lnTo>
                  <a:pt x="505252" y="0"/>
                </a:lnTo>
                <a:close/>
              </a:path>
              <a:path w="505460" h="499745">
                <a:moveTo>
                  <a:pt x="15700" y="483835"/>
                </a:moveTo>
                <a:lnTo>
                  <a:pt x="7850" y="483835"/>
                </a:lnTo>
                <a:lnTo>
                  <a:pt x="15700" y="491594"/>
                </a:lnTo>
                <a:lnTo>
                  <a:pt x="15700" y="483835"/>
                </a:lnTo>
                <a:close/>
              </a:path>
              <a:path w="505460" h="499745">
                <a:moveTo>
                  <a:pt x="489552" y="483836"/>
                </a:moveTo>
                <a:lnTo>
                  <a:pt x="15700" y="483835"/>
                </a:lnTo>
                <a:lnTo>
                  <a:pt x="15700" y="491594"/>
                </a:lnTo>
                <a:lnTo>
                  <a:pt x="489552" y="491594"/>
                </a:lnTo>
                <a:lnTo>
                  <a:pt x="489552" y="483836"/>
                </a:lnTo>
                <a:close/>
              </a:path>
              <a:path w="505460" h="499745">
                <a:moveTo>
                  <a:pt x="489552" y="7758"/>
                </a:moveTo>
                <a:lnTo>
                  <a:pt x="489552" y="491594"/>
                </a:lnTo>
                <a:lnTo>
                  <a:pt x="497402" y="483836"/>
                </a:lnTo>
                <a:lnTo>
                  <a:pt x="505252" y="483836"/>
                </a:lnTo>
                <a:lnTo>
                  <a:pt x="505252" y="15517"/>
                </a:lnTo>
                <a:lnTo>
                  <a:pt x="49740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483836"/>
                </a:moveTo>
                <a:lnTo>
                  <a:pt x="497402" y="483836"/>
                </a:lnTo>
                <a:lnTo>
                  <a:pt x="489552" y="491594"/>
                </a:lnTo>
                <a:lnTo>
                  <a:pt x="505252" y="491594"/>
                </a:lnTo>
                <a:lnTo>
                  <a:pt x="505252" y="483836"/>
                </a:lnTo>
                <a:close/>
              </a:path>
              <a:path w="505460" h="499745">
                <a:moveTo>
                  <a:pt x="15700" y="7758"/>
                </a:moveTo>
                <a:lnTo>
                  <a:pt x="7850" y="15516"/>
                </a:lnTo>
                <a:lnTo>
                  <a:pt x="15700" y="15516"/>
                </a:lnTo>
                <a:lnTo>
                  <a:pt x="15700" y="7758"/>
                </a:lnTo>
                <a:close/>
              </a:path>
              <a:path w="505460" h="499745">
                <a:moveTo>
                  <a:pt x="489552" y="7758"/>
                </a:moveTo>
                <a:lnTo>
                  <a:pt x="15700" y="7758"/>
                </a:lnTo>
                <a:lnTo>
                  <a:pt x="15700" y="15516"/>
                </a:lnTo>
                <a:lnTo>
                  <a:pt x="489552" y="15517"/>
                </a:lnTo>
                <a:lnTo>
                  <a:pt x="489552" y="7758"/>
                </a:lnTo>
                <a:close/>
              </a:path>
              <a:path w="505460" h="499745">
                <a:moveTo>
                  <a:pt x="505252" y="7758"/>
                </a:moveTo>
                <a:lnTo>
                  <a:pt x="489552" y="7758"/>
                </a:lnTo>
                <a:lnTo>
                  <a:pt x="497402" y="15517"/>
                </a:lnTo>
                <a:lnTo>
                  <a:pt x="505252" y="15517"/>
                </a:lnTo>
                <a:lnTo>
                  <a:pt x="505252" y="77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3470065" y="2991340"/>
            <a:ext cx="489584" cy="48387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435351" y="4855464"/>
            <a:ext cx="457974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00883" y="4920996"/>
            <a:ext cx="287020" cy="216535"/>
          </a:xfrm>
          <a:custGeom>
            <a:avLst/>
            <a:gdLst/>
            <a:ahLst/>
            <a:cxnLst/>
            <a:rect l="l" t="t" r="r" b="b"/>
            <a:pathLst>
              <a:path w="287019" h="216535">
                <a:moveTo>
                  <a:pt x="0" y="216407"/>
                </a:moveTo>
                <a:lnTo>
                  <a:pt x="0" y="0"/>
                </a:lnTo>
                <a:lnTo>
                  <a:pt x="273812" y="0"/>
                </a:lnTo>
                <a:lnTo>
                  <a:pt x="273812" y="216407"/>
                </a:lnTo>
                <a:lnTo>
                  <a:pt x="286512" y="216407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511551" y="5007864"/>
            <a:ext cx="567689" cy="567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54807" y="503720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1143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37004" y="4585715"/>
            <a:ext cx="1295400" cy="881380"/>
          </a:xfrm>
          <a:custGeom>
            <a:avLst/>
            <a:gdLst/>
            <a:ahLst/>
            <a:cxnLst/>
            <a:rect l="l" t="t" r="r" b="b"/>
            <a:pathLst>
              <a:path w="1295400" h="881379">
                <a:moveTo>
                  <a:pt x="0" y="440435"/>
                </a:moveTo>
                <a:lnTo>
                  <a:pt x="8476" y="369004"/>
                </a:lnTo>
                <a:lnTo>
                  <a:pt x="33015" y="301239"/>
                </a:lnTo>
                <a:lnTo>
                  <a:pt x="72286" y="238048"/>
                </a:lnTo>
                <a:lnTo>
                  <a:pt x="97029" y="208451"/>
                </a:lnTo>
                <a:lnTo>
                  <a:pt x="124955" y="180337"/>
                </a:lnTo>
                <a:lnTo>
                  <a:pt x="155898" y="153821"/>
                </a:lnTo>
                <a:lnTo>
                  <a:pt x="189690" y="129016"/>
                </a:lnTo>
                <a:lnTo>
                  <a:pt x="226165" y="106034"/>
                </a:lnTo>
                <a:lnTo>
                  <a:pt x="265157" y="84990"/>
                </a:lnTo>
                <a:lnTo>
                  <a:pt x="306499" y="65997"/>
                </a:lnTo>
                <a:lnTo>
                  <a:pt x="350025" y="49168"/>
                </a:lnTo>
                <a:lnTo>
                  <a:pt x="395567" y="34617"/>
                </a:lnTo>
                <a:lnTo>
                  <a:pt x="442959" y="22457"/>
                </a:lnTo>
                <a:lnTo>
                  <a:pt x="492035" y="12802"/>
                </a:lnTo>
                <a:lnTo>
                  <a:pt x="542628" y="5765"/>
                </a:lnTo>
                <a:lnTo>
                  <a:pt x="594572" y="1460"/>
                </a:lnTo>
                <a:lnTo>
                  <a:pt x="647700" y="0"/>
                </a:lnTo>
                <a:lnTo>
                  <a:pt x="700827" y="1460"/>
                </a:lnTo>
                <a:lnTo>
                  <a:pt x="752771" y="5765"/>
                </a:lnTo>
                <a:lnTo>
                  <a:pt x="803364" y="12802"/>
                </a:lnTo>
                <a:lnTo>
                  <a:pt x="852440" y="22457"/>
                </a:lnTo>
                <a:lnTo>
                  <a:pt x="899832" y="34617"/>
                </a:lnTo>
                <a:lnTo>
                  <a:pt x="945374" y="49168"/>
                </a:lnTo>
                <a:lnTo>
                  <a:pt x="988900" y="65997"/>
                </a:lnTo>
                <a:lnTo>
                  <a:pt x="1030242" y="84990"/>
                </a:lnTo>
                <a:lnTo>
                  <a:pt x="1069234" y="106034"/>
                </a:lnTo>
                <a:lnTo>
                  <a:pt x="1105709" y="129016"/>
                </a:lnTo>
                <a:lnTo>
                  <a:pt x="1139501" y="153821"/>
                </a:lnTo>
                <a:lnTo>
                  <a:pt x="1170444" y="180337"/>
                </a:lnTo>
                <a:lnTo>
                  <a:pt x="1198370" y="208451"/>
                </a:lnTo>
                <a:lnTo>
                  <a:pt x="1223113" y="238048"/>
                </a:lnTo>
                <a:lnTo>
                  <a:pt x="1262384" y="301239"/>
                </a:lnTo>
                <a:lnTo>
                  <a:pt x="1286923" y="369004"/>
                </a:lnTo>
                <a:lnTo>
                  <a:pt x="1295400" y="440435"/>
                </a:lnTo>
                <a:lnTo>
                  <a:pt x="1293253" y="476553"/>
                </a:lnTo>
                <a:lnTo>
                  <a:pt x="1276578" y="546264"/>
                </a:lnTo>
                <a:lnTo>
                  <a:pt x="1244506" y="611856"/>
                </a:lnTo>
                <a:lnTo>
                  <a:pt x="1198370" y="672420"/>
                </a:lnTo>
                <a:lnTo>
                  <a:pt x="1170444" y="700534"/>
                </a:lnTo>
                <a:lnTo>
                  <a:pt x="1139501" y="727050"/>
                </a:lnTo>
                <a:lnTo>
                  <a:pt x="1105709" y="751855"/>
                </a:lnTo>
                <a:lnTo>
                  <a:pt x="1069234" y="774837"/>
                </a:lnTo>
                <a:lnTo>
                  <a:pt x="1030242" y="795881"/>
                </a:lnTo>
                <a:lnTo>
                  <a:pt x="988900" y="814874"/>
                </a:lnTo>
                <a:lnTo>
                  <a:pt x="945374" y="831703"/>
                </a:lnTo>
                <a:lnTo>
                  <a:pt x="899832" y="846254"/>
                </a:lnTo>
                <a:lnTo>
                  <a:pt x="852440" y="858414"/>
                </a:lnTo>
                <a:lnTo>
                  <a:pt x="803364" y="868069"/>
                </a:lnTo>
                <a:lnTo>
                  <a:pt x="752771" y="875106"/>
                </a:lnTo>
                <a:lnTo>
                  <a:pt x="700827" y="879411"/>
                </a:lnTo>
                <a:lnTo>
                  <a:pt x="647700" y="880871"/>
                </a:lnTo>
                <a:lnTo>
                  <a:pt x="594572" y="879411"/>
                </a:lnTo>
                <a:lnTo>
                  <a:pt x="542628" y="875106"/>
                </a:lnTo>
                <a:lnTo>
                  <a:pt x="492035" y="868069"/>
                </a:lnTo>
                <a:lnTo>
                  <a:pt x="442959" y="858414"/>
                </a:lnTo>
                <a:lnTo>
                  <a:pt x="395567" y="846254"/>
                </a:lnTo>
                <a:lnTo>
                  <a:pt x="350025" y="831703"/>
                </a:lnTo>
                <a:lnTo>
                  <a:pt x="306499" y="814874"/>
                </a:lnTo>
                <a:lnTo>
                  <a:pt x="265157" y="795881"/>
                </a:lnTo>
                <a:lnTo>
                  <a:pt x="226165" y="774837"/>
                </a:lnTo>
                <a:lnTo>
                  <a:pt x="189690" y="751855"/>
                </a:lnTo>
                <a:lnTo>
                  <a:pt x="155898" y="727050"/>
                </a:lnTo>
                <a:lnTo>
                  <a:pt x="124955" y="700534"/>
                </a:lnTo>
                <a:lnTo>
                  <a:pt x="97029" y="672420"/>
                </a:lnTo>
                <a:lnTo>
                  <a:pt x="72286" y="642823"/>
                </a:lnTo>
                <a:lnTo>
                  <a:pt x="33015" y="579632"/>
                </a:lnTo>
                <a:lnTo>
                  <a:pt x="8476" y="511867"/>
                </a:lnTo>
                <a:lnTo>
                  <a:pt x="0" y="440435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044895" y="5751109"/>
            <a:ext cx="505459" cy="496570"/>
          </a:xfrm>
          <a:custGeom>
            <a:avLst/>
            <a:gdLst/>
            <a:ahLst/>
            <a:cxnLst/>
            <a:rect l="l" t="t" r="r" b="b"/>
            <a:pathLst>
              <a:path w="505460" h="496570">
                <a:moveTo>
                  <a:pt x="505252" y="0"/>
                </a:moveTo>
                <a:lnTo>
                  <a:pt x="0" y="0"/>
                </a:lnTo>
                <a:lnTo>
                  <a:pt x="0" y="496383"/>
                </a:lnTo>
                <a:lnTo>
                  <a:pt x="505252" y="496383"/>
                </a:lnTo>
                <a:lnTo>
                  <a:pt x="505252" y="488671"/>
                </a:lnTo>
                <a:lnTo>
                  <a:pt x="15700" y="488671"/>
                </a:lnTo>
                <a:lnTo>
                  <a:pt x="7850" y="480958"/>
                </a:lnTo>
                <a:lnTo>
                  <a:pt x="15700" y="480958"/>
                </a:lnTo>
                <a:lnTo>
                  <a:pt x="15700" y="15424"/>
                </a:lnTo>
                <a:lnTo>
                  <a:pt x="7850" y="15424"/>
                </a:lnTo>
                <a:lnTo>
                  <a:pt x="15700" y="7712"/>
                </a:lnTo>
                <a:lnTo>
                  <a:pt x="505252" y="7712"/>
                </a:lnTo>
                <a:lnTo>
                  <a:pt x="505252" y="0"/>
                </a:lnTo>
                <a:close/>
              </a:path>
              <a:path w="505460" h="496570">
                <a:moveTo>
                  <a:pt x="15700" y="480958"/>
                </a:moveTo>
                <a:lnTo>
                  <a:pt x="7850" y="480958"/>
                </a:lnTo>
                <a:lnTo>
                  <a:pt x="15700" y="488671"/>
                </a:lnTo>
                <a:lnTo>
                  <a:pt x="15700" y="480958"/>
                </a:lnTo>
                <a:close/>
              </a:path>
              <a:path w="505460" h="496570">
                <a:moveTo>
                  <a:pt x="489552" y="480958"/>
                </a:moveTo>
                <a:lnTo>
                  <a:pt x="15700" y="480958"/>
                </a:lnTo>
                <a:lnTo>
                  <a:pt x="15700" y="488671"/>
                </a:lnTo>
                <a:lnTo>
                  <a:pt x="489552" y="488671"/>
                </a:lnTo>
                <a:lnTo>
                  <a:pt x="489552" y="480958"/>
                </a:lnTo>
                <a:close/>
              </a:path>
              <a:path w="505460" h="496570">
                <a:moveTo>
                  <a:pt x="489552" y="7712"/>
                </a:moveTo>
                <a:lnTo>
                  <a:pt x="489552" y="488671"/>
                </a:lnTo>
                <a:lnTo>
                  <a:pt x="497402" y="480958"/>
                </a:lnTo>
                <a:lnTo>
                  <a:pt x="505252" y="480958"/>
                </a:lnTo>
                <a:lnTo>
                  <a:pt x="505252" y="15424"/>
                </a:lnTo>
                <a:lnTo>
                  <a:pt x="49740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480958"/>
                </a:moveTo>
                <a:lnTo>
                  <a:pt x="497402" y="480958"/>
                </a:lnTo>
                <a:lnTo>
                  <a:pt x="489552" y="488671"/>
                </a:lnTo>
                <a:lnTo>
                  <a:pt x="505252" y="488671"/>
                </a:lnTo>
                <a:lnTo>
                  <a:pt x="505252" y="480958"/>
                </a:lnTo>
                <a:close/>
              </a:path>
              <a:path w="505460" h="496570">
                <a:moveTo>
                  <a:pt x="15700" y="7712"/>
                </a:moveTo>
                <a:lnTo>
                  <a:pt x="7850" y="15424"/>
                </a:lnTo>
                <a:lnTo>
                  <a:pt x="15700" y="15424"/>
                </a:lnTo>
                <a:lnTo>
                  <a:pt x="15700" y="7712"/>
                </a:lnTo>
                <a:close/>
              </a:path>
              <a:path w="505460" h="496570">
                <a:moveTo>
                  <a:pt x="489552" y="7712"/>
                </a:moveTo>
                <a:lnTo>
                  <a:pt x="15700" y="7712"/>
                </a:lnTo>
                <a:lnTo>
                  <a:pt x="15700" y="15424"/>
                </a:lnTo>
                <a:lnTo>
                  <a:pt x="48955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7712"/>
                </a:moveTo>
                <a:lnTo>
                  <a:pt x="489552" y="7712"/>
                </a:lnTo>
                <a:lnTo>
                  <a:pt x="497402" y="15424"/>
                </a:lnTo>
                <a:lnTo>
                  <a:pt x="505252" y="15424"/>
                </a:lnTo>
                <a:lnTo>
                  <a:pt x="505252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2052745" y="5758823"/>
            <a:ext cx="489584" cy="48133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654495" y="5751109"/>
            <a:ext cx="505459" cy="496570"/>
          </a:xfrm>
          <a:custGeom>
            <a:avLst/>
            <a:gdLst/>
            <a:ahLst/>
            <a:cxnLst/>
            <a:rect l="l" t="t" r="r" b="b"/>
            <a:pathLst>
              <a:path w="505460" h="496570">
                <a:moveTo>
                  <a:pt x="505252" y="0"/>
                </a:moveTo>
                <a:lnTo>
                  <a:pt x="0" y="0"/>
                </a:lnTo>
                <a:lnTo>
                  <a:pt x="0" y="496383"/>
                </a:lnTo>
                <a:lnTo>
                  <a:pt x="505252" y="496383"/>
                </a:lnTo>
                <a:lnTo>
                  <a:pt x="505252" y="488671"/>
                </a:lnTo>
                <a:lnTo>
                  <a:pt x="15700" y="488671"/>
                </a:lnTo>
                <a:lnTo>
                  <a:pt x="7850" y="480958"/>
                </a:lnTo>
                <a:lnTo>
                  <a:pt x="15700" y="480958"/>
                </a:lnTo>
                <a:lnTo>
                  <a:pt x="15700" y="15424"/>
                </a:lnTo>
                <a:lnTo>
                  <a:pt x="7850" y="15424"/>
                </a:lnTo>
                <a:lnTo>
                  <a:pt x="15700" y="7712"/>
                </a:lnTo>
                <a:lnTo>
                  <a:pt x="505252" y="7712"/>
                </a:lnTo>
                <a:lnTo>
                  <a:pt x="505252" y="0"/>
                </a:lnTo>
                <a:close/>
              </a:path>
              <a:path w="505460" h="496570">
                <a:moveTo>
                  <a:pt x="15700" y="480958"/>
                </a:moveTo>
                <a:lnTo>
                  <a:pt x="7850" y="480958"/>
                </a:lnTo>
                <a:lnTo>
                  <a:pt x="15700" y="488671"/>
                </a:lnTo>
                <a:lnTo>
                  <a:pt x="15700" y="480958"/>
                </a:lnTo>
                <a:close/>
              </a:path>
              <a:path w="505460" h="496570">
                <a:moveTo>
                  <a:pt x="489552" y="480958"/>
                </a:moveTo>
                <a:lnTo>
                  <a:pt x="15700" y="480958"/>
                </a:lnTo>
                <a:lnTo>
                  <a:pt x="15700" y="488671"/>
                </a:lnTo>
                <a:lnTo>
                  <a:pt x="489552" y="488671"/>
                </a:lnTo>
                <a:lnTo>
                  <a:pt x="489552" y="480958"/>
                </a:lnTo>
                <a:close/>
              </a:path>
              <a:path w="505460" h="496570">
                <a:moveTo>
                  <a:pt x="489552" y="7712"/>
                </a:moveTo>
                <a:lnTo>
                  <a:pt x="489552" y="488671"/>
                </a:lnTo>
                <a:lnTo>
                  <a:pt x="497402" y="480958"/>
                </a:lnTo>
                <a:lnTo>
                  <a:pt x="505252" y="480958"/>
                </a:lnTo>
                <a:lnTo>
                  <a:pt x="505252" y="15424"/>
                </a:lnTo>
                <a:lnTo>
                  <a:pt x="49740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480958"/>
                </a:moveTo>
                <a:lnTo>
                  <a:pt x="497402" y="480958"/>
                </a:lnTo>
                <a:lnTo>
                  <a:pt x="489552" y="488671"/>
                </a:lnTo>
                <a:lnTo>
                  <a:pt x="505252" y="488671"/>
                </a:lnTo>
                <a:lnTo>
                  <a:pt x="505252" y="480958"/>
                </a:lnTo>
                <a:close/>
              </a:path>
              <a:path w="505460" h="496570">
                <a:moveTo>
                  <a:pt x="15700" y="7712"/>
                </a:moveTo>
                <a:lnTo>
                  <a:pt x="7850" y="15424"/>
                </a:lnTo>
                <a:lnTo>
                  <a:pt x="15700" y="15424"/>
                </a:lnTo>
                <a:lnTo>
                  <a:pt x="15700" y="7712"/>
                </a:lnTo>
                <a:close/>
              </a:path>
              <a:path w="505460" h="496570">
                <a:moveTo>
                  <a:pt x="489552" y="7712"/>
                </a:moveTo>
                <a:lnTo>
                  <a:pt x="15700" y="7712"/>
                </a:lnTo>
                <a:lnTo>
                  <a:pt x="15700" y="15424"/>
                </a:lnTo>
                <a:lnTo>
                  <a:pt x="489552" y="15424"/>
                </a:lnTo>
                <a:lnTo>
                  <a:pt x="489552" y="7712"/>
                </a:lnTo>
                <a:close/>
              </a:path>
              <a:path w="505460" h="496570">
                <a:moveTo>
                  <a:pt x="505252" y="7712"/>
                </a:moveTo>
                <a:lnTo>
                  <a:pt x="489552" y="7712"/>
                </a:lnTo>
                <a:lnTo>
                  <a:pt x="497402" y="15424"/>
                </a:lnTo>
                <a:lnTo>
                  <a:pt x="505252" y="15424"/>
                </a:lnTo>
                <a:lnTo>
                  <a:pt x="505252" y="77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662345" y="5758823"/>
            <a:ext cx="489584" cy="481330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1765">
              <a:lnSpc>
                <a:spcPct val="100000"/>
              </a:lnSpc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350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350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29059" y="3636222"/>
            <a:ext cx="2162810" cy="954405"/>
          </a:xfrm>
          <a:custGeom>
            <a:avLst/>
            <a:gdLst/>
            <a:ahLst/>
            <a:cxnLst/>
            <a:rect l="l" t="t" r="r" b="b"/>
            <a:pathLst>
              <a:path w="2162810" h="954404">
                <a:moveTo>
                  <a:pt x="1759249" y="646217"/>
                </a:moveTo>
                <a:lnTo>
                  <a:pt x="1352801" y="646217"/>
                </a:lnTo>
                <a:lnTo>
                  <a:pt x="2162807" y="954065"/>
                </a:lnTo>
                <a:lnTo>
                  <a:pt x="1759249" y="646217"/>
                </a:lnTo>
                <a:close/>
              </a:path>
              <a:path w="2162810" h="954404">
                <a:moveTo>
                  <a:pt x="1000807" y="0"/>
                </a:moveTo>
                <a:lnTo>
                  <a:pt x="923837" y="599"/>
                </a:lnTo>
                <a:lnTo>
                  <a:pt x="846587" y="3294"/>
                </a:lnTo>
                <a:lnTo>
                  <a:pt x="769387" y="8131"/>
                </a:lnTo>
                <a:lnTo>
                  <a:pt x="692567" y="15159"/>
                </a:lnTo>
                <a:lnTo>
                  <a:pt x="616455" y="24425"/>
                </a:lnTo>
                <a:lnTo>
                  <a:pt x="542791" y="35735"/>
                </a:lnTo>
                <a:lnTo>
                  <a:pt x="473171" y="48823"/>
                </a:lnTo>
                <a:lnTo>
                  <a:pt x="407737" y="63579"/>
                </a:lnTo>
                <a:lnTo>
                  <a:pt x="346627" y="79890"/>
                </a:lnTo>
                <a:lnTo>
                  <a:pt x="289983" y="97643"/>
                </a:lnTo>
                <a:lnTo>
                  <a:pt x="237945" y="116726"/>
                </a:lnTo>
                <a:lnTo>
                  <a:pt x="190653" y="137027"/>
                </a:lnTo>
                <a:lnTo>
                  <a:pt x="148247" y="158434"/>
                </a:lnTo>
                <a:lnTo>
                  <a:pt x="110867" y="180833"/>
                </a:lnTo>
                <a:lnTo>
                  <a:pt x="78655" y="204114"/>
                </a:lnTo>
                <a:lnTo>
                  <a:pt x="30290" y="252870"/>
                </a:lnTo>
                <a:lnTo>
                  <a:pt x="4275" y="303801"/>
                </a:lnTo>
                <a:lnTo>
                  <a:pt x="0" y="329803"/>
                </a:lnTo>
                <a:lnTo>
                  <a:pt x="1732" y="356011"/>
                </a:lnTo>
                <a:lnTo>
                  <a:pt x="23783" y="408600"/>
                </a:lnTo>
                <a:lnTo>
                  <a:pt x="71549" y="460670"/>
                </a:lnTo>
                <a:lnTo>
                  <a:pt x="104772" y="485771"/>
                </a:lnTo>
                <a:lnTo>
                  <a:pt x="143220" y="509493"/>
                </a:lnTo>
                <a:lnTo>
                  <a:pt x="186563" y="531787"/>
                </a:lnTo>
                <a:lnTo>
                  <a:pt x="234471" y="552607"/>
                </a:lnTo>
                <a:lnTo>
                  <a:pt x="286614" y="571904"/>
                </a:lnTo>
                <a:lnTo>
                  <a:pt x="342663" y="589631"/>
                </a:lnTo>
                <a:lnTo>
                  <a:pt x="402289" y="605741"/>
                </a:lnTo>
                <a:lnTo>
                  <a:pt x="465160" y="620184"/>
                </a:lnTo>
                <a:lnTo>
                  <a:pt x="530948" y="632914"/>
                </a:lnTo>
                <a:lnTo>
                  <a:pt x="599323" y="643884"/>
                </a:lnTo>
                <a:lnTo>
                  <a:pt x="669955" y="653044"/>
                </a:lnTo>
                <a:lnTo>
                  <a:pt x="742514" y="660348"/>
                </a:lnTo>
                <a:lnTo>
                  <a:pt x="816670" y="665747"/>
                </a:lnTo>
                <a:lnTo>
                  <a:pt x="892095" y="669195"/>
                </a:lnTo>
                <a:lnTo>
                  <a:pt x="968457" y="670643"/>
                </a:lnTo>
                <a:lnTo>
                  <a:pt x="1045428" y="670043"/>
                </a:lnTo>
                <a:lnTo>
                  <a:pt x="1122678" y="667349"/>
                </a:lnTo>
                <a:lnTo>
                  <a:pt x="1199876" y="662511"/>
                </a:lnTo>
                <a:lnTo>
                  <a:pt x="1276694" y="655483"/>
                </a:lnTo>
                <a:lnTo>
                  <a:pt x="1352801" y="646217"/>
                </a:lnTo>
                <a:lnTo>
                  <a:pt x="1759249" y="646217"/>
                </a:lnTo>
                <a:lnTo>
                  <a:pt x="1668015" y="576621"/>
                </a:lnTo>
                <a:lnTo>
                  <a:pt x="1709863" y="562023"/>
                </a:lnTo>
                <a:lnTo>
                  <a:pt x="1748706" y="546724"/>
                </a:lnTo>
                <a:lnTo>
                  <a:pt x="1784514" y="530775"/>
                </a:lnTo>
                <a:lnTo>
                  <a:pt x="1846895" y="497133"/>
                </a:lnTo>
                <a:lnTo>
                  <a:pt x="1896748" y="461508"/>
                </a:lnTo>
                <a:lnTo>
                  <a:pt x="1933817" y="424311"/>
                </a:lnTo>
                <a:lnTo>
                  <a:pt x="1957848" y="385951"/>
                </a:lnTo>
                <a:lnTo>
                  <a:pt x="1968583" y="346841"/>
                </a:lnTo>
                <a:lnTo>
                  <a:pt x="1968885" y="327133"/>
                </a:lnTo>
                <a:lnTo>
                  <a:pt x="1965767" y="307391"/>
                </a:lnTo>
                <a:lnTo>
                  <a:pt x="1949143" y="268011"/>
                </a:lnTo>
                <a:lnTo>
                  <a:pt x="1918456" y="229113"/>
                </a:lnTo>
                <a:lnTo>
                  <a:pt x="1864519" y="184871"/>
                </a:lnTo>
                <a:lnTo>
                  <a:pt x="1826059" y="161150"/>
                </a:lnTo>
                <a:lnTo>
                  <a:pt x="1782706" y="138855"/>
                </a:lnTo>
                <a:lnTo>
                  <a:pt x="1734791" y="118035"/>
                </a:lnTo>
                <a:lnTo>
                  <a:pt x="1682642" y="98738"/>
                </a:lnTo>
                <a:lnTo>
                  <a:pt x="1626589" y="81011"/>
                </a:lnTo>
                <a:lnTo>
                  <a:pt x="1566962" y="64902"/>
                </a:lnTo>
                <a:lnTo>
                  <a:pt x="1504091" y="50458"/>
                </a:lnTo>
                <a:lnTo>
                  <a:pt x="1438303" y="37728"/>
                </a:lnTo>
                <a:lnTo>
                  <a:pt x="1369930" y="26759"/>
                </a:lnTo>
                <a:lnTo>
                  <a:pt x="1299301" y="17598"/>
                </a:lnTo>
                <a:lnTo>
                  <a:pt x="1226744" y="10295"/>
                </a:lnTo>
                <a:lnTo>
                  <a:pt x="1152590" y="4895"/>
                </a:lnTo>
                <a:lnTo>
                  <a:pt x="1077168" y="1447"/>
                </a:lnTo>
                <a:lnTo>
                  <a:pt x="1000807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29059" y="3636222"/>
            <a:ext cx="2162810" cy="954405"/>
          </a:xfrm>
          <a:custGeom>
            <a:avLst/>
            <a:gdLst/>
            <a:ahLst/>
            <a:cxnLst/>
            <a:rect l="l" t="t" r="r" b="b"/>
            <a:pathLst>
              <a:path w="2162810" h="954404">
                <a:moveTo>
                  <a:pt x="2162807" y="954065"/>
                </a:moveTo>
                <a:lnTo>
                  <a:pt x="1352801" y="646217"/>
                </a:lnTo>
                <a:lnTo>
                  <a:pt x="1276694" y="655483"/>
                </a:lnTo>
                <a:lnTo>
                  <a:pt x="1199876" y="662511"/>
                </a:lnTo>
                <a:lnTo>
                  <a:pt x="1122678" y="667349"/>
                </a:lnTo>
                <a:lnTo>
                  <a:pt x="1045428" y="670043"/>
                </a:lnTo>
                <a:lnTo>
                  <a:pt x="968457" y="670643"/>
                </a:lnTo>
                <a:lnTo>
                  <a:pt x="892095" y="669195"/>
                </a:lnTo>
                <a:lnTo>
                  <a:pt x="816670" y="665747"/>
                </a:lnTo>
                <a:lnTo>
                  <a:pt x="742514" y="660348"/>
                </a:lnTo>
                <a:lnTo>
                  <a:pt x="669955" y="653044"/>
                </a:lnTo>
                <a:lnTo>
                  <a:pt x="599323" y="643884"/>
                </a:lnTo>
                <a:lnTo>
                  <a:pt x="530948" y="632914"/>
                </a:lnTo>
                <a:lnTo>
                  <a:pt x="465160" y="620184"/>
                </a:lnTo>
                <a:lnTo>
                  <a:pt x="402289" y="605741"/>
                </a:lnTo>
                <a:lnTo>
                  <a:pt x="342663" y="589631"/>
                </a:lnTo>
                <a:lnTo>
                  <a:pt x="286614" y="571904"/>
                </a:lnTo>
                <a:lnTo>
                  <a:pt x="234471" y="552607"/>
                </a:lnTo>
                <a:lnTo>
                  <a:pt x="186563" y="531787"/>
                </a:lnTo>
                <a:lnTo>
                  <a:pt x="143220" y="509493"/>
                </a:lnTo>
                <a:lnTo>
                  <a:pt x="104772" y="485771"/>
                </a:lnTo>
                <a:lnTo>
                  <a:pt x="71549" y="460670"/>
                </a:lnTo>
                <a:lnTo>
                  <a:pt x="23783" y="408600"/>
                </a:lnTo>
                <a:lnTo>
                  <a:pt x="1732" y="356011"/>
                </a:lnTo>
                <a:lnTo>
                  <a:pt x="0" y="329803"/>
                </a:lnTo>
                <a:lnTo>
                  <a:pt x="4275" y="303801"/>
                </a:lnTo>
                <a:lnTo>
                  <a:pt x="30290" y="252870"/>
                </a:lnTo>
                <a:lnTo>
                  <a:pt x="78655" y="204114"/>
                </a:lnTo>
                <a:lnTo>
                  <a:pt x="110867" y="180833"/>
                </a:lnTo>
                <a:lnTo>
                  <a:pt x="148247" y="158434"/>
                </a:lnTo>
                <a:lnTo>
                  <a:pt x="190653" y="137027"/>
                </a:lnTo>
                <a:lnTo>
                  <a:pt x="237945" y="116726"/>
                </a:lnTo>
                <a:lnTo>
                  <a:pt x="289983" y="97643"/>
                </a:lnTo>
                <a:lnTo>
                  <a:pt x="346627" y="79890"/>
                </a:lnTo>
                <a:lnTo>
                  <a:pt x="407737" y="63579"/>
                </a:lnTo>
                <a:lnTo>
                  <a:pt x="473171" y="48823"/>
                </a:lnTo>
                <a:lnTo>
                  <a:pt x="542791" y="35735"/>
                </a:lnTo>
                <a:lnTo>
                  <a:pt x="616455" y="24425"/>
                </a:lnTo>
                <a:lnTo>
                  <a:pt x="692567" y="15159"/>
                </a:lnTo>
                <a:lnTo>
                  <a:pt x="769387" y="8131"/>
                </a:lnTo>
                <a:lnTo>
                  <a:pt x="846587" y="3294"/>
                </a:lnTo>
                <a:lnTo>
                  <a:pt x="923837" y="599"/>
                </a:lnTo>
                <a:lnTo>
                  <a:pt x="1000807" y="0"/>
                </a:lnTo>
                <a:lnTo>
                  <a:pt x="1077168" y="1447"/>
                </a:lnTo>
                <a:lnTo>
                  <a:pt x="1152590" y="4895"/>
                </a:lnTo>
                <a:lnTo>
                  <a:pt x="1226744" y="10295"/>
                </a:lnTo>
                <a:lnTo>
                  <a:pt x="1299301" y="17598"/>
                </a:lnTo>
                <a:lnTo>
                  <a:pt x="1369930" y="26759"/>
                </a:lnTo>
                <a:lnTo>
                  <a:pt x="1438303" y="37728"/>
                </a:lnTo>
                <a:lnTo>
                  <a:pt x="1504091" y="50458"/>
                </a:lnTo>
                <a:lnTo>
                  <a:pt x="1566962" y="64902"/>
                </a:lnTo>
                <a:lnTo>
                  <a:pt x="1626589" y="81011"/>
                </a:lnTo>
                <a:lnTo>
                  <a:pt x="1682642" y="98738"/>
                </a:lnTo>
                <a:lnTo>
                  <a:pt x="1734791" y="118035"/>
                </a:lnTo>
                <a:lnTo>
                  <a:pt x="1782706" y="138855"/>
                </a:lnTo>
                <a:lnTo>
                  <a:pt x="1826059" y="161150"/>
                </a:lnTo>
                <a:lnTo>
                  <a:pt x="1864519" y="184871"/>
                </a:lnTo>
                <a:lnTo>
                  <a:pt x="1897758" y="209972"/>
                </a:lnTo>
                <a:lnTo>
                  <a:pt x="1935573" y="248476"/>
                </a:lnTo>
                <a:lnTo>
                  <a:pt x="1959197" y="287667"/>
                </a:lnTo>
                <a:lnTo>
                  <a:pt x="1968885" y="327133"/>
                </a:lnTo>
                <a:lnTo>
                  <a:pt x="1968583" y="346841"/>
                </a:lnTo>
                <a:lnTo>
                  <a:pt x="1957848" y="385951"/>
                </a:lnTo>
                <a:lnTo>
                  <a:pt x="1933817" y="424311"/>
                </a:lnTo>
                <a:lnTo>
                  <a:pt x="1896748" y="461508"/>
                </a:lnTo>
                <a:lnTo>
                  <a:pt x="1846895" y="497133"/>
                </a:lnTo>
                <a:lnTo>
                  <a:pt x="1784514" y="530775"/>
                </a:lnTo>
                <a:lnTo>
                  <a:pt x="1748706" y="546724"/>
                </a:lnTo>
                <a:lnTo>
                  <a:pt x="1709863" y="562023"/>
                </a:lnTo>
                <a:lnTo>
                  <a:pt x="1668015" y="576621"/>
                </a:lnTo>
                <a:lnTo>
                  <a:pt x="2162807" y="954065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23391" y="3865371"/>
            <a:ext cx="11779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GP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8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3" name="object 2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204" name="object 2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Cha</a:t>
            </a:r>
            <a:r>
              <a:rPr spc="-25" dirty="0"/>
              <a:t>i</a:t>
            </a:r>
            <a:r>
              <a:rPr spc="-5" dirty="0"/>
              <a:t>n</a:t>
            </a:r>
            <a:r>
              <a:rPr spc="-10" dirty="0"/>
              <a:t>-</a:t>
            </a:r>
            <a:r>
              <a:rPr spc="-5" dirty="0"/>
              <a:t>bas</a:t>
            </a:r>
            <a:r>
              <a:rPr spc="-25" dirty="0"/>
              <a:t>e</a:t>
            </a:r>
            <a:r>
              <a:rPr spc="-5" dirty="0"/>
              <a:t>d</a:t>
            </a:r>
            <a:r>
              <a:rPr spc="75" dirty="0"/>
              <a:t> </a:t>
            </a:r>
            <a:r>
              <a:rPr spc="-105" dirty="0"/>
              <a:t>P</a:t>
            </a:r>
            <a:r>
              <a:rPr spc="-5" dirty="0"/>
              <a:t>a</a:t>
            </a:r>
            <a:r>
              <a:rPr spc="-114" dirty="0"/>
              <a:t>r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l</a:t>
            </a:r>
            <a:r>
              <a:rPr spc="-30" dirty="0"/>
              <a:t>e</a:t>
            </a:r>
            <a:r>
              <a:rPr spc="-5" dirty="0"/>
              <a:t>l</a:t>
            </a:r>
            <a:r>
              <a:rPr spc="95" dirty="0"/>
              <a:t> </a:t>
            </a:r>
            <a:r>
              <a:rPr spc="-5" dirty="0"/>
              <a:t>St</a:t>
            </a:r>
            <a:r>
              <a:rPr spc="-85" dirty="0"/>
              <a:t>r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5"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925766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ach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onsume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he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chai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P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wi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567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06567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06567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6567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06567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6567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41117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41117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41117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41117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41117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41117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4408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04408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04408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04408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04408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04408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38886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38886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38886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838886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838886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38886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55521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55521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55521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55521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55521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55521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09620" y="3353491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68522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690500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319702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324978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09620" y="2733218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85224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690500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319702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324978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934163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939440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93416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39440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560">
              <a:lnSpc>
                <a:spcPct val="100000"/>
              </a:lnSpc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209620" y="4738786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522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690500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15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319702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13"/>
                </a:lnTo>
                <a:lnTo>
                  <a:pt x="535835" y="528213"/>
                </a:lnTo>
                <a:lnTo>
                  <a:pt x="535835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86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86" y="520005"/>
                </a:lnTo>
                <a:lnTo>
                  <a:pt x="519186" y="511799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05"/>
                </a:lnTo>
                <a:lnTo>
                  <a:pt x="527510" y="511799"/>
                </a:lnTo>
                <a:lnTo>
                  <a:pt x="535835" y="511799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799"/>
                </a:moveTo>
                <a:lnTo>
                  <a:pt x="527510" y="511799"/>
                </a:lnTo>
                <a:lnTo>
                  <a:pt x="519186" y="520005"/>
                </a:lnTo>
                <a:lnTo>
                  <a:pt x="535835" y="520005"/>
                </a:lnTo>
                <a:lnTo>
                  <a:pt x="535835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9324978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507462" y="3353491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83065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88342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617543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0622819" y="3353491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0" dirty="0">
                <a:latin typeface="Times New Roman" panose="02020603050405020304"/>
                <a:cs typeface="Times New Roman" panose="02020603050405020304"/>
              </a:rPr>
              <a:t>1,3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0507461" y="2733218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83065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988341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617543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622819" y="2733218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445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07462" y="4738786"/>
            <a:ext cx="3175" cy="511809"/>
          </a:xfrm>
          <a:custGeom>
            <a:avLst/>
            <a:gdLst/>
            <a:ahLst/>
            <a:cxnLst/>
            <a:rect l="l" t="t" r="r" b="b"/>
            <a:pathLst>
              <a:path w="3175" h="511810">
                <a:moveTo>
                  <a:pt x="0" y="511794"/>
                </a:moveTo>
                <a:lnTo>
                  <a:pt x="3048" y="511794"/>
                </a:lnTo>
                <a:lnTo>
                  <a:pt x="3048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83065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9988342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62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15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61754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622820" y="4738786"/>
            <a:ext cx="5194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20328" y="5644896"/>
            <a:ext cx="466725" cy="40576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81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366504" y="5644896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4">
                <a:moveTo>
                  <a:pt x="0" y="405383"/>
                </a:moveTo>
                <a:lnTo>
                  <a:pt x="469392" y="405383"/>
                </a:lnTo>
                <a:lnTo>
                  <a:pt x="469392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66504" y="5644896"/>
            <a:ext cx="469900" cy="405765"/>
          </a:xfrm>
          <a:custGeom>
            <a:avLst/>
            <a:gdLst/>
            <a:ahLst/>
            <a:cxnLst/>
            <a:rect l="l" t="t" r="r" b="b"/>
            <a:pathLst>
              <a:path w="469900" h="405764">
                <a:moveTo>
                  <a:pt x="0" y="405383"/>
                </a:moveTo>
                <a:lnTo>
                  <a:pt x="469392" y="405383"/>
                </a:lnTo>
                <a:lnTo>
                  <a:pt x="469392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366504" y="5644896"/>
            <a:ext cx="4699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015728" y="5644896"/>
            <a:ext cx="466725" cy="405765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35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636507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80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6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94876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47147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52759" y="5644896"/>
            <a:ext cx="469900" cy="405765"/>
          </a:xfrm>
          <a:prstGeom prst="rect">
            <a:avLst/>
          </a:prstGeom>
          <a:solidFill>
            <a:srgbClr val="6FAC46"/>
          </a:solidFill>
          <a:ln w="12191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2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587228" y="2580132"/>
            <a:ext cx="600710" cy="3563620"/>
          </a:xfrm>
          <a:custGeom>
            <a:avLst/>
            <a:gdLst/>
            <a:ahLst/>
            <a:cxnLst/>
            <a:rect l="l" t="t" r="r" b="b"/>
            <a:pathLst>
              <a:path w="600709" h="3563620">
                <a:moveTo>
                  <a:pt x="0" y="100075"/>
                </a:moveTo>
                <a:lnTo>
                  <a:pt x="9075" y="58395"/>
                </a:lnTo>
                <a:lnTo>
                  <a:pt x="33615" y="25271"/>
                </a:lnTo>
                <a:lnTo>
                  <a:pt x="69591" y="4733"/>
                </a:lnTo>
                <a:lnTo>
                  <a:pt x="500379" y="0"/>
                </a:lnTo>
                <a:lnTo>
                  <a:pt x="514975" y="1058"/>
                </a:lnTo>
                <a:lnTo>
                  <a:pt x="554251" y="15735"/>
                </a:lnTo>
                <a:lnTo>
                  <a:pt x="583628" y="44535"/>
                </a:lnTo>
                <a:lnTo>
                  <a:pt x="599075" y="83428"/>
                </a:lnTo>
                <a:lnTo>
                  <a:pt x="600455" y="3463035"/>
                </a:lnTo>
                <a:lnTo>
                  <a:pt x="599397" y="3477637"/>
                </a:lnTo>
                <a:lnTo>
                  <a:pt x="584720" y="3516919"/>
                </a:lnTo>
                <a:lnTo>
                  <a:pt x="555920" y="3546290"/>
                </a:lnTo>
                <a:lnTo>
                  <a:pt x="517027" y="3561732"/>
                </a:lnTo>
                <a:lnTo>
                  <a:pt x="100075" y="3563111"/>
                </a:lnTo>
                <a:lnTo>
                  <a:pt x="85480" y="3562054"/>
                </a:lnTo>
                <a:lnTo>
                  <a:pt x="46204" y="3547382"/>
                </a:lnTo>
                <a:lnTo>
                  <a:pt x="16827" y="3518587"/>
                </a:lnTo>
                <a:lnTo>
                  <a:pt x="1380" y="3479689"/>
                </a:lnTo>
                <a:lnTo>
                  <a:pt x="0" y="100075"/>
                </a:lnTo>
                <a:close/>
              </a:path>
            </a:pathLst>
          </a:custGeom>
          <a:ln w="27432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01244" y="4361102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0" y="241708"/>
                </a:moveTo>
                <a:lnTo>
                  <a:pt x="70466" y="241708"/>
                </a:lnTo>
                <a:lnTo>
                  <a:pt x="70465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42757" y="4579876"/>
            <a:ext cx="187960" cy="183515"/>
          </a:xfrm>
          <a:custGeom>
            <a:avLst/>
            <a:gdLst/>
            <a:ahLst/>
            <a:cxnLst/>
            <a:rect l="l" t="t" r="r" b="b"/>
            <a:pathLst>
              <a:path w="187959" h="183514">
                <a:moveTo>
                  <a:pt x="187438" y="0"/>
                </a:moveTo>
                <a:lnTo>
                  <a:pt x="0" y="0"/>
                </a:lnTo>
                <a:lnTo>
                  <a:pt x="93719" y="183469"/>
                </a:lnTo>
                <a:lnTo>
                  <a:pt x="1874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59611" y="4361102"/>
            <a:ext cx="70485" cy="241935"/>
          </a:xfrm>
          <a:custGeom>
            <a:avLst/>
            <a:gdLst/>
            <a:ahLst/>
            <a:cxnLst/>
            <a:rect l="l" t="t" r="r" b="b"/>
            <a:pathLst>
              <a:path w="70484" h="241935">
                <a:moveTo>
                  <a:pt x="0" y="241708"/>
                </a:moveTo>
                <a:lnTo>
                  <a:pt x="70466" y="241708"/>
                </a:lnTo>
                <a:lnTo>
                  <a:pt x="70465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01125" y="4579876"/>
            <a:ext cx="187960" cy="183515"/>
          </a:xfrm>
          <a:custGeom>
            <a:avLst/>
            <a:gdLst/>
            <a:ahLst/>
            <a:cxnLst/>
            <a:rect l="l" t="t" r="r" b="b"/>
            <a:pathLst>
              <a:path w="187959" h="183514">
                <a:moveTo>
                  <a:pt x="187438" y="0"/>
                </a:moveTo>
                <a:lnTo>
                  <a:pt x="0" y="0"/>
                </a:lnTo>
                <a:lnTo>
                  <a:pt x="93719" y="183469"/>
                </a:lnTo>
                <a:lnTo>
                  <a:pt x="18743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216977" y="4361102"/>
            <a:ext cx="69850" cy="241935"/>
          </a:xfrm>
          <a:custGeom>
            <a:avLst/>
            <a:gdLst/>
            <a:ahLst/>
            <a:cxnLst/>
            <a:rect l="l" t="t" r="r" b="b"/>
            <a:pathLst>
              <a:path w="69850" h="241935">
                <a:moveTo>
                  <a:pt x="0" y="241708"/>
                </a:moveTo>
                <a:lnTo>
                  <a:pt x="69379" y="241708"/>
                </a:lnTo>
                <a:lnTo>
                  <a:pt x="69379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59392" y="4579876"/>
            <a:ext cx="184785" cy="183515"/>
          </a:xfrm>
          <a:custGeom>
            <a:avLst/>
            <a:gdLst/>
            <a:ahLst/>
            <a:cxnLst/>
            <a:rect l="l" t="t" r="r" b="b"/>
            <a:pathLst>
              <a:path w="184784" h="183514">
                <a:moveTo>
                  <a:pt x="184549" y="0"/>
                </a:moveTo>
                <a:lnTo>
                  <a:pt x="0" y="0"/>
                </a:lnTo>
                <a:lnTo>
                  <a:pt x="92274" y="183469"/>
                </a:lnTo>
                <a:lnTo>
                  <a:pt x="1845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844864" y="4361102"/>
            <a:ext cx="69850" cy="241935"/>
          </a:xfrm>
          <a:custGeom>
            <a:avLst/>
            <a:gdLst/>
            <a:ahLst/>
            <a:cxnLst/>
            <a:rect l="l" t="t" r="r" b="b"/>
            <a:pathLst>
              <a:path w="69850" h="241935">
                <a:moveTo>
                  <a:pt x="0" y="241708"/>
                </a:moveTo>
                <a:lnTo>
                  <a:pt x="69379" y="241708"/>
                </a:lnTo>
                <a:lnTo>
                  <a:pt x="69379" y="0"/>
                </a:lnTo>
                <a:lnTo>
                  <a:pt x="0" y="0"/>
                </a:lnTo>
                <a:lnTo>
                  <a:pt x="0" y="24170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787280" y="4579876"/>
            <a:ext cx="184785" cy="183515"/>
          </a:xfrm>
          <a:custGeom>
            <a:avLst/>
            <a:gdLst/>
            <a:ahLst/>
            <a:cxnLst/>
            <a:rect l="l" t="t" r="r" b="b"/>
            <a:pathLst>
              <a:path w="184784" h="183514">
                <a:moveTo>
                  <a:pt x="184549" y="0"/>
                </a:moveTo>
                <a:lnTo>
                  <a:pt x="0" y="0"/>
                </a:lnTo>
                <a:lnTo>
                  <a:pt x="92275" y="183469"/>
                </a:lnTo>
                <a:lnTo>
                  <a:pt x="184549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903519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903519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903519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903519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903519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903519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538069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538069" y="396726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538069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538069" y="409561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538069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0996" y="0"/>
                </a:moveTo>
                <a:lnTo>
                  <a:pt x="11677" y="15987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lnTo>
                  <a:pt x="91522" y="33572"/>
                </a:lnTo>
                <a:lnTo>
                  <a:pt x="85542" y="20915"/>
                </a:lnTo>
                <a:lnTo>
                  <a:pt x="76364" y="10656"/>
                </a:lnTo>
                <a:lnTo>
                  <a:pt x="64634" y="3463"/>
                </a:lnTo>
                <a:lnTo>
                  <a:pt x="50996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538069" y="422397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659" y="47962"/>
                </a:moveTo>
                <a:lnTo>
                  <a:pt x="76364" y="10656"/>
                </a:lnTo>
                <a:lnTo>
                  <a:pt x="50996" y="0"/>
                </a:lnTo>
                <a:lnTo>
                  <a:pt x="35515" y="1894"/>
                </a:lnTo>
                <a:lnTo>
                  <a:pt x="22276" y="7417"/>
                </a:lnTo>
                <a:lnTo>
                  <a:pt x="11677" y="15987"/>
                </a:lnTo>
                <a:lnTo>
                  <a:pt x="4118" y="27022"/>
                </a:lnTo>
                <a:lnTo>
                  <a:pt x="0" y="39939"/>
                </a:lnTo>
                <a:lnTo>
                  <a:pt x="1508" y="56611"/>
                </a:lnTo>
                <a:lnTo>
                  <a:pt x="6371" y="70694"/>
                </a:lnTo>
                <a:lnTo>
                  <a:pt x="14078" y="81929"/>
                </a:lnTo>
                <a:lnTo>
                  <a:pt x="24119" y="90061"/>
                </a:lnTo>
                <a:lnTo>
                  <a:pt x="35985" y="94831"/>
                </a:lnTo>
                <a:lnTo>
                  <a:pt x="53035" y="93618"/>
                </a:lnTo>
                <a:lnTo>
                  <a:pt x="86954" y="72025"/>
                </a:lnTo>
                <a:lnTo>
                  <a:pt x="93659" y="47962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201360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201360" y="397391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0201360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201360" y="4102271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201360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201360" y="4230626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0835838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0835838" y="396726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0835838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0835838" y="4095624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835838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48" y="0"/>
                </a:moveTo>
                <a:lnTo>
                  <a:pt x="11720" y="15961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lnTo>
                  <a:pt x="91591" y="33577"/>
                </a:lnTo>
                <a:lnTo>
                  <a:pt x="85602" y="20929"/>
                </a:lnTo>
                <a:lnTo>
                  <a:pt x="76415" y="10673"/>
                </a:lnTo>
                <a:lnTo>
                  <a:pt x="64680" y="3475"/>
                </a:lnTo>
                <a:lnTo>
                  <a:pt x="51048" y="0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835838" y="4223979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32" y="47956"/>
                </a:moveTo>
                <a:lnTo>
                  <a:pt x="76415" y="10673"/>
                </a:lnTo>
                <a:lnTo>
                  <a:pt x="51048" y="0"/>
                </a:lnTo>
                <a:lnTo>
                  <a:pt x="35580" y="1888"/>
                </a:lnTo>
                <a:lnTo>
                  <a:pt x="22335" y="7403"/>
                </a:lnTo>
                <a:lnTo>
                  <a:pt x="11720" y="15961"/>
                </a:lnTo>
                <a:lnTo>
                  <a:pt x="4140" y="26982"/>
                </a:lnTo>
                <a:lnTo>
                  <a:pt x="0" y="39885"/>
                </a:lnTo>
                <a:lnTo>
                  <a:pt x="1508" y="56569"/>
                </a:lnTo>
                <a:lnTo>
                  <a:pt x="6375" y="70659"/>
                </a:lnTo>
                <a:lnTo>
                  <a:pt x="14085" y="81901"/>
                </a:lnTo>
                <a:lnTo>
                  <a:pt x="24120" y="90038"/>
                </a:lnTo>
                <a:lnTo>
                  <a:pt x="35963" y="94816"/>
                </a:lnTo>
                <a:lnTo>
                  <a:pt x="53008" y="93610"/>
                </a:lnTo>
                <a:lnTo>
                  <a:pt x="86978" y="72062"/>
                </a:lnTo>
                <a:lnTo>
                  <a:pt x="93732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152473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52473" y="396726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152473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52473" y="4095623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152473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51037" y="0"/>
                </a:moveTo>
                <a:lnTo>
                  <a:pt x="11711" y="15965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lnTo>
                  <a:pt x="91577" y="33577"/>
                </a:lnTo>
                <a:lnTo>
                  <a:pt x="85591" y="20927"/>
                </a:lnTo>
                <a:lnTo>
                  <a:pt x="76406" y="10671"/>
                </a:lnTo>
                <a:lnTo>
                  <a:pt x="64672" y="3474"/>
                </a:lnTo>
                <a:lnTo>
                  <a:pt x="51037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152473" y="4223978"/>
            <a:ext cx="93980" cy="95250"/>
          </a:xfrm>
          <a:custGeom>
            <a:avLst/>
            <a:gdLst/>
            <a:ahLst/>
            <a:cxnLst/>
            <a:rect l="l" t="t" r="r" b="b"/>
            <a:pathLst>
              <a:path w="93979" h="95250">
                <a:moveTo>
                  <a:pt x="93717" y="47956"/>
                </a:moveTo>
                <a:lnTo>
                  <a:pt x="76406" y="10671"/>
                </a:lnTo>
                <a:lnTo>
                  <a:pt x="51037" y="0"/>
                </a:lnTo>
                <a:lnTo>
                  <a:pt x="35567" y="1889"/>
                </a:lnTo>
                <a:lnTo>
                  <a:pt x="22323" y="7405"/>
                </a:lnTo>
                <a:lnTo>
                  <a:pt x="11711" y="15965"/>
                </a:lnTo>
                <a:lnTo>
                  <a:pt x="4135" y="26989"/>
                </a:lnTo>
                <a:lnTo>
                  <a:pt x="0" y="39895"/>
                </a:lnTo>
                <a:lnTo>
                  <a:pt x="1508" y="56578"/>
                </a:lnTo>
                <a:lnTo>
                  <a:pt x="6375" y="70668"/>
                </a:lnTo>
                <a:lnTo>
                  <a:pt x="14084" y="81908"/>
                </a:lnTo>
                <a:lnTo>
                  <a:pt x="24120" y="90044"/>
                </a:lnTo>
                <a:lnTo>
                  <a:pt x="35967" y="94819"/>
                </a:lnTo>
                <a:lnTo>
                  <a:pt x="53014" y="93611"/>
                </a:lnTo>
                <a:lnTo>
                  <a:pt x="86973" y="72054"/>
                </a:lnTo>
                <a:lnTo>
                  <a:pt x="93717" y="47956"/>
                </a:lnTo>
                <a:close/>
              </a:path>
            </a:pathLst>
          </a:custGeom>
          <a:ln w="3175">
            <a:solidFill>
              <a:srgbClr val="C7C7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90500" y="3353491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82176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8802831" y="3501752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9316654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9324978" y="3353491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8690500" y="2733218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82176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8802831" y="2879920"/>
            <a:ext cx="29972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0,0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9316653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74"/>
                </a:lnTo>
                <a:lnTo>
                  <a:pt x="535835" y="528274"/>
                </a:lnTo>
                <a:lnTo>
                  <a:pt x="535835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86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86" y="520067"/>
                </a:lnTo>
                <a:lnTo>
                  <a:pt x="519186" y="511860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67"/>
                </a:lnTo>
                <a:lnTo>
                  <a:pt x="527510" y="511860"/>
                </a:lnTo>
                <a:lnTo>
                  <a:pt x="535835" y="511860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860"/>
                </a:moveTo>
                <a:lnTo>
                  <a:pt x="527510" y="511860"/>
                </a:lnTo>
                <a:lnTo>
                  <a:pt x="519186" y="520067"/>
                </a:lnTo>
                <a:lnTo>
                  <a:pt x="535835" y="520067"/>
                </a:lnTo>
                <a:lnTo>
                  <a:pt x="535835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9324978" y="2733218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931115" y="2724945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7939440" y="2733218"/>
            <a:ext cx="522605" cy="511809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7931116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68" y="0"/>
                </a:moveTo>
                <a:lnTo>
                  <a:pt x="0" y="0"/>
                </a:lnTo>
                <a:lnTo>
                  <a:pt x="0" y="528274"/>
                </a:lnTo>
                <a:lnTo>
                  <a:pt x="535768" y="528274"/>
                </a:lnTo>
                <a:lnTo>
                  <a:pt x="535768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68" y="8206"/>
                </a:lnTo>
                <a:lnTo>
                  <a:pt x="535768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20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20" y="520067"/>
                </a:lnTo>
                <a:lnTo>
                  <a:pt x="519120" y="511860"/>
                </a:lnTo>
                <a:close/>
              </a:path>
              <a:path w="535940" h="528320">
                <a:moveTo>
                  <a:pt x="519119" y="8206"/>
                </a:moveTo>
                <a:lnTo>
                  <a:pt x="519120" y="520067"/>
                </a:lnTo>
                <a:lnTo>
                  <a:pt x="527444" y="511860"/>
                </a:lnTo>
                <a:lnTo>
                  <a:pt x="535768" y="511860"/>
                </a:lnTo>
                <a:lnTo>
                  <a:pt x="535768" y="16413"/>
                </a:lnTo>
                <a:lnTo>
                  <a:pt x="527444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511860"/>
                </a:moveTo>
                <a:lnTo>
                  <a:pt x="527444" y="511860"/>
                </a:lnTo>
                <a:lnTo>
                  <a:pt x="519120" y="520067"/>
                </a:lnTo>
                <a:lnTo>
                  <a:pt x="535768" y="520067"/>
                </a:lnTo>
                <a:lnTo>
                  <a:pt x="535768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19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19" y="16413"/>
                </a:lnTo>
                <a:lnTo>
                  <a:pt x="519119" y="8206"/>
                </a:lnTo>
                <a:close/>
              </a:path>
              <a:path w="535940" h="528320">
                <a:moveTo>
                  <a:pt x="535768" y="8206"/>
                </a:moveTo>
                <a:lnTo>
                  <a:pt x="519119" y="8206"/>
                </a:lnTo>
                <a:lnTo>
                  <a:pt x="527444" y="16413"/>
                </a:lnTo>
                <a:lnTo>
                  <a:pt x="535768" y="16413"/>
                </a:lnTo>
                <a:lnTo>
                  <a:pt x="535768" y="820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7939440" y="3353491"/>
            <a:ext cx="522605" cy="511809"/>
          </a:xfrm>
          <a:prstGeom prst="rect">
            <a:avLst/>
          </a:prstGeom>
          <a:solidFill>
            <a:srgbClr val="FAE4D4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22" baseline="-12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1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8690500" y="4738786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682176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 txBox="1"/>
          <p:nvPr/>
        </p:nvSpPr>
        <p:spPr>
          <a:xfrm>
            <a:off x="8806994" y="4892680"/>
            <a:ext cx="29146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8945426" y="4974409"/>
            <a:ext cx="8826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9316654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835" y="0"/>
                </a:moveTo>
                <a:lnTo>
                  <a:pt x="0" y="0"/>
                </a:lnTo>
                <a:lnTo>
                  <a:pt x="0" y="528213"/>
                </a:lnTo>
                <a:lnTo>
                  <a:pt x="535835" y="528213"/>
                </a:lnTo>
                <a:lnTo>
                  <a:pt x="535835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835" y="8206"/>
                </a:lnTo>
                <a:lnTo>
                  <a:pt x="535835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86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86" y="520005"/>
                </a:lnTo>
                <a:lnTo>
                  <a:pt x="519186" y="511799"/>
                </a:lnTo>
                <a:close/>
              </a:path>
              <a:path w="535940" h="528320">
                <a:moveTo>
                  <a:pt x="519186" y="8206"/>
                </a:moveTo>
                <a:lnTo>
                  <a:pt x="519186" y="520005"/>
                </a:lnTo>
                <a:lnTo>
                  <a:pt x="527510" y="511799"/>
                </a:lnTo>
                <a:lnTo>
                  <a:pt x="535835" y="511799"/>
                </a:lnTo>
                <a:lnTo>
                  <a:pt x="535835" y="16413"/>
                </a:lnTo>
                <a:lnTo>
                  <a:pt x="527510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511799"/>
                </a:moveTo>
                <a:lnTo>
                  <a:pt x="527510" y="511799"/>
                </a:lnTo>
                <a:lnTo>
                  <a:pt x="519186" y="520005"/>
                </a:lnTo>
                <a:lnTo>
                  <a:pt x="535835" y="520005"/>
                </a:lnTo>
                <a:lnTo>
                  <a:pt x="535835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86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86" y="16413"/>
                </a:lnTo>
                <a:lnTo>
                  <a:pt x="519186" y="8206"/>
                </a:lnTo>
                <a:close/>
              </a:path>
              <a:path w="535940" h="528320">
                <a:moveTo>
                  <a:pt x="535835" y="8206"/>
                </a:moveTo>
                <a:lnTo>
                  <a:pt x="519186" y="8206"/>
                </a:lnTo>
                <a:lnTo>
                  <a:pt x="527510" y="16413"/>
                </a:lnTo>
                <a:lnTo>
                  <a:pt x="535835" y="16413"/>
                </a:lnTo>
                <a:lnTo>
                  <a:pt x="535835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9324978" y="4738786"/>
            <a:ext cx="522605" cy="511809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9988342" y="3353491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980017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 txBox="1"/>
          <p:nvPr/>
        </p:nvSpPr>
        <p:spPr>
          <a:xfrm>
            <a:off x="10103170" y="3501753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0614495" y="3345219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10622819" y="3353491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0" dirty="0">
                <a:latin typeface="Times New Roman" panose="02020603050405020304"/>
                <a:cs typeface="Times New Roman" panose="02020603050405020304"/>
              </a:rPr>
              <a:t>1,3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9988341" y="2733218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DEE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980017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10103170" y="2879920"/>
            <a:ext cx="299085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9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0614495" y="2724946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74"/>
                </a:lnTo>
                <a:lnTo>
                  <a:pt x="535752" y="528274"/>
                </a:lnTo>
                <a:lnTo>
                  <a:pt x="535752" y="520067"/>
                </a:lnTo>
                <a:lnTo>
                  <a:pt x="16648" y="520067"/>
                </a:lnTo>
                <a:lnTo>
                  <a:pt x="8324" y="511860"/>
                </a:lnTo>
                <a:lnTo>
                  <a:pt x="16648" y="511860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860"/>
                </a:moveTo>
                <a:lnTo>
                  <a:pt x="8324" y="511860"/>
                </a:lnTo>
                <a:lnTo>
                  <a:pt x="16648" y="520067"/>
                </a:lnTo>
                <a:lnTo>
                  <a:pt x="16648" y="511860"/>
                </a:lnTo>
                <a:close/>
              </a:path>
              <a:path w="535940" h="528320">
                <a:moveTo>
                  <a:pt x="519103" y="511860"/>
                </a:moveTo>
                <a:lnTo>
                  <a:pt x="16648" y="511860"/>
                </a:lnTo>
                <a:lnTo>
                  <a:pt x="16648" y="520067"/>
                </a:lnTo>
                <a:lnTo>
                  <a:pt x="519103" y="520067"/>
                </a:lnTo>
                <a:lnTo>
                  <a:pt x="519103" y="511860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67"/>
                </a:lnTo>
                <a:lnTo>
                  <a:pt x="527427" y="511860"/>
                </a:lnTo>
                <a:lnTo>
                  <a:pt x="535752" y="511860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860"/>
                </a:moveTo>
                <a:lnTo>
                  <a:pt x="527427" y="511860"/>
                </a:lnTo>
                <a:lnTo>
                  <a:pt x="519103" y="520067"/>
                </a:lnTo>
                <a:lnTo>
                  <a:pt x="535752" y="520067"/>
                </a:lnTo>
                <a:lnTo>
                  <a:pt x="535752" y="511860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46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10622819" y="2733218"/>
            <a:ext cx="522605" cy="511809"/>
          </a:xfrm>
          <a:prstGeom prst="rect">
            <a:avLst/>
          </a:prstGeom>
          <a:solidFill>
            <a:srgbClr val="DEEBF6"/>
          </a:solidFill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ct val="100000"/>
              </a:lnSpc>
            </a:pPr>
            <a:r>
              <a:rPr sz="2250" baseline="7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950" spc="15" dirty="0">
                <a:latin typeface="Times New Roman" panose="02020603050405020304"/>
                <a:cs typeface="Times New Roman" panose="02020603050405020304"/>
              </a:rPr>
              <a:t>3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9988342" y="4738786"/>
            <a:ext cx="519430" cy="511809"/>
          </a:xfrm>
          <a:custGeom>
            <a:avLst/>
            <a:gdLst/>
            <a:ahLst/>
            <a:cxnLst/>
            <a:rect l="l" t="t" r="r" b="b"/>
            <a:pathLst>
              <a:path w="519429" h="511810">
                <a:moveTo>
                  <a:pt x="0" y="511794"/>
                </a:moveTo>
                <a:lnTo>
                  <a:pt x="519120" y="511794"/>
                </a:lnTo>
                <a:lnTo>
                  <a:pt x="519119" y="0"/>
                </a:lnTo>
                <a:lnTo>
                  <a:pt x="0" y="0"/>
                </a:lnTo>
                <a:lnTo>
                  <a:pt x="0" y="511794"/>
                </a:lnTo>
                <a:close/>
              </a:path>
            </a:pathLst>
          </a:custGeom>
          <a:solidFill>
            <a:srgbClr val="E1E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980017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 txBox="1"/>
          <p:nvPr/>
        </p:nvSpPr>
        <p:spPr>
          <a:xfrm>
            <a:off x="10107332" y="4892680"/>
            <a:ext cx="29083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10245932" y="4974409"/>
            <a:ext cx="8826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254" dirty="0">
                <a:latin typeface="Times New Roman" panose="02020603050405020304"/>
                <a:cs typeface="Times New Roman" panose="02020603050405020304"/>
              </a:rPr>
              <a:t> 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0614496" y="4730574"/>
            <a:ext cx="535940" cy="528320"/>
          </a:xfrm>
          <a:custGeom>
            <a:avLst/>
            <a:gdLst/>
            <a:ahLst/>
            <a:cxnLst/>
            <a:rect l="l" t="t" r="r" b="b"/>
            <a:pathLst>
              <a:path w="535940" h="528320">
                <a:moveTo>
                  <a:pt x="535751" y="0"/>
                </a:moveTo>
                <a:lnTo>
                  <a:pt x="0" y="0"/>
                </a:lnTo>
                <a:lnTo>
                  <a:pt x="0" y="528213"/>
                </a:lnTo>
                <a:lnTo>
                  <a:pt x="535752" y="528213"/>
                </a:lnTo>
                <a:lnTo>
                  <a:pt x="535752" y="520005"/>
                </a:lnTo>
                <a:lnTo>
                  <a:pt x="16648" y="520005"/>
                </a:lnTo>
                <a:lnTo>
                  <a:pt x="8324" y="511799"/>
                </a:lnTo>
                <a:lnTo>
                  <a:pt x="16648" y="511799"/>
                </a:lnTo>
                <a:lnTo>
                  <a:pt x="16648" y="16413"/>
                </a:lnTo>
                <a:lnTo>
                  <a:pt x="8324" y="16413"/>
                </a:lnTo>
                <a:lnTo>
                  <a:pt x="16648" y="8206"/>
                </a:lnTo>
                <a:lnTo>
                  <a:pt x="535751" y="8206"/>
                </a:lnTo>
                <a:lnTo>
                  <a:pt x="535751" y="0"/>
                </a:lnTo>
                <a:close/>
              </a:path>
              <a:path w="535940" h="528320">
                <a:moveTo>
                  <a:pt x="16648" y="511799"/>
                </a:moveTo>
                <a:lnTo>
                  <a:pt x="8324" y="511799"/>
                </a:lnTo>
                <a:lnTo>
                  <a:pt x="16648" y="520005"/>
                </a:lnTo>
                <a:lnTo>
                  <a:pt x="16648" y="511799"/>
                </a:lnTo>
                <a:close/>
              </a:path>
              <a:path w="535940" h="528320">
                <a:moveTo>
                  <a:pt x="519103" y="511799"/>
                </a:moveTo>
                <a:lnTo>
                  <a:pt x="16648" y="511799"/>
                </a:lnTo>
                <a:lnTo>
                  <a:pt x="16648" y="520005"/>
                </a:lnTo>
                <a:lnTo>
                  <a:pt x="519103" y="520005"/>
                </a:lnTo>
                <a:lnTo>
                  <a:pt x="519103" y="511799"/>
                </a:lnTo>
                <a:close/>
              </a:path>
              <a:path w="535940" h="528320">
                <a:moveTo>
                  <a:pt x="519103" y="8206"/>
                </a:moveTo>
                <a:lnTo>
                  <a:pt x="519103" y="520005"/>
                </a:lnTo>
                <a:lnTo>
                  <a:pt x="527427" y="511799"/>
                </a:lnTo>
                <a:lnTo>
                  <a:pt x="535752" y="511799"/>
                </a:lnTo>
                <a:lnTo>
                  <a:pt x="535751" y="16413"/>
                </a:lnTo>
                <a:lnTo>
                  <a:pt x="527427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2" y="511799"/>
                </a:moveTo>
                <a:lnTo>
                  <a:pt x="527427" y="511799"/>
                </a:lnTo>
                <a:lnTo>
                  <a:pt x="519103" y="520005"/>
                </a:lnTo>
                <a:lnTo>
                  <a:pt x="535752" y="520005"/>
                </a:lnTo>
                <a:lnTo>
                  <a:pt x="535752" y="511799"/>
                </a:lnTo>
                <a:close/>
              </a:path>
              <a:path w="535940" h="528320">
                <a:moveTo>
                  <a:pt x="16648" y="8206"/>
                </a:moveTo>
                <a:lnTo>
                  <a:pt x="8324" y="16413"/>
                </a:lnTo>
                <a:lnTo>
                  <a:pt x="16648" y="16413"/>
                </a:lnTo>
                <a:lnTo>
                  <a:pt x="16648" y="8206"/>
                </a:lnTo>
                <a:close/>
              </a:path>
              <a:path w="535940" h="528320">
                <a:moveTo>
                  <a:pt x="519103" y="8206"/>
                </a:moveTo>
                <a:lnTo>
                  <a:pt x="16648" y="8206"/>
                </a:lnTo>
                <a:lnTo>
                  <a:pt x="16648" y="16413"/>
                </a:lnTo>
                <a:lnTo>
                  <a:pt x="519103" y="16413"/>
                </a:lnTo>
                <a:lnTo>
                  <a:pt x="519103" y="8206"/>
                </a:lnTo>
                <a:close/>
              </a:path>
              <a:path w="535940" h="528320">
                <a:moveTo>
                  <a:pt x="535751" y="8206"/>
                </a:moveTo>
                <a:lnTo>
                  <a:pt x="519103" y="8206"/>
                </a:lnTo>
                <a:lnTo>
                  <a:pt x="527427" y="16413"/>
                </a:lnTo>
                <a:lnTo>
                  <a:pt x="535751" y="16413"/>
                </a:lnTo>
                <a:lnTo>
                  <a:pt x="535751" y="820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10622820" y="4738786"/>
            <a:ext cx="522605" cy="511809"/>
          </a:xfrm>
          <a:prstGeom prst="rect">
            <a:avLst/>
          </a:prstGeom>
          <a:solidFill>
            <a:srgbClr val="E1EED9"/>
          </a:solidFill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ct val="100000"/>
              </a:lnSpc>
            </a:pPr>
            <a:r>
              <a:rPr sz="1500" spc="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425" spc="375" baseline="-1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30" dirty="0">
                <a:latin typeface="Times New Roman" panose="02020603050405020304"/>
                <a:cs typeface="Times New Roman" panose="02020603050405020304"/>
              </a:rPr>
              <a:t> 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3" name="object 2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254" name="object 2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pic>
        <p:nvPicPr>
          <p:cNvPr id="255" name="图片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03" y="2549041"/>
            <a:ext cx="3863033" cy="3849448"/>
          </a:xfrm>
          <a:prstGeom prst="rect">
            <a:avLst/>
          </a:prstGeom>
        </p:spPr>
      </p:pic>
      <p:pic>
        <p:nvPicPr>
          <p:cNvPr id="256" name="图片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94" y="1828801"/>
            <a:ext cx="4987406" cy="45164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</a:t>
            </a:r>
            <a:r>
              <a:rPr spc="-25" dirty="0"/>
              <a:t>i</a:t>
            </a:r>
            <a:r>
              <a:rPr spc="-5" dirty="0"/>
              <a:t>gh</a:t>
            </a:r>
            <a:r>
              <a:rPr spc="30" dirty="0"/>
              <a:t> </a:t>
            </a:r>
            <a:r>
              <a:rPr spc="-5" dirty="0"/>
              <a:t>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00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5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5" dirty="0"/>
              <a:t>a</a:t>
            </a:r>
            <a:r>
              <a:rPr spc="-105" dirty="0"/>
              <a:t>g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spc="100" dirty="0"/>
              <a:t> </a:t>
            </a:r>
            <a:r>
              <a:rPr spc="-145" dirty="0"/>
              <a:t>k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5" dirty="0"/>
              <a:t>n</a:t>
            </a:r>
            <a:r>
              <a:rPr spc="-25" dirty="0"/>
              <a:t>e</a:t>
            </a:r>
            <a:r>
              <a:rPr spc="-5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843343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-18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aditional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ith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0"/>
              </a:spcBef>
              <a:buChar char="-"/>
              <a:tabLst>
                <a:tab pos="698500" algn="l"/>
              </a:tabLst>
            </a:pP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Rank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4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3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CC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on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nsion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ed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0561" y="4098685"/>
            <a:ext cx="316791" cy="31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5768" y="4083894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0561" y="4394504"/>
            <a:ext cx="316791" cy="3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5768" y="4379713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75768" y="4684183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50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5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50"/>
                </a:lnTo>
                <a:lnTo>
                  <a:pt x="346377" y="316750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50"/>
                </a:moveTo>
                <a:lnTo>
                  <a:pt x="331584" y="316750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50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768" y="501322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29"/>
                </a:lnTo>
                <a:lnTo>
                  <a:pt x="346377" y="346329"/>
                </a:lnTo>
                <a:lnTo>
                  <a:pt x="346377" y="331538"/>
                </a:lnTo>
                <a:lnTo>
                  <a:pt x="29585" y="331538"/>
                </a:lnTo>
                <a:lnTo>
                  <a:pt x="14792" y="316747"/>
                </a:lnTo>
                <a:lnTo>
                  <a:pt x="29585" y="316747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7"/>
                </a:moveTo>
                <a:lnTo>
                  <a:pt x="14792" y="316747"/>
                </a:lnTo>
                <a:lnTo>
                  <a:pt x="29585" y="331538"/>
                </a:lnTo>
                <a:lnTo>
                  <a:pt x="29585" y="316747"/>
                </a:lnTo>
                <a:close/>
              </a:path>
              <a:path w="346710" h="346710">
                <a:moveTo>
                  <a:pt x="316791" y="316747"/>
                </a:moveTo>
                <a:lnTo>
                  <a:pt x="29585" y="316747"/>
                </a:lnTo>
                <a:lnTo>
                  <a:pt x="29585" y="331538"/>
                </a:lnTo>
                <a:lnTo>
                  <a:pt x="316791" y="331538"/>
                </a:lnTo>
                <a:lnTo>
                  <a:pt x="316791" y="316747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38"/>
                </a:lnTo>
                <a:lnTo>
                  <a:pt x="331584" y="316747"/>
                </a:lnTo>
                <a:lnTo>
                  <a:pt x="346377" y="316747"/>
                </a:lnTo>
                <a:lnTo>
                  <a:pt x="346377" y="29582"/>
                </a:lnTo>
                <a:lnTo>
                  <a:pt x="331584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7"/>
                </a:moveTo>
                <a:lnTo>
                  <a:pt x="331584" y="316747"/>
                </a:lnTo>
                <a:lnTo>
                  <a:pt x="316791" y="331538"/>
                </a:lnTo>
                <a:lnTo>
                  <a:pt x="346377" y="331538"/>
                </a:lnTo>
                <a:lnTo>
                  <a:pt x="346377" y="316747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2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2"/>
                </a:lnTo>
                <a:lnTo>
                  <a:pt x="346377" y="29582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8041" y="4098700"/>
            <a:ext cx="316791" cy="316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248" y="4083902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041" y="4383574"/>
            <a:ext cx="316791" cy="146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3248" y="436877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3248" y="467459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3248" y="500255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1681" y="4098700"/>
            <a:ext cx="316791" cy="316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6889" y="4083902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31681" y="4383574"/>
            <a:ext cx="316791" cy="14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6889" y="436877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6889" y="467459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6889" y="500255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5"/>
                </a:lnTo>
                <a:lnTo>
                  <a:pt x="331584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5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5"/>
                </a:lnTo>
                <a:lnTo>
                  <a:pt x="346377" y="29595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5021" y="3229858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97" y="0"/>
                </a:moveTo>
                <a:lnTo>
                  <a:pt x="237126" y="0"/>
                </a:lnTo>
                <a:lnTo>
                  <a:pt x="0" y="177287"/>
                </a:lnTo>
                <a:lnTo>
                  <a:pt x="414970" y="177287"/>
                </a:lnTo>
                <a:lnTo>
                  <a:pt x="652097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8686" y="3221650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5" h="194310">
                <a:moveTo>
                  <a:pt x="682660" y="0"/>
                </a:moveTo>
                <a:lnTo>
                  <a:pt x="250695" y="0"/>
                </a:lnTo>
                <a:lnTo>
                  <a:pt x="0" y="187464"/>
                </a:lnTo>
                <a:lnTo>
                  <a:pt x="2107" y="193702"/>
                </a:lnTo>
                <a:lnTo>
                  <a:pt x="434072" y="193702"/>
                </a:lnTo>
                <a:lnTo>
                  <a:pt x="436268" y="192061"/>
                </a:lnTo>
                <a:lnTo>
                  <a:pt x="21209" y="192061"/>
                </a:lnTo>
                <a:lnTo>
                  <a:pt x="16335" y="177287"/>
                </a:lnTo>
                <a:lnTo>
                  <a:pt x="40970" y="177287"/>
                </a:lnTo>
                <a:lnTo>
                  <a:pt x="256140" y="16415"/>
                </a:lnTo>
                <a:lnTo>
                  <a:pt x="253461" y="16415"/>
                </a:lnTo>
                <a:lnTo>
                  <a:pt x="258335" y="14773"/>
                </a:lnTo>
                <a:lnTo>
                  <a:pt x="645861" y="14773"/>
                </a:lnTo>
                <a:lnTo>
                  <a:pt x="663426" y="1641"/>
                </a:lnTo>
                <a:lnTo>
                  <a:pt x="683213" y="1641"/>
                </a:lnTo>
                <a:lnTo>
                  <a:pt x="682660" y="0"/>
                </a:lnTo>
                <a:close/>
              </a:path>
              <a:path w="685165" h="194310">
                <a:moveTo>
                  <a:pt x="40970" y="177287"/>
                </a:moveTo>
                <a:lnTo>
                  <a:pt x="16335" y="177287"/>
                </a:lnTo>
                <a:lnTo>
                  <a:pt x="21209" y="192061"/>
                </a:lnTo>
                <a:lnTo>
                  <a:pt x="40970" y="177287"/>
                </a:lnTo>
                <a:close/>
              </a:path>
              <a:path w="685165" h="194310">
                <a:moveTo>
                  <a:pt x="428495" y="177287"/>
                </a:moveTo>
                <a:lnTo>
                  <a:pt x="40970" y="177287"/>
                </a:lnTo>
                <a:lnTo>
                  <a:pt x="21209" y="192061"/>
                </a:lnTo>
                <a:lnTo>
                  <a:pt x="436268" y="192061"/>
                </a:lnTo>
                <a:lnTo>
                  <a:pt x="453831" y="178928"/>
                </a:lnTo>
                <a:lnTo>
                  <a:pt x="426300" y="178928"/>
                </a:lnTo>
                <a:lnTo>
                  <a:pt x="428495" y="177287"/>
                </a:lnTo>
                <a:close/>
              </a:path>
              <a:path w="685165" h="194310">
                <a:moveTo>
                  <a:pt x="663426" y="1641"/>
                </a:moveTo>
                <a:lnTo>
                  <a:pt x="426300" y="178928"/>
                </a:lnTo>
                <a:lnTo>
                  <a:pt x="431306" y="177287"/>
                </a:lnTo>
                <a:lnTo>
                  <a:pt x="456026" y="177287"/>
                </a:lnTo>
                <a:lnTo>
                  <a:pt x="671174" y="16415"/>
                </a:lnTo>
                <a:lnTo>
                  <a:pt x="668432" y="16415"/>
                </a:lnTo>
                <a:lnTo>
                  <a:pt x="663426" y="1641"/>
                </a:lnTo>
                <a:close/>
              </a:path>
              <a:path w="685165" h="194310">
                <a:moveTo>
                  <a:pt x="456026" y="177287"/>
                </a:moveTo>
                <a:lnTo>
                  <a:pt x="431306" y="177287"/>
                </a:lnTo>
                <a:lnTo>
                  <a:pt x="426300" y="178928"/>
                </a:lnTo>
                <a:lnTo>
                  <a:pt x="453831" y="178928"/>
                </a:lnTo>
                <a:lnTo>
                  <a:pt x="456026" y="177287"/>
                </a:lnTo>
                <a:close/>
              </a:path>
              <a:path w="685165" h="194310">
                <a:moveTo>
                  <a:pt x="258335" y="14773"/>
                </a:moveTo>
                <a:lnTo>
                  <a:pt x="253461" y="16415"/>
                </a:lnTo>
                <a:lnTo>
                  <a:pt x="256140" y="16415"/>
                </a:lnTo>
                <a:lnTo>
                  <a:pt x="258335" y="14773"/>
                </a:lnTo>
                <a:close/>
              </a:path>
              <a:path w="685165" h="194310">
                <a:moveTo>
                  <a:pt x="645861" y="14773"/>
                </a:moveTo>
                <a:lnTo>
                  <a:pt x="258335" y="14773"/>
                </a:lnTo>
                <a:lnTo>
                  <a:pt x="256140" y="16415"/>
                </a:lnTo>
                <a:lnTo>
                  <a:pt x="643665" y="16415"/>
                </a:lnTo>
                <a:lnTo>
                  <a:pt x="645861" y="14773"/>
                </a:lnTo>
                <a:close/>
              </a:path>
              <a:path w="685165" h="194310">
                <a:moveTo>
                  <a:pt x="683213" y="1641"/>
                </a:moveTo>
                <a:lnTo>
                  <a:pt x="663426" y="1641"/>
                </a:lnTo>
                <a:lnTo>
                  <a:pt x="668432" y="16415"/>
                </a:lnTo>
                <a:lnTo>
                  <a:pt x="671174" y="16415"/>
                </a:lnTo>
                <a:lnTo>
                  <a:pt x="684767" y="6251"/>
                </a:lnTo>
                <a:lnTo>
                  <a:pt x="683213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99992" y="3229858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90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1693" y="3214769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844" y="601446"/>
                </a:lnTo>
                <a:lnTo>
                  <a:pt x="22031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2031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6722" y="3398937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99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99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99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270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2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270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99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270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85021" y="3407147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4000" dirty="0">
                <a:latin typeface="Franklin Gothic Medium" panose="020B0603020102020204"/>
                <a:cs typeface="Franklin Gothic Medium" panose="020B0603020102020204"/>
              </a:rPr>
              <a:t>1</a:t>
            </a:r>
            <a:endParaRPr sz="1875" baseline="-4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10009" y="3208951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103" y="0"/>
                </a:moveTo>
                <a:lnTo>
                  <a:pt x="237132" y="0"/>
                </a:lnTo>
                <a:lnTo>
                  <a:pt x="0" y="177287"/>
                </a:lnTo>
                <a:lnTo>
                  <a:pt x="414977" y="177287"/>
                </a:lnTo>
                <a:lnTo>
                  <a:pt x="652103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93661" y="3200743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06" y="0"/>
                </a:moveTo>
                <a:lnTo>
                  <a:pt x="250727" y="0"/>
                </a:lnTo>
                <a:lnTo>
                  <a:pt x="0" y="187451"/>
                </a:lnTo>
                <a:lnTo>
                  <a:pt x="2088" y="193702"/>
                </a:lnTo>
                <a:lnTo>
                  <a:pt x="434066" y="193702"/>
                </a:lnTo>
                <a:lnTo>
                  <a:pt x="436261" y="192061"/>
                </a:lnTo>
                <a:lnTo>
                  <a:pt x="21288" y="192061"/>
                </a:lnTo>
                <a:lnTo>
                  <a:pt x="16348" y="177287"/>
                </a:lnTo>
                <a:lnTo>
                  <a:pt x="41049" y="177287"/>
                </a:lnTo>
                <a:lnTo>
                  <a:pt x="256225" y="16415"/>
                </a:lnTo>
                <a:lnTo>
                  <a:pt x="253481" y="16415"/>
                </a:lnTo>
                <a:lnTo>
                  <a:pt x="258421" y="14773"/>
                </a:lnTo>
                <a:lnTo>
                  <a:pt x="645947" y="14773"/>
                </a:lnTo>
                <a:lnTo>
                  <a:pt x="663512" y="1641"/>
                </a:lnTo>
                <a:lnTo>
                  <a:pt x="683257" y="1641"/>
                </a:lnTo>
                <a:lnTo>
                  <a:pt x="682706" y="0"/>
                </a:lnTo>
                <a:close/>
              </a:path>
              <a:path w="685164" h="194310">
                <a:moveTo>
                  <a:pt x="41049" y="177287"/>
                </a:moveTo>
                <a:lnTo>
                  <a:pt x="16348" y="177287"/>
                </a:lnTo>
                <a:lnTo>
                  <a:pt x="21288" y="192061"/>
                </a:lnTo>
                <a:lnTo>
                  <a:pt x="41049" y="177287"/>
                </a:lnTo>
                <a:close/>
              </a:path>
              <a:path w="685164" h="194310">
                <a:moveTo>
                  <a:pt x="428581" y="177287"/>
                </a:moveTo>
                <a:lnTo>
                  <a:pt x="41049" y="177287"/>
                </a:lnTo>
                <a:lnTo>
                  <a:pt x="21288" y="192061"/>
                </a:lnTo>
                <a:lnTo>
                  <a:pt x="436261" y="192061"/>
                </a:lnTo>
                <a:lnTo>
                  <a:pt x="453826" y="178928"/>
                </a:lnTo>
                <a:lnTo>
                  <a:pt x="426385" y="178928"/>
                </a:lnTo>
                <a:lnTo>
                  <a:pt x="428581" y="177287"/>
                </a:lnTo>
                <a:close/>
              </a:path>
              <a:path w="685164" h="194310">
                <a:moveTo>
                  <a:pt x="663512" y="1641"/>
                </a:moveTo>
                <a:lnTo>
                  <a:pt x="426385" y="178928"/>
                </a:lnTo>
                <a:lnTo>
                  <a:pt x="431326" y="177287"/>
                </a:lnTo>
                <a:lnTo>
                  <a:pt x="456021" y="177287"/>
                </a:lnTo>
                <a:lnTo>
                  <a:pt x="671188" y="16415"/>
                </a:lnTo>
                <a:lnTo>
                  <a:pt x="668452" y="16415"/>
                </a:lnTo>
                <a:lnTo>
                  <a:pt x="663512" y="1641"/>
                </a:lnTo>
                <a:close/>
              </a:path>
              <a:path w="685164" h="194310">
                <a:moveTo>
                  <a:pt x="456021" y="177287"/>
                </a:moveTo>
                <a:lnTo>
                  <a:pt x="431326" y="177287"/>
                </a:lnTo>
                <a:lnTo>
                  <a:pt x="426385" y="178928"/>
                </a:lnTo>
                <a:lnTo>
                  <a:pt x="453826" y="178928"/>
                </a:lnTo>
                <a:lnTo>
                  <a:pt x="456021" y="177287"/>
                </a:lnTo>
                <a:close/>
              </a:path>
              <a:path w="685164" h="194310">
                <a:moveTo>
                  <a:pt x="258421" y="14773"/>
                </a:moveTo>
                <a:lnTo>
                  <a:pt x="253481" y="16415"/>
                </a:lnTo>
                <a:lnTo>
                  <a:pt x="256225" y="16415"/>
                </a:lnTo>
                <a:lnTo>
                  <a:pt x="258421" y="14773"/>
                </a:lnTo>
                <a:close/>
              </a:path>
              <a:path w="685164" h="194310">
                <a:moveTo>
                  <a:pt x="645947" y="14773"/>
                </a:moveTo>
                <a:lnTo>
                  <a:pt x="258421" y="14773"/>
                </a:lnTo>
                <a:lnTo>
                  <a:pt x="256225" y="16415"/>
                </a:lnTo>
                <a:lnTo>
                  <a:pt x="643751" y="16415"/>
                </a:lnTo>
                <a:lnTo>
                  <a:pt x="645947" y="14773"/>
                </a:lnTo>
                <a:close/>
              </a:path>
              <a:path w="685164" h="194310">
                <a:moveTo>
                  <a:pt x="683257" y="1641"/>
                </a:moveTo>
                <a:lnTo>
                  <a:pt x="663512" y="1641"/>
                </a:lnTo>
                <a:lnTo>
                  <a:pt x="668452" y="16415"/>
                </a:lnTo>
                <a:lnTo>
                  <a:pt x="671188" y="16415"/>
                </a:lnTo>
                <a:lnTo>
                  <a:pt x="684800" y="6237"/>
                </a:lnTo>
                <a:lnTo>
                  <a:pt x="683257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24987" y="3208951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57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6753" y="3193848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27" y="0"/>
                </a:moveTo>
                <a:lnTo>
                  <a:pt x="0" y="188279"/>
                </a:lnTo>
                <a:lnTo>
                  <a:pt x="0" y="600575"/>
                </a:lnTo>
                <a:lnTo>
                  <a:pt x="1752" y="601455"/>
                </a:lnTo>
                <a:lnTo>
                  <a:pt x="21943" y="586359"/>
                </a:lnTo>
                <a:lnTo>
                  <a:pt x="16467" y="586359"/>
                </a:lnTo>
                <a:lnTo>
                  <a:pt x="3293" y="579793"/>
                </a:lnTo>
                <a:lnTo>
                  <a:pt x="16467" y="569944"/>
                </a:lnTo>
                <a:lnTo>
                  <a:pt x="16467" y="198955"/>
                </a:lnTo>
                <a:lnTo>
                  <a:pt x="13173" y="198955"/>
                </a:lnTo>
                <a:lnTo>
                  <a:pt x="16467" y="192389"/>
                </a:lnTo>
                <a:lnTo>
                  <a:pt x="21956" y="192389"/>
                </a:lnTo>
                <a:lnTo>
                  <a:pt x="237126" y="31517"/>
                </a:lnTo>
                <a:lnTo>
                  <a:pt x="237126" y="15102"/>
                </a:lnTo>
                <a:lnTo>
                  <a:pt x="253593" y="15102"/>
                </a:lnTo>
                <a:lnTo>
                  <a:pt x="253593" y="879"/>
                </a:lnTo>
                <a:lnTo>
                  <a:pt x="251827" y="0"/>
                </a:lnTo>
                <a:close/>
              </a:path>
              <a:path w="254000" h="601979">
                <a:moveTo>
                  <a:pt x="16467" y="569944"/>
                </a:moveTo>
                <a:lnTo>
                  <a:pt x="3293" y="579793"/>
                </a:lnTo>
                <a:lnTo>
                  <a:pt x="16467" y="586359"/>
                </a:lnTo>
                <a:lnTo>
                  <a:pt x="16467" y="569944"/>
                </a:lnTo>
                <a:close/>
              </a:path>
              <a:path w="254000" h="601979">
                <a:moveTo>
                  <a:pt x="237126" y="404970"/>
                </a:moveTo>
                <a:lnTo>
                  <a:pt x="16467" y="569944"/>
                </a:lnTo>
                <a:lnTo>
                  <a:pt x="16467" y="586359"/>
                </a:lnTo>
                <a:lnTo>
                  <a:pt x="21943" y="586359"/>
                </a:lnTo>
                <a:lnTo>
                  <a:pt x="253593" y="413171"/>
                </a:lnTo>
                <a:lnTo>
                  <a:pt x="253593" y="409073"/>
                </a:lnTo>
                <a:lnTo>
                  <a:pt x="237126" y="409073"/>
                </a:lnTo>
                <a:lnTo>
                  <a:pt x="237126" y="404970"/>
                </a:lnTo>
                <a:close/>
              </a:path>
              <a:path w="254000" h="601979">
                <a:moveTo>
                  <a:pt x="240419" y="402507"/>
                </a:moveTo>
                <a:lnTo>
                  <a:pt x="237126" y="404970"/>
                </a:lnTo>
                <a:lnTo>
                  <a:pt x="237126" y="409073"/>
                </a:lnTo>
                <a:lnTo>
                  <a:pt x="240419" y="402507"/>
                </a:lnTo>
                <a:close/>
              </a:path>
              <a:path w="254000" h="601979">
                <a:moveTo>
                  <a:pt x="253593" y="402507"/>
                </a:moveTo>
                <a:lnTo>
                  <a:pt x="240419" y="402507"/>
                </a:lnTo>
                <a:lnTo>
                  <a:pt x="237126" y="409073"/>
                </a:lnTo>
                <a:lnTo>
                  <a:pt x="253593" y="409073"/>
                </a:lnTo>
                <a:lnTo>
                  <a:pt x="253593" y="402507"/>
                </a:lnTo>
                <a:close/>
              </a:path>
              <a:path w="254000" h="601979">
                <a:moveTo>
                  <a:pt x="253593" y="15102"/>
                </a:moveTo>
                <a:lnTo>
                  <a:pt x="237126" y="15102"/>
                </a:lnTo>
                <a:lnTo>
                  <a:pt x="250299" y="21668"/>
                </a:lnTo>
                <a:lnTo>
                  <a:pt x="237126" y="31517"/>
                </a:lnTo>
                <a:lnTo>
                  <a:pt x="237126" y="404970"/>
                </a:lnTo>
                <a:lnTo>
                  <a:pt x="240419" y="402507"/>
                </a:lnTo>
                <a:lnTo>
                  <a:pt x="253593" y="402507"/>
                </a:lnTo>
                <a:lnTo>
                  <a:pt x="253593" y="15102"/>
                </a:lnTo>
                <a:close/>
              </a:path>
              <a:path w="254000" h="601979">
                <a:moveTo>
                  <a:pt x="16467" y="192389"/>
                </a:moveTo>
                <a:lnTo>
                  <a:pt x="13173" y="198955"/>
                </a:lnTo>
                <a:lnTo>
                  <a:pt x="16467" y="196493"/>
                </a:lnTo>
                <a:lnTo>
                  <a:pt x="16467" y="192389"/>
                </a:lnTo>
                <a:close/>
              </a:path>
              <a:path w="254000" h="601979">
                <a:moveTo>
                  <a:pt x="16467" y="196493"/>
                </a:moveTo>
                <a:lnTo>
                  <a:pt x="13173" y="198955"/>
                </a:lnTo>
                <a:lnTo>
                  <a:pt x="16467" y="198955"/>
                </a:lnTo>
                <a:lnTo>
                  <a:pt x="16467" y="196493"/>
                </a:lnTo>
                <a:close/>
              </a:path>
              <a:path w="254000" h="601979">
                <a:moveTo>
                  <a:pt x="21956" y="192389"/>
                </a:moveTo>
                <a:lnTo>
                  <a:pt x="16467" y="192389"/>
                </a:lnTo>
                <a:lnTo>
                  <a:pt x="16467" y="196493"/>
                </a:lnTo>
                <a:lnTo>
                  <a:pt x="21956" y="192389"/>
                </a:lnTo>
                <a:close/>
              </a:path>
              <a:path w="254000" h="601979">
                <a:moveTo>
                  <a:pt x="237126" y="15102"/>
                </a:moveTo>
                <a:lnTo>
                  <a:pt x="237126" y="31517"/>
                </a:lnTo>
                <a:lnTo>
                  <a:pt x="250299" y="21668"/>
                </a:lnTo>
                <a:lnTo>
                  <a:pt x="237126" y="15102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01776" y="3378030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44" y="0"/>
                </a:moveTo>
                <a:lnTo>
                  <a:pt x="0" y="0"/>
                </a:lnTo>
                <a:lnTo>
                  <a:pt x="0" y="410385"/>
                </a:lnTo>
                <a:lnTo>
                  <a:pt x="431444" y="410385"/>
                </a:lnTo>
                <a:lnTo>
                  <a:pt x="431444" y="402178"/>
                </a:lnTo>
                <a:lnTo>
                  <a:pt x="16467" y="402178"/>
                </a:lnTo>
                <a:lnTo>
                  <a:pt x="8233" y="393970"/>
                </a:lnTo>
                <a:lnTo>
                  <a:pt x="16467" y="393970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44" y="8207"/>
                </a:lnTo>
                <a:lnTo>
                  <a:pt x="431444" y="0"/>
                </a:lnTo>
                <a:close/>
              </a:path>
              <a:path w="431800" h="410845">
                <a:moveTo>
                  <a:pt x="16467" y="393970"/>
                </a:moveTo>
                <a:lnTo>
                  <a:pt x="8233" y="393970"/>
                </a:lnTo>
                <a:lnTo>
                  <a:pt x="16467" y="402178"/>
                </a:lnTo>
                <a:lnTo>
                  <a:pt x="16467" y="393970"/>
                </a:lnTo>
                <a:close/>
              </a:path>
              <a:path w="431800" h="410845">
                <a:moveTo>
                  <a:pt x="414977" y="393970"/>
                </a:moveTo>
                <a:lnTo>
                  <a:pt x="16467" y="393970"/>
                </a:lnTo>
                <a:lnTo>
                  <a:pt x="16467" y="402178"/>
                </a:lnTo>
                <a:lnTo>
                  <a:pt x="414977" y="402178"/>
                </a:lnTo>
                <a:lnTo>
                  <a:pt x="414977" y="393970"/>
                </a:lnTo>
                <a:close/>
              </a:path>
              <a:path w="431800" h="410845">
                <a:moveTo>
                  <a:pt x="414977" y="8207"/>
                </a:moveTo>
                <a:lnTo>
                  <a:pt x="414977" y="402178"/>
                </a:lnTo>
                <a:lnTo>
                  <a:pt x="423211" y="393970"/>
                </a:lnTo>
                <a:lnTo>
                  <a:pt x="431444" y="393970"/>
                </a:lnTo>
                <a:lnTo>
                  <a:pt x="431444" y="16415"/>
                </a:lnTo>
                <a:lnTo>
                  <a:pt x="423211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393970"/>
                </a:moveTo>
                <a:lnTo>
                  <a:pt x="423211" y="393970"/>
                </a:lnTo>
                <a:lnTo>
                  <a:pt x="414977" y="402178"/>
                </a:lnTo>
                <a:lnTo>
                  <a:pt x="431444" y="402178"/>
                </a:lnTo>
                <a:lnTo>
                  <a:pt x="431444" y="393970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7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7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8207"/>
                </a:moveTo>
                <a:lnTo>
                  <a:pt x="414977" y="8207"/>
                </a:lnTo>
                <a:lnTo>
                  <a:pt x="423211" y="16415"/>
                </a:lnTo>
                <a:lnTo>
                  <a:pt x="431444" y="16415"/>
                </a:lnTo>
                <a:lnTo>
                  <a:pt x="431444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610009" y="3386237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7000" dirty="0">
                <a:latin typeface="Franklin Gothic Medium" panose="020B0603020102020204"/>
                <a:cs typeface="Franklin Gothic Medium" panose="020B0603020102020204"/>
              </a:rPr>
              <a:t>0</a:t>
            </a:r>
            <a:endParaRPr sz="1875" baseline="-7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24579" y="3543827"/>
            <a:ext cx="1752600" cy="97155"/>
          </a:xfrm>
          <a:custGeom>
            <a:avLst/>
            <a:gdLst/>
            <a:ahLst/>
            <a:cxnLst/>
            <a:rect l="l" t="t" r="r" b="b"/>
            <a:pathLst>
              <a:path w="1752600" h="97154">
                <a:moveTo>
                  <a:pt x="803" y="0"/>
                </a:moveTo>
                <a:lnTo>
                  <a:pt x="0" y="78794"/>
                </a:lnTo>
                <a:lnTo>
                  <a:pt x="1751388" y="96562"/>
                </a:lnTo>
                <a:lnTo>
                  <a:pt x="1752178" y="17781"/>
                </a:lnTo>
                <a:lnTo>
                  <a:pt x="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47117" y="3488828"/>
            <a:ext cx="338455" cy="224154"/>
          </a:xfrm>
          <a:custGeom>
            <a:avLst/>
            <a:gdLst/>
            <a:ahLst/>
            <a:cxnLst/>
            <a:rect l="l" t="t" r="r" b="b"/>
            <a:pathLst>
              <a:path w="338454" h="224154">
                <a:moveTo>
                  <a:pt x="2371" y="0"/>
                </a:moveTo>
                <a:lnTo>
                  <a:pt x="0" y="223762"/>
                </a:lnTo>
                <a:lnTo>
                  <a:pt x="337904" y="115302"/>
                </a:lnTo>
                <a:lnTo>
                  <a:pt x="2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77084" y="3229858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31" y="0"/>
                </a:moveTo>
                <a:lnTo>
                  <a:pt x="237060" y="0"/>
                </a:lnTo>
                <a:lnTo>
                  <a:pt x="0" y="177287"/>
                </a:lnTo>
                <a:lnTo>
                  <a:pt x="414905" y="177287"/>
                </a:lnTo>
                <a:lnTo>
                  <a:pt x="652031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0722" y="3221650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52" y="0"/>
                </a:moveTo>
                <a:lnTo>
                  <a:pt x="250787" y="0"/>
                </a:lnTo>
                <a:lnTo>
                  <a:pt x="0" y="187464"/>
                </a:lnTo>
                <a:lnTo>
                  <a:pt x="2094" y="193702"/>
                </a:lnTo>
                <a:lnTo>
                  <a:pt x="434033" y="193702"/>
                </a:lnTo>
                <a:lnTo>
                  <a:pt x="436229" y="192061"/>
                </a:lnTo>
                <a:lnTo>
                  <a:pt x="21301" y="192061"/>
                </a:lnTo>
                <a:lnTo>
                  <a:pt x="16361" y="177287"/>
                </a:lnTo>
                <a:lnTo>
                  <a:pt x="41062" y="177287"/>
                </a:lnTo>
                <a:lnTo>
                  <a:pt x="256232" y="16415"/>
                </a:lnTo>
                <a:lnTo>
                  <a:pt x="253422" y="16415"/>
                </a:lnTo>
                <a:lnTo>
                  <a:pt x="258428" y="14773"/>
                </a:lnTo>
                <a:lnTo>
                  <a:pt x="645953" y="14773"/>
                </a:lnTo>
                <a:lnTo>
                  <a:pt x="663518" y="1641"/>
                </a:lnTo>
                <a:lnTo>
                  <a:pt x="683305" y="1641"/>
                </a:lnTo>
                <a:lnTo>
                  <a:pt x="682752" y="0"/>
                </a:lnTo>
                <a:close/>
              </a:path>
              <a:path w="685164" h="194310">
                <a:moveTo>
                  <a:pt x="41062" y="177287"/>
                </a:moveTo>
                <a:lnTo>
                  <a:pt x="16361" y="177287"/>
                </a:lnTo>
                <a:lnTo>
                  <a:pt x="21301" y="192061"/>
                </a:lnTo>
                <a:lnTo>
                  <a:pt x="41062" y="177287"/>
                </a:lnTo>
                <a:close/>
              </a:path>
              <a:path w="685164" h="194310">
                <a:moveTo>
                  <a:pt x="428588" y="177287"/>
                </a:moveTo>
                <a:lnTo>
                  <a:pt x="41062" y="177287"/>
                </a:lnTo>
                <a:lnTo>
                  <a:pt x="21301" y="192061"/>
                </a:lnTo>
                <a:lnTo>
                  <a:pt x="436229" y="192061"/>
                </a:lnTo>
                <a:lnTo>
                  <a:pt x="453802" y="178928"/>
                </a:lnTo>
                <a:lnTo>
                  <a:pt x="426392" y="178928"/>
                </a:lnTo>
                <a:lnTo>
                  <a:pt x="428588" y="177287"/>
                </a:lnTo>
                <a:close/>
              </a:path>
              <a:path w="685164" h="194310">
                <a:moveTo>
                  <a:pt x="663518" y="1641"/>
                </a:moveTo>
                <a:lnTo>
                  <a:pt x="426392" y="178928"/>
                </a:lnTo>
                <a:lnTo>
                  <a:pt x="431266" y="177287"/>
                </a:lnTo>
                <a:lnTo>
                  <a:pt x="455998" y="177287"/>
                </a:lnTo>
                <a:lnTo>
                  <a:pt x="671259" y="16415"/>
                </a:lnTo>
                <a:lnTo>
                  <a:pt x="668392" y="16415"/>
                </a:lnTo>
                <a:lnTo>
                  <a:pt x="663518" y="1641"/>
                </a:lnTo>
                <a:close/>
              </a:path>
              <a:path w="685164" h="194310">
                <a:moveTo>
                  <a:pt x="455998" y="177287"/>
                </a:moveTo>
                <a:lnTo>
                  <a:pt x="431266" y="177287"/>
                </a:lnTo>
                <a:lnTo>
                  <a:pt x="426392" y="178928"/>
                </a:lnTo>
                <a:lnTo>
                  <a:pt x="453802" y="178928"/>
                </a:lnTo>
                <a:lnTo>
                  <a:pt x="455998" y="177287"/>
                </a:lnTo>
                <a:close/>
              </a:path>
              <a:path w="685164" h="194310">
                <a:moveTo>
                  <a:pt x="258428" y="14773"/>
                </a:moveTo>
                <a:lnTo>
                  <a:pt x="253422" y="16415"/>
                </a:lnTo>
                <a:lnTo>
                  <a:pt x="256232" y="16415"/>
                </a:lnTo>
                <a:lnTo>
                  <a:pt x="258428" y="14773"/>
                </a:lnTo>
                <a:close/>
              </a:path>
              <a:path w="685164" h="194310">
                <a:moveTo>
                  <a:pt x="645953" y="14773"/>
                </a:moveTo>
                <a:lnTo>
                  <a:pt x="258428" y="14773"/>
                </a:lnTo>
                <a:lnTo>
                  <a:pt x="256232" y="16415"/>
                </a:lnTo>
                <a:lnTo>
                  <a:pt x="643758" y="16415"/>
                </a:lnTo>
                <a:lnTo>
                  <a:pt x="645953" y="14773"/>
                </a:lnTo>
                <a:close/>
              </a:path>
              <a:path w="685164" h="194310">
                <a:moveTo>
                  <a:pt x="683305" y="1641"/>
                </a:moveTo>
                <a:lnTo>
                  <a:pt x="663518" y="1641"/>
                </a:lnTo>
                <a:lnTo>
                  <a:pt x="668392" y="16415"/>
                </a:lnTo>
                <a:lnTo>
                  <a:pt x="671259" y="16415"/>
                </a:lnTo>
                <a:lnTo>
                  <a:pt x="684860" y="6251"/>
                </a:lnTo>
                <a:lnTo>
                  <a:pt x="683305" y="1641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91989" y="3229858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83821" y="3214768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712" y="601446"/>
                </a:lnTo>
                <a:lnTo>
                  <a:pt x="21910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1910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68851" y="3398937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33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33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138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138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138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138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77084" y="3407147"/>
            <a:ext cx="415290" cy="394335"/>
          </a:xfrm>
          <a:prstGeom prst="rect">
            <a:avLst/>
          </a:prstGeom>
          <a:solidFill>
            <a:srgbClr val="FAF4F0"/>
          </a:solidFill>
        </p:spPr>
        <p:txBody>
          <a:bodyPr vert="horz" wrap="square" lIns="0" tIns="0" rIns="0" bIns="0" rtlCol="0">
            <a:spAutoFit/>
          </a:bodyPr>
          <a:lstStyle/>
          <a:p>
            <a:pPr marL="61595">
              <a:lnSpc>
                <a:spcPct val="100000"/>
              </a:lnSpc>
            </a:pPr>
            <a:r>
              <a:rPr sz="125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250" spc="5" dirty="0">
                <a:latin typeface="Times New Roman" panose="02020603050405020304"/>
                <a:cs typeface="Times New Roman" panose="02020603050405020304"/>
              </a:rPr>
              <a:t>e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30295" y="4398264"/>
            <a:ext cx="3569335" cy="963294"/>
          </a:xfrm>
          <a:custGeom>
            <a:avLst/>
            <a:gdLst/>
            <a:ahLst/>
            <a:cxnLst/>
            <a:rect l="l" t="t" r="r" b="b"/>
            <a:pathLst>
              <a:path w="3569334" h="963295">
                <a:moveTo>
                  <a:pt x="0" y="963168"/>
                </a:moveTo>
                <a:lnTo>
                  <a:pt x="3569207" y="963168"/>
                </a:lnTo>
                <a:lnTo>
                  <a:pt x="3569207" y="0"/>
                </a:lnTo>
                <a:lnTo>
                  <a:pt x="0" y="0"/>
                </a:lnTo>
                <a:lnTo>
                  <a:pt x="0" y="963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43300" y="2836164"/>
            <a:ext cx="756285" cy="3481070"/>
          </a:xfrm>
          <a:custGeom>
            <a:avLst/>
            <a:gdLst/>
            <a:ahLst/>
            <a:cxnLst/>
            <a:rect l="l" t="t" r="r" b="b"/>
            <a:pathLst>
              <a:path w="756285" h="3481070">
                <a:moveTo>
                  <a:pt x="0" y="125984"/>
                </a:moveTo>
                <a:lnTo>
                  <a:pt x="7313" y="83570"/>
                </a:lnTo>
                <a:lnTo>
                  <a:pt x="27564" y="47314"/>
                </a:lnTo>
                <a:lnTo>
                  <a:pt x="58220" y="19748"/>
                </a:lnTo>
                <a:lnTo>
                  <a:pt x="96746" y="3407"/>
                </a:lnTo>
                <a:lnTo>
                  <a:pt x="629920" y="0"/>
                </a:lnTo>
                <a:lnTo>
                  <a:pt x="644585" y="843"/>
                </a:lnTo>
                <a:lnTo>
                  <a:pt x="685228" y="12751"/>
                </a:lnTo>
                <a:lnTo>
                  <a:pt x="718869" y="36752"/>
                </a:lnTo>
                <a:lnTo>
                  <a:pt x="742974" y="70312"/>
                </a:lnTo>
                <a:lnTo>
                  <a:pt x="755010" y="110900"/>
                </a:lnTo>
                <a:lnTo>
                  <a:pt x="755903" y="3354832"/>
                </a:lnTo>
                <a:lnTo>
                  <a:pt x="755060" y="3369495"/>
                </a:lnTo>
                <a:lnTo>
                  <a:pt x="743152" y="3410134"/>
                </a:lnTo>
                <a:lnTo>
                  <a:pt x="719151" y="3443776"/>
                </a:lnTo>
                <a:lnTo>
                  <a:pt x="685591" y="3467884"/>
                </a:lnTo>
                <a:lnTo>
                  <a:pt x="645003" y="3479922"/>
                </a:lnTo>
                <a:lnTo>
                  <a:pt x="125984" y="3480816"/>
                </a:lnTo>
                <a:lnTo>
                  <a:pt x="111318" y="3479971"/>
                </a:lnTo>
                <a:lnTo>
                  <a:pt x="70675" y="3468062"/>
                </a:lnTo>
                <a:lnTo>
                  <a:pt x="37034" y="3444058"/>
                </a:lnTo>
                <a:lnTo>
                  <a:pt x="12929" y="3410497"/>
                </a:lnTo>
                <a:lnTo>
                  <a:pt x="893" y="3369913"/>
                </a:lnTo>
                <a:lnTo>
                  <a:pt x="0" y="125984"/>
                </a:lnTo>
                <a:close/>
              </a:path>
            </a:pathLst>
          </a:custGeom>
          <a:ln w="27432">
            <a:solidFill>
              <a:srgbClr val="6F2F9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3625" y="5286285"/>
            <a:ext cx="254000" cy="845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999988" y="2836164"/>
            <a:ext cx="795655" cy="3481070"/>
          </a:xfrm>
          <a:custGeom>
            <a:avLst/>
            <a:gdLst/>
            <a:ahLst/>
            <a:cxnLst/>
            <a:rect l="l" t="t" r="r" b="b"/>
            <a:pathLst>
              <a:path w="795654" h="3481070">
                <a:moveTo>
                  <a:pt x="0" y="132587"/>
                </a:moveTo>
                <a:lnTo>
                  <a:pt x="6965" y="90029"/>
                </a:lnTo>
                <a:lnTo>
                  <a:pt x="26341" y="53214"/>
                </a:lnTo>
                <a:lnTo>
                  <a:pt x="55844" y="24423"/>
                </a:lnTo>
                <a:lnTo>
                  <a:pt x="93193" y="5939"/>
                </a:lnTo>
                <a:lnTo>
                  <a:pt x="662939" y="0"/>
                </a:lnTo>
                <a:lnTo>
                  <a:pt x="677623" y="802"/>
                </a:lnTo>
                <a:lnTo>
                  <a:pt x="718520" y="12158"/>
                </a:lnTo>
                <a:lnTo>
                  <a:pt x="752915" y="35163"/>
                </a:lnTo>
                <a:lnTo>
                  <a:pt x="778523" y="67535"/>
                </a:lnTo>
                <a:lnTo>
                  <a:pt x="793064" y="106992"/>
                </a:lnTo>
                <a:lnTo>
                  <a:pt x="795528" y="3348228"/>
                </a:lnTo>
                <a:lnTo>
                  <a:pt x="794725" y="3362902"/>
                </a:lnTo>
                <a:lnTo>
                  <a:pt x="783369" y="3403787"/>
                </a:lnTo>
                <a:lnTo>
                  <a:pt x="760364" y="3438183"/>
                </a:lnTo>
                <a:lnTo>
                  <a:pt x="727992" y="3463800"/>
                </a:lnTo>
                <a:lnTo>
                  <a:pt x="688535" y="3478350"/>
                </a:lnTo>
                <a:lnTo>
                  <a:pt x="132587" y="3480816"/>
                </a:lnTo>
                <a:lnTo>
                  <a:pt x="117904" y="3480013"/>
                </a:lnTo>
                <a:lnTo>
                  <a:pt x="77007" y="3468649"/>
                </a:lnTo>
                <a:lnTo>
                  <a:pt x="42612" y="3445634"/>
                </a:lnTo>
                <a:lnTo>
                  <a:pt x="17004" y="3413257"/>
                </a:lnTo>
                <a:lnTo>
                  <a:pt x="2463" y="3373809"/>
                </a:lnTo>
                <a:lnTo>
                  <a:pt x="0" y="132587"/>
                </a:lnTo>
                <a:close/>
              </a:path>
            </a:pathLst>
          </a:custGeom>
          <a:ln w="27432">
            <a:solidFill>
              <a:srgbClr val="6F2F9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076213" y="5314833"/>
            <a:ext cx="254635" cy="847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6680" y="3794378"/>
            <a:ext cx="3605529" cy="1652905"/>
          </a:xfrm>
          <a:custGeom>
            <a:avLst/>
            <a:gdLst/>
            <a:ahLst/>
            <a:cxnLst/>
            <a:rect l="l" t="t" r="r" b="b"/>
            <a:pathLst>
              <a:path w="3605529" h="1652904">
                <a:moveTo>
                  <a:pt x="3605148" y="0"/>
                </a:moveTo>
                <a:lnTo>
                  <a:pt x="1653539" y="628269"/>
                </a:lnTo>
                <a:lnTo>
                  <a:pt x="170583" y="628269"/>
                </a:lnTo>
                <a:lnTo>
                  <a:pt x="155862" y="628904"/>
                </a:lnTo>
                <a:lnTo>
                  <a:pt x="113994" y="637913"/>
                </a:lnTo>
                <a:lnTo>
                  <a:pt x="76640" y="656501"/>
                </a:lnTo>
                <a:lnTo>
                  <a:pt x="45182" y="683283"/>
                </a:lnTo>
                <a:lnTo>
                  <a:pt x="21002" y="716876"/>
                </a:lnTo>
                <a:lnTo>
                  <a:pt x="5480" y="755895"/>
                </a:lnTo>
                <a:lnTo>
                  <a:pt x="4" y="798852"/>
                </a:lnTo>
                <a:lnTo>
                  <a:pt x="0" y="1481813"/>
                </a:lnTo>
                <a:lnTo>
                  <a:pt x="634" y="1496528"/>
                </a:lnTo>
                <a:lnTo>
                  <a:pt x="9640" y="1538387"/>
                </a:lnTo>
                <a:lnTo>
                  <a:pt x="28222" y="1575739"/>
                </a:lnTo>
                <a:lnTo>
                  <a:pt x="54999" y="1607200"/>
                </a:lnTo>
                <a:lnTo>
                  <a:pt x="88590" y="1631386"/>
                </a:lnTo>
                <a:lnTo>
                  <a:pt x="127614" y="1646913"/>
                </a:lnTo>
                <a:lnTo>
                  <a:pt x="170687" y="1652397"/>
                </a:lnTo>
                <a:lnTo>
                  <a:pt x="2664056" y="1652396"/>
                </a:lnTo>
                <a:lnTo>
                  <a:pt x="2707109" y="1646888"/>
                </a:lnTo>
                <a:lnTo>
                  <a:pt x="2746117" y="1631339"/>
                </a:lnTo>
                <a:lnTo>
                  <a:pt x="2779696" y="1607134"/>
                </a:lnTo>
                <a:lnTo>
                  <a:pt x="2806461" y="1575658"/>
                </a:lnTo>
                <a:lnTo>
                  <a:pt x="2825028" y="1538293"/>
                </a:lnTo>
                <a:lnTo>
                  <a:pt x="2834013" y="1496426"/>
                </a:lnTo>
                <a:lnTo>
                  <a:pt x="2834639" y="798852"/>
                </a:lnTo>
                <a:lnTo>
                  <a:pt x="2834004" y="784137"/>
                </a:lnTo>
                <a:lnTo>
                  <a:pt x="2824995" y="742278"/>
                </a:lnTo>
                <a:lnTo>
                  <a:pt x="2806407" y="704926"/>
                </a:lnTo>
                <a:lnTo>
                  <a:pt x="2779625" y="673465"/>
                </a:lnTo>
                <a:lnTo>
                  <a:pt x="2746032" y="649279"/>
                </a:lnTo>
                <a:lnTo>
                  <a:pt x="2707013" y="633752"/>
                </a:lnTo>
                <a:lnTo>
                  <a:pt x="2663951" y="628269"/>
                </a:lnTo>
                <a:lnTo>
                  <a:pt x="2362199" y="628269"/>
                </a:lnTo>
                <a:lnTo>
                  <a:pt x="3605148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679" y="3794378"/>
            <a:ext cx="3605529" cy="1652905"/>
          </a:xfrm>
          <a:custGeom>
            <a:avLst/>
            <a:gdLst/>
            <a:ahLst/>
            <a:cxnLst/>
            <a:rect l="l" t="t" r="r" b="b"/>
            <a:pathLst>
              <a:path w="3605529" h="1652904">
                <a:moveTo>
                  <a:pt x="0" y="798957"/>
                </a:moveTo>
                <a:lnTo>
                  <a:pt x="5480" y="755895"/>
                </a:lnTo>
                <a:lnTo>
                  <a:pt x="21002" y="716876"/>
                </a:lnTo>
                <a:lnTo>
                  <a:pt x="45182" y="683283"/>
                </a:lnTo>
                <a:lnTo>
                  <a:pt x="76640" y="656501"/>
                </a:lnTo>
                <a:lnTo>
                  <a:pt x="113994" y="637913"/>
                </a:lnTo>
                <a:lnTo>
                  <a:pt x="155862" y="628904"/>
                </a:lnTo>
                <a:lnTo>
                  <a:pt x="1653539" y="628269"/>
                </a:lnTo>
                <a:lnTo>
                  <a:pt x="3605149" y="0"/>
                </a:lnTo>
                <a:lnTo>
                  <a:pt x="2362200" y="628269"/>
                </a:lnTo>
                <a:lnTo>
                  <a:pt x="2663952" y="628269"/>
                </a:lnTo>
                <a:lnTo>
                  <a:pt x="2678669" y="628895"/>
                </a:lnTo>
                <a:lnTo>
                  <a:pt x="2720536" y="637880"/>
                </a:lnTo>
                <a:lnTo>
                  <a:pt x="2757901" y="656447"/>
                </a:lnTo>
                <a:lnTo>
                  <a:pt x="2789377" y="683212"/>
                </a:lnTo>
                <a:lnTo>
                  <a:pt x="2813582" y="716791"/>
                </a:lnTo>
                <a:lnTo>
                  <a:pt x="2829131" y="755799"/>
                </a:lnTo>
                <a:lnTo>
                  <a:pt x="2834639" y="798852"/>
                </a:lnTo>
                <a:lnTo>
                  <a:pt x="2834640" y="1054989"/>
                </a:lnTo>
                <a:lnTo>
                  <a:pt x="2834640" y="1481709"/>
                </a:lnTo>
                <a:lnTo>
                  <a:pt x="2834013" y="1496426"/>
                </a:lnTo>
                <a:lnTo>
                  <a:pt x="2825028" y="1538293"/>
                </a:lnTo>
                <a:lnTo>
                  <a:pt x="2806461" y="1575658"/>
                </a:lnTo>
                <a:lnTo>
                  <a:pt x="2779696" y="1607134"/>
                </a:lnTo>
                <a:lnTo>
                  <a:pt x="2746117" y="1631339"/>
                </a:lnTo>
                <a:lnTo>
                  <a:pt x="2707109" y="1646888"/>
                </a:lnTo>
                <a:lnTo>
                  <a:pt x="2664056" y="1652396"/>
                </a:lnTo>
                <a:lnTo>
                  <a:pt x="2362200" y="1652397"/>
                </a:lnTo>
                <a:lnTo>
                  <a:pt x="1653539" y="1652397"/>
                </a:lnTo>
                <a:lnTo>
                  <a:pt x="170688" y="1652397"/>
                </a:lnTo>
                <a:lnTo>
                  <a:pt x="155965" y="1651770"/>
                </a:lnTo>
                <a:lnTo>
                  <a:pt x="114088" y="1642785"/>
                </a:lnTo>
                <a:lnTo>
                  <a:pt x="76721" y="1624218"/>
                </a:lnTo>
                <a:lnTo>
                  <a:pt x="45248" y="1597453"/>
                </a:lnTo>
                <a:lnTo>
                  <a:pt x="21049" y="1563874"/>
                </a:lnTo>
                <a:lnTo>
                  <a:pt x="5506" y="1524866"/>
                </a:lnTo>
                <a:lnTo>
                  <a:pt x="0" y="1481813"/>
                </a:lnTo>
                <a:lnTo>
                  <a:pt x="0" y="1054989"/>
                </a:lnTo>
                <a:lnTo>
                  <a:pt x="0" y="798957"/>
                </a:lnTo>
                <a:close/>
              </a:path>
            </a:pathLst>
          </a:custGeom>
          <a:ln w="6096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2534" y="4666488"/>
            <a:ext cx="252539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5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rtic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IMD)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H</a:t>
            </a:r>
            <a:r>
              <a:rPr spc="-25" dirty="0"/>
              <a:t>i</a:t>
            </a:r>
            <a:r>
              <a:rPr spc="-5" dirty="0"/>
              <a:t>gh</a:t>
            </a:r>
            <a:r>
              <a:rPr spc="30" dirty="0"/>
              <a:t> </a:t>
            </a:r>
            <a:r>
              <a:rPr spc="-5" dirty="0"/>
              <a:t>p</a:t>
            </a:r>
            <a:r>
              <a:rPr spc="-25" dirty="0"/>
              <a:t>e</a:t>
            </a:r>
            <a:r>
              <a:rPr spc="-5" dirty="0"/>
              <a:t>r</a:t>
            </a:r>
            <a:r>
              <a:rPr spc="-100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5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5" dirty="0"/>
              <a:t>a</a:t>
            </a:r>
            <a:r>
              <a:rPr spc="-105" dirty="0"/>
              <a:t>g</a:t>
            </a:r>
            <a:r>
              <a:rPr spc="-60" dirty="0"/>
              <a:t>a</a:t>
            </a:r>
            <a:r>
              <a:rPr spc="-5" dirty="0"/>
              <a:t>t</a:t>
            </a:r>
            <a:r>
              <a:rPr spc="-2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spc="100" dirty="0"/>
              <a:t> </a:t>
            </a:r>
            <a:r>
              <a:rPr spc="-145" dirty="0"/>
              <a:t>k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5" dirty="0"/>
              <a:t>n</a:t>
            </a:r>
            <a:r>
              <a:rPr spc="-25" dirty="0"/>
              <a:t>e</a:t>
            </a:r>
            <a:r>
              <a:rPr spc="-5" dirty="0"/>
              <a:t>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8579485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30"/>
              </a:spcBef>
              <a:buChar char="-"/>
              <a:tabLst>
                <a:tab pos="698500" algn="l"/>
              </a:tabLst>
            </a:pP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nsion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tu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8500" algn="l"/>
              </a:tabLst>
            </a:pP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gular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op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tions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tu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dim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-"/>
              <a:tabLst>
                <a:tab pos="241300" algn="l"/>
              </a:tabLst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Solution: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xp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-di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sion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el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5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za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ion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0561" y="4504069"/>
            <a:ext cx="316791" cy="316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5768" y="4489278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0561" y="4799888"/>
            <a:ext cx="316791" cy="3167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5768" y="478509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90561" y="5104358"/>
            <a:ext cx="316791" cy="316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5768" y="5089567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31"/>
                </a:lnTo>
                <a:lnTo>
                  <a:pt x="346377" y="346331"/>
                </a:lnTo>
                <a:lnTo>
                  <a:pt x="346377" y="331540"/>
                </a:lnTo>
                <a:lnTo>
                  <a:pt x="29585" y="331540"/>
                </a:lnTo>
                <a:lnTo>
                  <a:pt x="14792" y="316749"/>
                </a:lnTo>
                <a:lnTo>
                  <a:pt x="29585" y="316749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9"/>
                </a:moveTo>
                <a:lnTo>
                  <a:pt x="14792" y="316749"/>
                </a:lnTo>
                <a:lnTo>
                  <a:pt x="29585" y="331540"/>
                </a:lnTo>
                <a:lnTo>
                  <a:pt x="29585" y="316749"/>
                </a:lnTo>
                <a:close/>
              </a:path>
              <a:path w="346710" h="346710">
                <a:moveTo>
                  <a:pt x="316791" y="316749"/>
                </a:moveTo>
                <a:lnTo>
                  <a:pt x="29585" y="316749"/>
                </a:lnTo>
                <a:lnTo>
                  <a:pt x="29585" y="331540"/>
                </a:lnTo>
                <a:lnTo>
                  <a:pt x="316791" y="331540"/>
                </a:lnTo>
                <a:lnTo>
                  <a:pt x="316791" y="316749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40"/>
                </a:lnTo>
                <a:lnTo>
                  <a:pt x="331584" y="316749"/>
                </a:lnTo>
                <a:lnTo>
                  <a:pt x="346377" y="316749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9"/>
                </a:moveTo>
                <a:lnTo>
                  <a:pt x="331584" y="316749"/>
                </a:lnTo>
                <a:lnTo>
                  <a:pt x="316791" y="331540"/>
                </a:lnTo>
                <a:lnTo>
                  <a:pt x="346377" y="331540"/>
                </a:lnTo>
                <a:lnTo>
                  <a:pt x="346377" y="316749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0561" y="5433400"/>
            <a:ext cx="316791" cy="3167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5768" y="541861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329"/>
                </a:lnTo>
                <a:lnTo>
                  <a:pt x="346377" y="346329"/>
                </a:lnTo>
                <a:lnTo>
                  <a:pt x="346377" y="331538"/>
                </a:lnTo>
                <a:lnTo>
                  <a:pt x="29585" y="331538"/>
                </a:lnTo>
                <a:lnTo>
                  <a:pt x="14792" y="316747"/>
                </a:lnTo>
                <a:lnTo>
                  <a:pt x="29585" y="316747"/>
                </a:lnTo>
                <a:lnTo>
                  <a:pt x="29585" y="29581"/>
                </a:lnTo>
                <a:lnTo>
                  <a:pt x="14792" y="29581"/>
                </a:lnTo>
                <a:lnTo>
                  <a:pt x="29585" y="14790"/>
                </a:lnTo>
                <a:lnTo>
                  <a:pt x="346377" y="14791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747"/>
                </a:moveTo>
                <a:lnTo>
                  <a:pt x="14792" y="316747"/>
                </a:lnTo>
                <a:lnTo>
                  <a:pt x="29585" y="331538"/>
                </a:lnTo>
                <a:lnTo>
                  <a:pt x="29585" y="316747"/>
                </a:lnTo>
                <a:close/>
              </a:path>
              <a:path w="346710" h="346710">
                <a:moveTo>
                  <a:pt x="316791" y="316747"/>
                </a:moveTo>
                <a:lnTo>
                  <a:pt x="29585" y="316747"/>
                </a:lnTo>
                <a:lnTo>
                  <a:pt x="29585" y="331538"/>
                </a:lnTo>
                <a:lnTo>
                  <a:pt x="316791" y="331538"/>
                </a:lnTo>
                <a:lnTo>
                  <a:pt x="316791" y="316747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316791" y="331538"/>
                </a:lnTo>
                <a:lnTo>
                  <a:pt x="331584" y="316747"/>
                </a:lnTo>
                <a:lnTo>
                  <a:pt x="346377" y="316747"/>
                </a:lnTo>
                <a:lnTo>
                  <a:pt x="346377" y="29581"/>
                </a:lnTo>
                <a:lnTo>
                  <a:pt x="331584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316747"/>
                </a:moveTo>
                <a:lnTo>
                  <a:pt x="331584" y="316747"/>
                </a:lnTo>
                <a:lnTo>
                  <a:pt x="316791" y="331538"/>
                </a:lnTo>
                <a:lnTo>
                  <a:pt x="346377" y="331538"/>
                </a:lnTo>
                <a:lnTo>
                  <a:pt x="346377" y="316747"/>
                </a:lnTo>
                <a:close/>
              </a:path>
              <a:path w="346710" h="346710">
                <a:moveTo>
                  <a:pt x="29585" y="14790"/>
                </a:moveTo>
                <a:lnTo>
                  <a:pt x="14792" y="29581"/>
                </a:lnTo>
                <a:lnTo>
                  <a:pt x="29585" y="29581"/>
                </a:lnTo>
                <a:lnTo>
                  <a:pt x="29585" y="14790"/>
                </a:lnTo>
                <a:close/>
              </a:path>
              <a:path w="346710" h="346710">
                <a:moveTo>
                  <a:pt x="316791" y="14791"/>
                </a:moveTo>
                <a:lnTo>
                  <a:pt x="29585" y="14790"/>
                </a:lnTo>
                <a:lnTo>
                  <a:pt x="29585" y="29581"/>
                </a:lnTo>
                <a:lnTo>
                  <a:pt x="316791" y="29581"/>
                </a:lnTo>
                <a:lnTo>
                  <a:pt x="316791" y="14791"/>
                </a:lnTo>
                <a:close/>
              </a:path>
              <a:path w="346710" h="346710">
                <a:moveTo>
                  <a:pt x="346377" y="14791"/>
                </a:moveTo>
                <a:lnTo>
                  <a:pt x="316791" y="14791"/>
                </a:lnTo>
                <a:lnTo>
                  <a:pt x="331584" y="29581"/>
                </a:lnTo>
                <a:lnTo>
                  <a:pt x="346377" y="29581"/>
                </a:lnTo>
                <a:lnTo>
                  <a:pt x="346377" y="14791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041" y="4504083"/>
            <a:ext cx="316791" cy="3168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3248" y="448928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78041" y="4788958"/>
            <a:ext cx="316791" cy="3168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3248" y="477416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8041" y="5094773"/>
            <a:ext cx="316791" cy="3168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3248" y="5079975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8041" y="5422744"/>
            <a:ext cx="316791" cy="3168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63248" y="540794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31681" y="4504083"/>
            <a:ext cx="316791" cy="3168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16889" y="4489286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1681" y="4788958"/>
            <a:ext cx="316791" cy="3168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6889" y="4774161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31681" y="5094773"/>
            <a:ext cx="316791" cy="3168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16889" y="5079975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84"/>
                </a:lnTo>
                <a:lnTo>
                  <a:pt x="346377" y="346484"/>
                </a:lnTo>
                <a:lnTo>
                  <a:pt x="346377" y="331687"/>
                </a:lnTo>
                <a:lnTo>
                  <a:pt x="29585" y="331687"/>
                </a:lnTo>
                <a:lnTo>
                  <a:pt x="14792" y="316889"/>
                </a:lnTo>
                <a:lnTo>
                  <a:pt x="29585" y="316889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89"/>
                </a:moveTo>
                <a:lnTo>
                  <a:pt x="14792" y="316889"/>
                </a:lnTo>
                <a:lnTo>
                  <a:pt x="29585" y="331687"/>
                </a:lnTo>
                <a:lnTo>
                  <a:pt x="29585" y="316889"/>
                </a:lnTo>
                <a:close/>
              </a:path>
              <a:path w="346710" h="346710">
                <a:moveTo>
                  <a:pt x="316791" y="316889"/>
                </a:moveTo>
                <a:lnTo>
                  <a:pt x="29585" y="316889"/>
                </a:lnTo>
                <a:lnTo>
                  <a:pt x="29585" y="331687"/>
                </a:lnTo>
                <a:lnTo>
                  <a:pt x="316791" y="331687"/>
                </a:lnTo>
                <a:lnTo>
                  <a:pt x="316791" y="316889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87"/>
                </a:lnTo>
                <a:lnTo>
                  <a:pt x="331584" y="316889"/>
                </a:lnTo>
                <a:lnTo>
                  <a:pt x="346377" y="316889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89"/>
                </a:moveTo>
                <a:lnTo>
                  <a:pt x="331584" y="316889"/>
                </a:lnTo>
                <a:lnTo>
                  <a:pt x="316791" y="331687"/>
                </a:lnTo>
                <a:lnTo>
                  <a:pt x="346377" y="331687"/>
                </a:lnTo>
                <a:lnTo>
                  <a:pt x="346377" y="316889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1681" y="5422744"/>
            <a:ext cx="316791" cy="3168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6889" y="5407940"/>
            <a:ext cx="346710" cy="346710"/>
          </a:xfrm>
          <a:custGeom>
            <a:avLst/>
            <a:gdLst/>
            <a:ahLst/>
            <a:cxnLst/>
            <a:rect l="l" t="t" r="r" b="b"/>
            <a:pathLst>
              <a:path w="346710" h="346710">
                <a:moveTo>
                  <a:pt x="346377" y="0"/>
                </a:moveTo>
                <a:lnTo>
                  <a:pt x="0" y="0"/>
                </a:lnTo>
                <a:lnTo>
                  <a:pt x="0" y="346490"/>
                </a:lnTo>
                <a:lnTo>
                  <a:pt x="346377" y="346490"/>
                </a:lnTo>
                <a:lnTo>
                  <a:pt x="346377" y="331692"/>
                </a:lnTo>
                <a:lnTo>
                  <a:pt x="29585" y="331692"/>
                </a:lnTo>
                <a:lnTo>
                  <a:pt x="14792" y="316895"/>
                </a:lnTo>
                <a:lnTo>
                  <a:pt x="29585" y="316895"/>
                </a:lnTo>
                <a:lnTo>
                  <a:pt x="29585" y="29594"/>
                </a:lnTo>
                <a:lnTo>
                  <a:pt x="14792" y="29594"/>
                </a:lnTo>
                <a:lnTo>
                  <a:pt x="29585" y="14797"/>
                </a:lnTo>
                <a:lnTo>
                  <a:pt x="346377" y="14797"/>
                </a:lnTo>
                <a:lnTo>
                  <a:pt x="346377" y="0"/>
                </a:lnTo>
                <a:close/>
              </a:path>
              <a:path w="346710" h="346710">
                <a:moveTo>
                  <a:pt x="29585" y="316895"/>
                </a:moveTo>
                <a:lnTo>
                  <a:pt x="14792" y="316895"/>
                </a:lnTo>
                <a:lnTo>
                  <a:pt x="29585" y="331692"/>
                </a:lnTo>
                <a:lnTo>
                  <a:pt x="29585" y="316895"/>
                </a:lnTo>
                <a:close/>
              </a:path>
              <a:path w="346710" h="346710">
                <a:moveTo>
                  <a:pt x="316791" y="316895"/>
                </a:moveTo>
                <a:lnTo>
                  <a:pt x="29585" y="316895"/>
                </a:lnTo>
                <a:lnTo>
                  <a:pt x="29585" y="331692"/>
                </a:lnTo>
                <a:lnTo>
                  <a:pt x="316791" y="331692"/>
                </a:lnTo>
                <a:lnTo>
                  <a:pt x="316791" y="316895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316791" y="331692"/>
                </a:lnTo>
                <a:lnTo>
                  <a:pt x="331584" y="316895"/>
                </a:lnTo>
                <a:lnTo>
                  <a:pt x="346377" y="316895"/>
                </a:lnTo>
                <a:lnTo>
                  <a:pt x="346377" y="29594"/>
                </a:lnTo>
                <a:lnTo>
                  <a:pt x="331584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316895"/>
                </a:moveTo>
                <a:lnTo>
                  <a:pt x="331584" y="316895"/>
                </a:lnTo>
                <a:lnTo>
                  <a:pt x="316791" y="331692"/>
                </a:lnTo>
                <a:lnTo>
                  <a:pt x="346377" y="331692"/>
                </a:lnTo>
                <a:lnTo>
                  <a:pt x="346377" y="316895"/>
                </a:lnTo>
                <a:close/>
              </a:path>
              <a:path w="346710" h="346710">
                <a:moveTo>
                  <a:pt x="29585" y="14797"/>
                </a:moveTo>
                <a:lnTo>
                  <a:pt x="14792" y="29594"/>
                </a:lnTo>
                <a:lnTo>
                  <a:pt x="29585" y="29594"/>
                </a:lnTo>
                <a:lnTo>
                  <a:pt x="29585" y="14797"/>
                </a:lnTo>
                <a:close/>
              </a:path>
              <a:path w="346710" h="346710">
                <a:moveTo>
                  <a:pt x="316791" y="14797"/>
                </a:moveTo>
                <a:lnTo>
                  <a:pt x="29585" y="14797"/>
                </a:lnTo>
                <a:lnTo>
                  <a:pt x="29585" y="29594"/>
                </a:lnTo>
                <a:lnTo>
                  <a:pt x="316791" y="29594"/>
                </a:lnTo>
                <a:lnTo>
                  <a:pt x="316791" y="14797"/>
                </a:lnTo>
                <a:close/>
              </a:path>
              <a:path w="346710" h="346710">
                <a:moveTo>
                  <a:pt x="346377" y="14797"/>
                </a:moveTo>
                <a:lnTo>
                  <a:pt x="316791" y="14797"/>
                </a:lnTo>
                <a:lnTo>
                  <a:pt x="331584" y="29594"/>
                </a:lnTo>
                <a:lnTo>
                  <a:pt x="346377" y="29594"/>
                </a:lnTo>
                <a:lnTo>
                  <a:pt x="346377" y="14797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9771" y="4424171"/>
            <a:ext cx="4761230" cy="341630"/>
          </a:xfrm>
          <a:custGeom>
            <a:avLst/>
            <a:gdLst/>
            <a:ahLst/>
            <a:cxnLst/>
            <a:rect l="l" t="t" r="r" b="b"/>
            <a:pathLst>
              <a:path w="4761230" h="341629">
                <a:moveTo>
                  <a:pt x="4704080" y="0"/>
                </a:moveTo>
                <a:lnTo>
                  <a:pt x="4742621" y="15080"/>
                </a:lnTo>
                <a:lnTo>
                  <a:pt x="4760763" y="51962"/>
                </a:lnTo>
                <a:lnTo>
                  <a:pt x="4760976" y="284479"/>
                </a:lnTo>
                <a:lnTo>
                  <a:pt x="4759145" y="298819"/>
                </a:lnTo>
                <a:lnTo>
                  <a:pt x="4735404" y="331954"/>
                </a:lnTo>
                <a:lnTo>
                  <a:pt x="56895" y="341375"/>
                </a:lnTo>
                <a:lnTo>
                  <a:pt x="42556" y="339545"/>
                </a:lnTo>
                <a:lnTo>
                  <a:pt x="9421" y="315804"/>
                </a:lnTo>
                <a:lnTo>
                  <a:pt x="0" y="56895"/>
                </a:lnTo>
                <a:lnTo>
                  <a:pt x="1830" y="42556"/>
                </a:lnTo>
                <a:lnTo>
                  <a:pt x="25571" y="9421"/>
                </a:lnTo>
                <a:lnTo>
                  <a:pt x="4704080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9771" y="4789932"/>
            <a:ext cx="4761230" cy="289560"/>
          </a:xfrm>
          <a:custGeom>
            <a:avLst/>
            <a:gdLst/>
            <a:ahLst/>
            <a:cxnLst/>
            <a:rect l="l" t="t" r="r" b="b"/>
            <a:pathLst>
              <a:path w="4761230" h="289560">
                <a:moveTo>
                  <a:pt x="4712716" y="0"/>
                </a:moveTo>
                <a:lnTo>
                  <a:pt x="4749759" y="17312"/>
                </a:lnTo>
                <a:lnTo>
                  <a:pt x="4760976" y="241300"/>
                </a:lnTo>
                <a:lnTo>
                  <a:pt x="4758839" y="255554"/>
                </a:lnTo>
                <a:lnTo>
                  <a:pt x="4731900" y="285601"/>
                </a:lnTo>
                <a:lnTo>
                  <a:pt x="48260" y="289560"/>
                </a:lnTo>
                <a:lnTo>
                  <a:pt x="34005" y="287423"/>
                </a:lnTo>
                <a:lnTo>
                  <a:pt x="3958" y="260484"/>
                </a:lnTo>
                <a:lnTo>
                  <a:pt x="0" y="48260"/>
                </a:lnTo>
                <a:lnTo>
                  <a:pt x="2136" y="34005"/>
                </a:lnTo>
                <a:lnTo>
                  <a:pt x="29075" y="3958"/>
                </a:lnTo>
                <a:lnTo>
                  <a:pt x="4712716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1576" y="3636264"/>
            <a:ext cx="3616960" cy="1027430"/>
          </a:xfrm>
          <a:custGeom>
            <a:avLst/>
            <a:gdLst/>
            <a:ahLst/>
            <a:cxnLst/>
            <a:rect l="l" t="t" r="r" b="b"/>
            <a:pathLst>
              <a:path w="3616959" h="1027429">
                <a:moveTo>
                  <a:pt x="3616959" y="855980"/>
                </a:moveTo>
                <a:lnTo>
                  <a:pt x="895096" y="855980"/>
                </a:lnTo>
                <a:lnTo>
                  <a:pt x="895098" y="856925"/>
                </a:lnTo>
                <a:lnTo>
                  <a:pt x="900794" y="899911"/>
                </a:lnTo>
                <a:lnTo>
                  <a:pt x="916481" y="938849"/>
                </a:lnTo>
                <a:lnTo>
                  <a:pt x="940780" y="972360"/>
                </a:lnTo>
                <a:lnTo>
                  <a:pt x="972315" y="999065"/>
                </a:lnTo>
                <a:lnTo>
                  <a:pt x="1009707" y="1017588"/>
                </a:lnTo>
                <a:lnTo>
                  <a:pt x="1051577" y="1026551"/>
                </a:lnTo>
                <a:lnTo>
                  <a:pt x="1066292" y="1027176"/>
                </a:lnTo>
                <a:lnTo>
                  <a:pt x="3446709" y="1027173"/>
                </a:lnTo>
                <a:lnTo>
                  <a:pt x="3489695" y="1021477"/>
                </a:lnTo>
                <a:lnTo>
                  <a:pt x="3528633" y="1005790"/>
                </a:lnTo>
                <a:lnTo>
                  <a:pt x="3562144" y="981491"/>
                </a:lnTo>
                <a:lnTo>
                  <a:pt x="3588849" y="949956"/>
                </a:lnTo>
                <a:lnTo>
                  <a:pt x="3607372" y="912564"/>
                </a:lnTo>
                <a:lnTo>
                  <a:pt x="3616335" y="870694"/>
                </a:lnTo>
                <a:lnTo>
                  <a:pt x="3616959" y="855980"/>
                </a:lnTo>
                <a:close/>
              </a:path>
              <a:path w="3616959" h="1027429">
                <a:moveTo>
                  <a:pt x="3445764" y="0"/>
                </a:moveTo>
                <a:lnTo>
                  <a:pt x="1065346" y="2"/>
                </a:lnTo>
                <a:lnTo>
                  <a:pt x="1022360" y="5698"/>
                </a:lnTo>
                <a:lnTo>
                  <a:pt x="983422" y="21385"/>
                </a:lnTo>
                <a:lnTo>
                  <a:pt x="949911" y="45684"/>
                </a:lnTo>
                <a:lnTo>
                  <a:pt x="923206" y="77219"/>
                </a:lnTo>
                <a:lnTo>
                  <a:pt x="904683" y="114611"/>
                </a:lnTo>
                <a:lnTo>
                  <a:pt x="895720" y="156481"/>
                </a:lnTo>
                <a:lnTo>
                  <a:pt x="895096" y="599186"/>
                </a:lnTo>
                <a:lnTo>
                  <a:pt x="0" y="938149"/>
                </a:lnTo>
                <a:lnTo>
                  <a:pt x="895096" y="855980"/>
                </a:lnTo>
                <a:lnTo>
                  <a:pt x="3616959" y="855980"/>
                </a:lnTo>
                <a:lnTo>
                  <a:pt x="3616957" y="170250"/>
                </a:lnTo>
                <a:lnTo>
                  <a:pt x="3611261" y="127264"/>
                </a:lnTo>
                <a:lnTo>
                  <a:pt x="3595574" y="88326"/>
                </a:lnTo>
                <a:lnTo>
                  <a:pt x="3571275" y="54815"/>
                </a:lnTo>
                <a:lnTo>
                  <a:pt x="3539740" y="28110"/>
                </a:lnTo>
                <a:lnTo>
                  <a:pt x="3502348" y="9587"/>
                </a:lnTo>
                <a:lnTo>
                  <a:pt x="3460478" y="624"/>
                </a:lnTo>
                <a:lnTo>
                  <a:pt x="34457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91576" y="3636264"/>
            <a:ext cx="3616960" cy="1027430"/>
          </a:xfrm>
          <a:custGeom>
            <a:avLst/>
            <a:gdLst/>
            <a:ahLst/>
            <a:cxnLst/>
            <a:rect l="l" t="t" r="r" b="b"/>
            <a:pathLst>
              <a:path w="3616959" h="1027429">
                <a:moveTo>
                  <a:pt x="895096" y="171196"/>
                </a:moveTo>
                <a:lnTo>
                  <a:pt x="900565" y="128138"/>
                </a:lnTo>
                <a:lnTo>
                  <a:pt x="916054" y="89100"/>
                </a:lnTo>
                <a:lnTo>
                  <a:pt x="940185" y="55460"/>
                </a:lnTo>
                <a:lnTo>
                  <a:pt x="971581" y="28596"/>
                </a:lnTo>
                <a:lnTo>
                  <a:pt x="1008863" y="9885"/>
                </a:lnTo>
                <a:lnTo>
                  <a:pt x="1050653" y="706"/>
                </a:lnTo>
                <a:lnTo>
                  <a:pt x="1348740" y="0"/>
                </a:lnTo>
                <a:lnTo>
                  <a:pt x="2029205" y="0"/>
                </a:lnTo>
                <a:lnTo>
                  <a:pt x="3445764" y="0"/>
                </a:lnTo>
                <a:lnTo>
                  <a:pt x="3460478" y="624"/>
                </a:lnTo>
                <a:lnTo>
                  <a:pt x="3502348" y="9587"/>
                </a:lnTo>
                <a:lnTo>
                  <a:pt x="3539740" y="28110"/>
                </a:lnTo>
                <a:lnTo>
                  <a:pt x="3571275" y="54815"/>
                </a:lnTo>
                <a:lnTo>
                  <a:pt x="3595574" y="88326"/>
                </a:lnTo>
                <a:lnTo>
                  <a:pt x="3611261" y="127264"/>
                </a:lnTo>
                <a:lnTo>
                  <a:pt x="3616957" y="170250"/>
                </a:lnTo>
                <a:lnTo>
                  <a:pt x="3616959" y="599186"/>
                </a:lnTo>
                <a:lnTo>
                  <a:pt x="3616959" y="855980"/>
                </a:lnTo>
                <a:lnTo>
                  <a:pt x="3616335" y="870694"/>
                </a:lnTo>
                <a:lnTo>
                  <a:pt x="3614495" y="885063"/>
                </a:lnTo>
                <a:lnTo>
                  <a:pt x="3602192" y="925594"/>
                </a:lnTo>
                <a:lnTo>
                  <a:pt x="3580789" y="961186"/>
                </a:lnTo>
                <a:lnTo>
                  <a:pt x="3551661" y="990462"/>
                </a:lnTo>
                <a:lnTo>
                  <a:pt x="3516189" y="1012044"/>
                </a:lnTo>
                <a:lnTo>
                  <a:pt x="3475748" y="1024554"/>
                </a:lnTo>
                <a:lnTo>
                  <a:pt x="2029205" y="1027176"/>
                </a:lnTo>
                <a:lnTo>
                  <a:pt x="1348740" y="1027176"/>
                </a:lnTo>
                <a:lnTo>
                  <a:pt x="1066292" y="1027176"/>
                </a:lnTo>
                <a:lnTo>
                  <a:pt x="1051577" y="1026551"/>
                </a:lnTo>
                <a:lnTo>
                  <a:pt x="1009707" y="1017588"/>
                </a:lnTo>
                <a:lnTo>
                  <a:pt x="972315" y="999065"/>
                </a:lnTo>
                <a:lnTo>
                  <a:pt x="940780" y="972360"/>
                </a:lnTo>
                <a:lnTo>
                  <a:pt x="916481" y="938849"/>
                </a:lnTo>
                <a:lnTo>
                  <a:pt x="900794" y="899911"/>
                </a:lnTo>
                <a:lnTo>
                  <a:pt x="895098" y="856925"/>
                </a:lnTo>
                <a:lnTo>
                  <a:pt x="895096" y="855980"/>
                </a:lnTo>
                <a:lnTo>
                  <a:pt x="0" y="938149"/>
                </a:lnTo>
                <a:lnTo>
                  <a:pt x="895096" y="599186"/>
                </a:lnTo>
                <a:lnTo>
                  <a:pt x="895096" y="171196"/>
                </a:lnTo>
                <a:close/>
              </a:path>
            </a:pathLst>
          </a:custGeom>
          <a:ln w="609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85021" y="3635242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97" y="0"/>
                </a:moveTo>
                <a:lnTo>
                  <a:pt x="237126" y="0"/>
                </a:lnTo>
                <a:lnTo>
                  <a:pt x="0" y="177287"/>
                </a:lnTo>
                <a:lnTo>
                  <a:pt x="414970" y="177287"/>
                </a:lnTo>
                <a:lnTo>
                  <a:pt x="652097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68686" y="3627034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5" h="194310">
                <a:moveTo>
                  <a:pt x="682660" y="0"/>
                </a:moveTo>
                <a:lnTo>
                  <a:pt x="250695" y="0"/>
                </a:lnTo>
                <a:lnTo>
                  <a:pt x="0" y="187464"/>
                </a:lnTo>
                <a:lnTo>
                  <a:pt x="2107" y="193702"/>
                </a:lnTo>
                <a:lnTo>
                  <a:pt x="434072" y="193702"/>
                </a:lnTo>
                <a:lnTo>
                  <a:pt x="436268" y="192061"/>
                </a:lnTo>
                <a:lnTo>
                  <a:pt x="21209" y="192061"/>
                </a:lnTo>
                <a:lnTo>
                  <a:pt x="16335" y="177287"/>
                </a:lnTo>
                <a:lnTo>
                  <a:pt x="40970" y="177287"/>
                </a:lnTo>
                <a:lnTo>
                  <a:pt x="256140" y="16415"/>
                </a:lnTo>
                <a:lnTo>
                  <a:pt x="253461" y="16415"/>
                </a:lnTo>
                <a:lnTo>
                  <a:pt x="258335" y="14773"/>
                </a:lnTo>
                <a:lnTo>
                  <a:pt x="645861" y="14773"/>
                </a:lnTo>
                <a:lnTo>
                  <a:pt x="663426" y="1641"/>
                </a:lnTo>
                <a:lnTo>
                  <a:pt x="683213" y="1641"/>
                </a:lnTo>
                <a:lnTo>
                  <a:pt x="682660" y="0"/>
                </a:lnTo>
                <a:close/>
              </a:path>
              <a:path w="685165" h="194310">
                <a:moveTo>
                  <a:pt x="40970" y="177287"/>
                </a:moveTo>
                <a:lnTo>
                  <a:pt x="16335" y="177287"/>
                </a:lnTo>
                <a:lnTo>
                  <a:pt x="21209" y="192061"/>
                </a:lnTo>
                <a:lnTo>
                  <a:pt x="40970" y="177287"/>
                </a:lnTo>
                <a:close/>
              </a:path>
              <a:path w="685165" h="194310">
                <a:moveTo>
                  <a:pt x="428495" y="177287"/>
                </a:moveTo>
                <a:lnTo>
                  <a:pt x="40970" y="177287"/>
                </a:lnTo>
                <a:lnTo>
                  <a:pt x="21209" y="192061"/>
                </a:lnTo>
                <a:lnTo>
                  <a:pt x="436268" y="192061"/>
                </a:lnTo>
                <a:lnTo>
                  <a:pt x="453831" y="178928"/>
                </a:lnTo>
                <a:lnTo>
                  <a:pt x="426300" y="178928"/>
                </a:lnTo>
                <a:lnTo>
                  <a:pt x="428495" y="177287"/>
                </a:lnTo>
                <a:close/>
              </a:path>
              <a:path w="685165" h="194310">
                <a:moveTo>
                  <a:pt x="663426" y="1641"/>
                </a:moveTo>
                <a:lnTo>
                  <a:pt x="426300" y="178928"/>
                </a:lnTo>
                <a:lnTo>
                  <a:pt x="431306" y="177287"/>
                </a:lnTo>
                <a:lnTo>
                  <a:pt x="456026" y="177287"/>
                </a:lnTo>
                <a:lnTo>
                  <a:pt x="671174" y="16415"/>
                </a:lnTo>
                <a:lnTo>
                  <a:pt x="668432" y="16415"/>
                </a:lnTo>
                <a:lnTo>
                  <a:pt x="663426" y="1641"/>
                </a:lnTo>
                <a:close/>
              </a:path>
              <a:path w="685165" h="194310">
                <a:moveTo>
                  <a:pt x="456026" y="177287"/>
                </a:moveTo>
                <a:lnTo>
                  <a:pt x="431306" y="177287"/>
                </a:lnTo>
                <a:lnTo>
                  <a:pt x="426300" y="178928"/>
                </a:lnTo>
                <a:lnTo>
                  <a:pt x="453831" y="178928"/>
                </a:lnTo>
                <a:lnTo>
                  <a:pt x="456026" y="177287"/>
                </a:lnTo>
                <a:close/>
              </a:path>
              <a:path w="685165" h="194310">
                <a:moveTo>
                  <a:pt x="258335" y="14773"/>
                </a:moveTo>
                <a:lnTo>
                  <a:pt x="253461" y="16415"/>
                </a:lnTo>
                <a:lnTo>
                  <a:pt x="256140" y="16415"/>
                </a:lnTo>
                <a:lnTo>
                  <a:pt x="258335" y="14773"/>
                </a:lnTo>
                <a:close/>
              </a:path>
              <a:path w="685165" h="194310">
                <a:moveTo>
                  <a:pt x="645861" y="14773"/>
                </a:moveTo>
                <a:lnTo>
                  <a:pt x="258335" y="14773"/>
                </a:lnTo>
                <a:lnTo>
                  <a:pt x="256140" y="16415"/>
                </a:lnTo>
                <a:lnTo>
                  <a:pt x="643665" y="16415"/>
                </a:lnTo>
                <a:lnTo>
                  <a:pt x="645861" y="14773"/>
                </a:lnTo>
                <a:close/>
              </a:path>
              <a:path w="685165" h="194310">
                <a:moveTo>
                  <a:pt x="683213" y="1641"/>
                </a:moveTo>
                <a:lnTo>
                  <a:pt x="663426" y="1641"/>
                </a:lnTo>
                <a:lnTo>
                  <a:pt x="668432" y="16415"/>
                </a:lnTo>
                <a:lnTo>
                  <a:pt x="671174" y="16415"/>
                </a:lnTo>
                <a:lnTo>
                  <a:pt x="684767" y="6251"/>
                </a:lnTo>
                <a:lnTo>
                  <a:pt x="683213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99992" y="3635242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90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91693" y="3620153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844" y="601446"/>
                </a:lnTo>
                <a:lnTo>
                  <a:pt x="22031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2031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76722" y="3804321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99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99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99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270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2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270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99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270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10009" y="3614335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103" y="0"/>
                </a:moveTo>
                <a:lnTo>
                  <a:pt x="237132" y="0"/>
                </a:lnTo>
                <a:lnTo>
                  <a:pt x="0" y="177287"/>
                </a:lnTo>
                <a:lnTo>
                  <a:pt x="414977" y="177287"/>
                </a:lnTo>
                <a:lnTo>
                  <a:pt x="652103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93661" y="3606127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06" y="0"/>
                </a:moveTo>
                <a:lnTo>
                  <a:pt x="250727" y="0"/>
                </a:lnTo>
                <a:lnTo>
                  <a:pt x="0" y="187451"/>
                </a:lnTo>
                <a:lnTo>
                  <a:pt x="2088" y="193702"/>
                </a:lnTo>
                <a:lnTo>
                  <a:pt x="434066" y="193702"/>
                </a:lnTo>
                <a:lnTo>
                  <a:pt x="436261" y="192061"/>
                </a:lnTo>
                <a:lnTo>
                  <a:pt x="21288" y="192061"/>
                </a:lnTo>
                <a:lnTo>
                  <a:pt x="16348" y="177287"/>
                </a:lnTo>
                <a:lnTo>
                  <a:pt x="41049" y="177287"/>
                </a:lnTo>
                <a:lnTo>
                  <a:pt x="256225" y="16415"/>
                </a:lnTo>
                <a:lnTo>
                  <a:pt x="253481" y="16415"/>
                </a:lnTo>
                <a:lnTo>
                  <a:pt x="258421" y="14773"/>
                </a:lnTo>
                <a:lnTo>
                  <a:pt x="645947" y="14773"/>
                </a:lnTo>
                <a:lnTo>
                  <a:pt x="663512" y="1641"/>
                </a:lnTo>
                <a:lnTo>
                  <a:pt x="683257" y="1641"/>
                </a:lnTo>
                <a:lnTo>
                  <a:pt x="682706" y="0"/>
                </a:lnTo>
                <a:close/>
              </a:path>
              <a:path w="685164" h="194310">
                <a:moveTo>
                  <a:pt x="41049" y="177287"/>
                </a:moveTo>
                <a:lnTo>
                  <a:pt x="16348" y="177287"/>
                </a:lnTo>
                <a:lnTo>
                  <a:pt x="21288" y="192061"/>
                </a:lnTo>
                <a:lnTo>
                  <a:pt x="41049" y="177287"/>
                </a:lnTo>
                <a:close/>
              </a:path>
              <a:path w="685164" h="194310">
                <a:moveTo>
                  <a:pt x="428581" y="177287"/>
                </a:moveTo>
                <a:lnTo>
                  <a:pt x="41049" y="177287"/>
                </a:lnTo>
                <a:lnTo>
                  <a:pt x="21288" y="192061"/>
                </a:lnTo>
                <a:lnTo>
                  <a:pt x="436261" y="192061"/>
                </a:lnTo>
                <a:lnTo>
                  <a:pt x="453826" y="178928"/>
                </a:lnTo>
                <a:lnTo>
                  <a:pt x="426385" y="178928"/>
                </a:lnTo>
                <a:lnTo>
                  <a:pt x="428581" y="177287"/>
                </a:lnTo>
                <a:close/>
              </a:path>
              <a:path w="685164" h="194310">
                <a:moveTo>
                  <a:pt x="663512" y="1641"/>
                </a:moveTo>
                <a:lnTo>
                  <a:pt x="426385" y="178928"/>
                </a:lnTo>
                <a:lnTo>
                  <a:pt x="431326" y="177287"/>
                </a:lnTo>
                <a:lnTo>
                  <a:pt x="456021" y="177287"/>
                </a:lnTo>
                <a:lnTo>
                  <a:pt x="671188" y="16415"/>
                </a:lnTo>
                <a:lnTo>
                  <a:pt x="668452" y="16415"/>
                </a:lnTo>
                <a:lnTo>
                  <a:pt x="663512" y="1641"/>
                </a:lnTo>
                <a:close/>
              </a:path>
              <a:path w="685164" h="194310">
                <a:moveTo>
                  <a:pt x="456021" y="177287"/>
                </a:moveTo>
                <a:lnTo>
                  <a:pt x="431326" y="177287"/>
                </a:lnTo>
                <a:lnTo>
                  <a:pt x="426385" y="178928"/>
                </a:lnTo>
                <a:lnTo>
                  <a:pt x="453826" y="178928"/>
                </a:lnTo>
                <a:lnTo>
                  <a:pt x="456021" y="177287"/>
                </a:lnTo>
                <a:close/>
              </a:path>
              <a:path w="685164" h="194310">
                <a:moveTo>
                  <a:pt x="258421" y="14773"/>
                </a:moveTo>
                <a:lnTo>
                  <a:pt x="253481" y="16415"/>
                </a:lnTo>
                <a:lnTo>
                  <a:pt x="256225" y="16415"/>
                </a:lnTo>
                <a:lnTo>
                  <a:pt x="258421" y="14773"/>
                </a:lnTo>
                <a:close/>
              </a:path>
              <a:path w="685164" h="194310">
                <a:moveTo>
                  <a:pt x="645947" y="14773"/>
                </a:moveTo>
                <a:lnTo>
                  <a:pt x="258421" y="14773"/>
                </a:lnTo>
                <a:lnTo>
                  <a:pt x="256225" y="16415"/>
                </a:lnTo>
                <a:lnTo>
                  <a:pt x="643751" y="16415"/>
                </a:lnTo>
                <a:lnTo>
                  <a:pt x="645947" y="14773"/>
                </a:lnTo>
                <a:close/>
              </a:path>
              <a:path w="685164" h="194310">
                <a:moveTo>
                  <a:pt x="683257" y="1641"/>
                </a:moveTo>
                <a:lnTo>
                  <a:pt x="663512" y="1641"/>
                </a:lnTo>
                <a:lnTo>
                  <a:pt x="668452" y="16415"/>
                </a:lnTo>
                <a:lnTo>
                  <a:pt x="671188" y="16415"/>
                </a:lnTo>
                <a:lnTo>
                  <a:pt x="684800" y="6237"/>
                </a:lnTo>
                <a:lnTo>
                  <a:pt x="683257" y="1641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24987" y="3614335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57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5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16753" y="3599233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27" y="0"/>
                </a:moveTo>
                <a:lnTo>
                  <a:pt x="0" y="188279"/>
                </a:lnTo>
                <a:lnTo>
                  <a:pt x="0" y="600575"/>
                </a:lnTo>
                <a:lnTo>
                  <a:pt x="1752" y="601455"/>
                </a:lnTo>
                <a:lnTo>
                  <a:pt x="21943" y="586359"/>
                </a:lnTo>
                <a:lnTo>
                  <a:pt x="16467" y="586359"/>
                </a:lnTo>
                <a:lnTo>
                  <a:pt x="3293" y="579793"/>
                </a:lnTo>
                <a:lnTo>
                  <a:pt x="16467" y="569944"/>
                </a:lnTo>
                <a:lnTo>
                  <a:pt x="16467" y="198955"/>
                </a:lnTo>
                <a:lnTo>
                  <a:pt x="13173" y="198955"/>
                </a:lnTo>
                <a:lnTo>
                  <a:pt x="16467" y="192389"/>
                </a:lnTo>
                <a:lnTo>
                  <a:pt x="21956" y="192389"/>
                </a:lnTo>
                <a:lnTo>
                  <a:pt x="237126" y="31517"/>
                </a:lnTo>
                <a:lnTo>
                  <a:pt x="237126" y="15102"/>
                </a:lnTo>
                <a:lnTo>
                  <a:pt x="253593" y="15102"/>
                </a:lnTo>
                <a:lnTo>
                  <a:pt x="253593" y="879"/>
                </a:lnTo>
                <a:lnTo>
                  <a:pt x="251827" y="0"/>
                </a:lnTo>
                <a:close/>
              </a:path>
              <a:path w="254000" h="601979">
                <a:moveTo>
                  <a:pt x="16467" y="569944"/>
                </a:moveTo>
                <a:lnTo>
                  <a:pt x="3293" y="579793"/>
                </a:lnTo>
                <a:lnTo>
                  <a:pt x="16467" y="586359"/>
                </a:lnTo>
                <a:lnTo>
                  <a:pt x="16467" y="569944"/>
                </a:lnTo>
                <a:close/>
              </a:path>
              <a:path w="254000" h="601979">
                <a:moveTo>
                  <a:pt x="237126" y="404970"/>
                </a:moveTo>
                <a:lnTo>
                  <a:pt x="16467" y="569944"/>
                </a:lnTo>
                <a:lnTo>
                  <a:pt x="16467" y="586359"/>
                </a:lnTo>
                <a:lnTo>
                  <a:pt x="21943" y="586359"/>
                </a:lnTo>
                <a:lnTo>
                  <a:pt x="253593" y="413171"/>
                </a:lnTo>
                <a:lnTo>
                  <a:pt x="253593" y="409073"/>
                </a:lnTo>
                <a:lnTo>
                  <a:pt x="237126" y="409073"/>
                </a:lnTo>
                <a:lnTo>
                  <a:pt x="237126" y="404970"/>
                </a:lnTo>
                <a:close/>
              </a:path>
              <a:path w="254000" h="601979">
                <a:moveTo>
                  <a:pt x="240419" y="402507"/>
                </a:moveTo>
                <a:lnTo>
                  <a:pt x="237126" y="404970"/>
                </a:lnTo>
                <a:lnTo>
                  <a:pt x="237126" y="409073"/>
                </a:lnTo>
                <a:lnTo>
                  <a:pt x="240419" y="402507"/>
                </a:lnTo>
                <a:close/>
              </a:path>
              <a:path w="254000" h="601979">
                <a:moveTo>
                  <a:pt x="253593" y="402507"/>
                </a:moveTo>
                <a:lnTo>
                  <a:pt x="240419" y="402507"/>
                </a:lnTo>
                <a:lnTo>
                  <a:pt x="237126" y="409073"/>
                </a:lnTo>
                <a:lnTo>
                  <a:pt x="253593" y="409073"/>
                </a:lnTo>
                <a:lnTo>
                  <a:pt x="253593" y="402507"/>
                </a:lnTo>
                <a:close/>
              </a:path>
              <a:path w="254000" h="601979">
                <a:moveTo>
                  <a:pt x="253593" y="15102"/>
                </a:moveTo>
                <a:lnTo>
                  <a:pt x="237126" y="15102"/>
                </a:lnTo>
                <a:lnTo>
                  <a:pt x="250299" y="21668"/>
                </a:lnTo>
                <a:lnTo>
                  <a:pt x="237126" y="31517"/>
                </a:lnTo>
                <a:lnTo>
                  <a:pt x="237126" y="404970"/>
                </a:lnTo>
                <a:lnTo>
                  <a:pt x="240419" y="402507"/>
                </a:lnTo>
                <a:lnTo>
                  <a:pt x="253593" y="402507"/>
                </a:lnTo>
                <a:lnTo>
                  <a:pt x="253593" y="15102"/>
                </a:lnTo>
                <a:close/>
              </a:path>
              <a:path w="254000" h="601979">
                <a:moveTo>
                  <a:pt x="16467" y="192389"/>
                </a:moveTo>
                <a:lnTo>
                  <a:pt x="13173" y="198955"/>
                </a:lnTo>
                <a:lnTo>
                  <a:pt x="16467" y="196493"/>
                </a:lnTo>
                <a:lnTo>
                  <a:pt x="16467" y="192389"/>
                </a:lnTo>
                <a:close/>
              </a:path>
              <a:path w="254000" h="601979">
                <a:moveTo>
                  <a:pt x="16467" y="196493"/>
                </a:moveTo>
                <a:lnTo>
                  <a:pt x="13173" y="198955"/>
                </a:lnTo>
                <a:lnTo>
                  <a:pt x="16467" y="198955"/>
                </a:lnTo>
                <a:lnTo>
                  <a:pt x="16467" y="196493"/>
                </a:lnTo>
                <a:close/>
              </a:path>
              <a:path w="254000" h="601979">
                <a:moveTo>
                  <a:pt x="21956" y="192389"/>
                </a:moveTo>
                <a:lnTo>
                  <a:pt x="16467" y="192389"/>
                </a:lnTo>
                <a:lnTo>
                  <a:pt x="16467" y="196493"/>
                </a:lnTo>
                <a:lnTo>
                  <a:pt x="21956" y="192389"/>
                </a:lnTo>
                <a:close/>
              </a:path>
              <a:path w="254000" h="601979">
                <a:moveTo>
                  <a:pt x="237126" y="15102"/>
                </a:moveTo>
                <a:lnTo>
                  <a:pt x="237126" y="31517"/>
                </a:lnTo>
                <a:lnTo>
                  <a:pt x="250299" y="21668"/>
                </a:lnTo>
                <a:lnTo>
                  <a:pt x="237126" y="15102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1776" y="3783414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44" y="0"/>
                </a:moveTo>
                <a:lnTo>
                  <a:pt x="0" y="0"/>
                </a:lnTo>
                <a:lnTo>
                  <a:pt x="0" y="410385"/>
                </a:lnTo>
                <a:lnTo>
                  <a:pt x="431444" y="410385"/>
                </a:lnTo>
                <a:lnTo>
                  <a:pt x="431444" y="402178"/>
                </a:lnTo>
                <a:lnTo>
                  <a:pt x="16467" y="402178"/>
                </a:lnTo>
                <a:lnTo>
                  <a:pt x="8233" y="393970"/>
                </a:lnTo>
                <a:lnTo>
                  <a:pt x="16467" y="393970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44" y="8207"/>
                </a:lnTo>
                <a:lnTo>
                  <a:pt x="431444" y="0"/>
                </a:lnTo>
                <a:close/>
              </a:path>
              <a:path w="431800" h="410845">
                <a:moveTo>
                  <a:pt x="16467" y="393970"/>
                </a:moveTo>
                <a:lnTo>
                  <a:pt x="8233" y="393970"/>
                </a:lnTo>
                <a:lnTo>
                  <a:pt x="16467" y="402178"/>
                </a:lnTo>
                <a:lnTo>
                  <a:pt x="16467" y="393970"/>
                </a:lnTo>
                <a:close/>
              </a:path>
              <a:path w="431800" h="410845">
                <a:moveTo>
                  <a:pt x="414977" y="393970"/>
                </a:moveTo>
                <a:lnTo>
                  <a:pt x="16467" y="393970"/>
                </a:lnTo>
                <a:lnTo>
                  <a:pt x="16467" y="402178"/>
                </a:lnTo>
                <a:lnTo>
                  <a:pt x="414977" y="402178"/>
                </a:lnTo>
                <a:lnTo>
                  <a:pt x="414977" y="393970"/>
                </a:lnTo>
                <a:close/>
              </a:path>
              <a:path w="431800" h="410845">
                <a:moveTo>
                  <a:pt x="414977" y="8207"/>
                </a:moveTo>
                <a:lnTo>
                  <a:pt x="414977" y="402178"/>
                </a:lnTo>
                <a:lnTo>
                  <a:pt x="423211" y="393970"/>
                </a:lnTo>
                <a:lnTo>
                  <a:pt x="431444" y="393970"/>
                </a:lnTo>
                <a:lnTo>
                  <a:pt x="431444" y="16415"/>
                </a:lnTo>
                <a:lnTo>
                  <a:pt x="423211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393970"/>
                </a:moveTo>
                <a:lnTo>
                  <a:pt x="423211" y="393970"/>
                </a:lnTo>
                <a:lnTo>
                  <a:pt x="414977" y="402178"/>
                </a:lnTo>
                <a:lnTo>
                  <a:pt x="431444" y="402178"/>
                </a:lnTo>
                <a:lnTo>
                  <a:pt x="431444" y="393970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7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7" y="16415"/>
                </a:lnTo>
                <a:lnTo>
                  <a:pt x="414977" y="8207"/>
                </a:lnTo>
                <a:close/>
              </a:path>
              <a:path w="431800" h="410845">
                <a:moveTo>
                  <a:pt x="431444" y="8207"/>
                </a:moveTo>
                <a:lnTo>
                  <a:pt x="414977" y="8207"/>
                </a:lnTo>
                <a:lnTo>
                  <a:pt x="423211" y="16415"/>
                </a:lnTo>
                <a:lnTo>
                  <a:pt x="431444" y="16415"/>
                </a:lnTo>
                <a:lnTo>
                  <a:pt x="431444" y="8207"/>
                </a:lnTo>
                <a:close/>
              </a:path>
            </a:pathLst>
          </a:custGeom>
          <a:solidFill>
            <a:srgbClr val="79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24579" y="3949210"/>
            <a:ext cx="1752600" cy="97155"/>
          </a:xfrm>
          <a:custGeom>
            <a:avLst/>
            <a:gdLst/>
            <a:ahLst/>
            <a:cxnLst/>
            <a:rect l="l" t="t" r="r" b="b"/>
            <a:pathLst>
              <a:path w="1752600" h="97154">
                <a:moveTo>
                  <a:pt x="803" y="0"/>
                </a:moveTo>
                <a:lnTo>
                  <a:pt x="0" y="78794"/>
                </a:lnTo>
                <a:lnTo>
                  <a:pt x="1751388" y="96562"/>
                </a:lnTo>
                <a:lnTo>
                  <a:pt x="1752178" y="17781"/>
                </a:lnTo>
                <a:lnTo>
                  <a:pt x="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7117" y="3894212"/>
            <a:ext cx="338455" cy="224154"/>
          </a:xfrm>
          <a:custGeom>
            <a:avLst/>
            <a:gdLst/>
            <a:ahLst/>
            <a:cxnLst/>
            <a:rect l="l" t="t" r="r" b="b"/>
            <a:pathLst>
              <a:path w="338454" h="224154">
                <a:moveTo>
                  <a:pt x="2371" y="0"/>
                </a:moveTo>
                <a:lnTo>
                  <a:pt x="0" y="223762"/>
                </a:lnTo>
                <a:lnTo>
                  <a:pt x="337904" y="115302"/>
                </a:lnTo>
                <a:lnTo>
                  <a:pt x="2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7084" y="3635242"/>
            <a:ext cx="652145" cy="177800"/>
          </a:xfrm>
          <a:custGeom>
            <a:avLst/>
            <a:gdLst/>
            <a:ahLst/>
            <a:cxnLst/>
            <a:rect l="l" t="t" r="r" b="b"/>
            <a:pathLst>
              <a:path w="652145" h="177800">
                <a:moveTo>
                  <a:pt x="652031" y="0"/>
                </a:moveTo>
                <a:lnTo>
                  <a:pt x="237060" y="0"/>
                </a:lnTo>
                <a:lnTo>
                  <a:pt x="0" y="177287"/>
                </a:lnTo>
                <a:lnTo>
                  <a:pt x="414905" y="177287"/>
                </a:lnTo>
                <a:lnTo>
                  <a:pt x="652031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60722" y="3627034"/>
            <a:ext cx="685165" cy="194310"/>
          </a:xfrm>
          <a:custGeom>
            <a:avLst/>
            <a:gdLst/>
            <a:ahLst/>
            <a:cxnLst/>
            <a:rect l="l" t="t" r="r" b="b"/>
            <a:pathLst>
              <a:path w="685164" h="194310">
                <a:moveTo>
                  <a:pt x="682752" y="0"/>
                </a:moveTo>
                <a:lnTo>
                  <a:pt x="250787" y="0"/>
                </a:lnTo>
                <a:lnTo>
                  <a:pt x="0" y="187464"/>
                </a:lnTo>
                <a:lnTo>
                  <a:pt x="2094" y="193702"/>
                </a:lnTo>
                <a:lnTo>
                  <a:pt x="434033" y="193702"/>
                </a:lnTo>
                <a:lnTo>
                  <a:pt x="436229" y="192061"/>
                </a:lnTo>
                <a:lnTo>
                  <a:pt x="21301" y="192061"/>
                </a:lnTo>
                <a:lnTo>
                  <a:pt x="16361" y="177287"/>
                </a:lnTo>
                <a:lnTo>
                  <a:pt x="41062" y="177287"/>
                </a:lnTo>
                <a:lnTo>
                  <a:pt x="256232" y="16415"/>
                </a:lnTo>
                <a:lnTo>
                  <a:pt x="253422" y="16415"/>
                </a:lnTo>
                <a:lnTo>
                  <a:pt x="258428" y="14773"/>
                </a:lnTo>
                <a:lnTo>
                  <a:pt x="645953" y="14773"/>
                </a:lnTo>
                <a:lnTo>
                  <a:pt x="663518" y="1641"/>
                </a:lnTo>
                <a:lnTo>
                  <a:pt x="683305" y="1641"/>
                </a:lnTo>
                <a:lnTo>
                  <a:pt x="682752" y="0"/>
                </a:lnTo>
                <a:close/>
              </a:path>
              <a:path w="685164" h="194310">
                <a:moveTo>
                  <a:pt x="41062" y="177287"/>
                </a:moveTo>
                <a:lnTo>
                  <a:pt x="16361" y="177287"/>
                </a:lnTo>
                <a:lnTo>
                  <a:pt x="21301" y="192061"/>
                </a:lnTo>
                <a:lnTo>
                  <a:pt x="41062" y="177287"/>
                </a:lnTo>
                <a:close/>
              </a:path>
              <a:path w="685164" h="194310">
                <a:moveTo>
                  <a:pt x="428588" y="177287"/>
                </a:moveTo>
                <a:lnTo>
                  <a:pt x="41062" y="177287"/>
                </a:lnTo>
                <a:lnTo>
                  <a:pt x="21301" y="192061"/>
                </a:lnTo>
                <a:lnTo>
                  <a:pt x="436229" y="192061"/>
                </a:lnTo>
                <a:lnTo>
                  <a:pt x="453802" y="178928"/>
                </a:lnTo>
                <a:lnTo>
                  <a:pt x="426392" y="178928"/>
                </a:lnTo>
                <a:lnTo>
                  <a:pt x="428588" y="177287"/>
                </a:lnTo>
                <a:close/>
              </a:path>
              <a:path w="685164" h="194310">
                <a:moveTo>
                  <a:pt x="663518" y="1641"/>
                </a:moveTo>
                <a:lnTo>
                  <a:pt x="426392" y="178928"/>
                </a:lnTo>
                <a:lnTo>
                  <a:pt x="431266" y="177287"/>
                </a:lnTo>
                <a:lnTo>
                  <a:pt x="455998" y="177287"/>
                </a:lnTo>
                <a:lnTo>
                  <a:pt x="671259" y="16415"/>
                </a:lnTo>
                <a:lnTo>
                  <a:pt x="668392" y="16415"/>
                </a:lnTo>
                <a:lnTo>
                  <a:pt x="663518" y="1641"/>
                </a:lnTo>
                <a:close/>
              </a:path>
              <a:path w="685164" h="194310">
                <a:moveTo>
                  <a:pt x="455998" y="177287"/>
                </a:moveTo>
                <a:lnTo>
                  <a:pt x="431266" y="177287"/>
                </a:lnTo>
                <a:lnTo>
                  <a:pt x="426392" y="178928"/>
                </a:lnTo>
                <a:lnTo>
                  <a:pt x="453802" y="178928"/>
                </a:lnTo>
                <a:lnTo>
                  <a:pt x="455998" y="177287"/>
                </a:lnTo>
                <a:close/>
              </a:path>
              <a:path w="685164" h="194310">
                <a:moveTo>
                  <a:pt x="258428" y="14773"/>
                </a:moveTo>
                <a:lnTo>
                  <a:pt x="253422" y="16415"/>
                </a:lnTo>
                <a:lnTo>
                  <a:pt x="256232" y="16415"/>
                </a:lnTo>
                <a:lnTo>
                  <a:pt x="258428" y="14773"/>
                </a:lnTo>
                <a:close/>
              </a:path>
              <a:path w="685164" h="194310">
                <a:moveTo>
                  <a:pt x="645953" y="14773"/>
                </a:moveTo>
                <a:lnTo>
                  <a:pt x="258428" y="14773"/>
                </a:lnTo>
                <a:lnTo>
                  <a:pt x="256232" y="16415"/>
                </a:lnTo>
                <a:lnTo>
                  <a:pt x="643758" y="16415"/>
                </a:lnTo>
                <a:lnTo>
                  <a:pt x="645953" y="14773"/>
                </a:lnTo>
                <a:close/>
              </a:path>
              <a:path w="685164" h="194310">
                <a:moveTo>
                  <a:pt x="683305" y="1641"/>
                </a:moveTo>
                <a:lnTo>
                  <a:pt x="663518" y="1641"/>
                </a:lnTo>
                <a:lnTo>
                  <a:pt x="668392" y="16415"/>
                </a:lnTo>
                <a:lnTo>
                  <a:pt x="671259" y="16415"/>
                </a:lnTo>
                <a:lnTo>
                  <a:pt x="684860" y="6251"/>
                </a:lnTo>
                <a:lnTo>
                  <a:pt x="683305" y="1641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91989" y="3635242"/>
            <a:ext cx="237490" cy="571500"/>
          </a:xfrm>
          <a:custGeom>
            <a:avLst/>
            <a:gdLst/>
            <a:ahLst/>
            <a:cxnLst/>
            <a:rect l="l" t="t" r="r" b="b"/>
            <a:pathLst>
              <a:path w="237489" h="571500">
                <a:moveTo>
                  <a:pt x="237126" y="0"/>
                </a:moveTo>
                <a:lnTo>
                  <a:pt x="0" y="177287"/>
                </a:lnTo>
                <a:lnTo>
                  <a:pt x="0" y="571261"/>
                </a:lnTo>
                <a:lnTo>
                  <a:pt x="237126" y="393971"/>
                </a:lnTo>
                <a:lnTo>
                  <a:pt x="237126" y="0"/>
                </a:lnTo>
                <a:close/>
              </a:path>
            </a:pathLst>
          </a:custGeom>
          <a:solidFill>
            <a:srgbClr val="FAF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3821" y="3620152"/>
            <a:ext cx="254000" cy="601980"/>
          </a:xfrm>
          <a:custGeom>
            <a:avLst/>
            <a:gdLst/>
            <a:ahLst/>
            <a:cxnLst/>
            <a:rect l="l" t="t" r="r" b="b"/>
            <a:pathLst>
              <a:path w="254000" h="601979">
                <a:moveTo>
                  <a:pt x="251880" y="0"/>
                </a:moveTo>
                <a:lnTo>
                  <a:pt x="0" y="188279"/>
                </a:lnTo>
                <a:lnTo>
                  <a:pt x="0" y="600566"/>
                </a:lnTo>
                <a:lnTo>
                  <a:pt x="1712" y="601446"/>
                </a:lnTo>
                <a:lnTo>
                  <a:pt x="21910" y="586349"/>
                </a:lnTo>
                <a:lnTo>
                  <a:pt x="16467" y="586349"/>
                </a:lnTo>
                <a:lnTo>
                  <a:pt x="3293" y="579783"/>
                </a:lnTo>
                <a:lnTo>
                  <a:pt x="16467" y="569933"/>
                </a:lnTo>
                <a:lnTo>
                  <a:pt x="16467" y="198942"/>
                </a:lnTo>
                <a:lnTo>
                  <a:pt x="13173" y="198942"/>
                </a:lnTo>
                <a:lnTo>
                  <a:pt x="16467" y="192376"/>
                </a:lnTo>
                <a:lnTo>
                  <a:pt x="21956" y="192376"/>
                </a:lnTo>
                <a:lnTo>
                  <a:pt x="237126" y="31504"/>
                </a:lnTo>
                <a:lnTo>
                  <a:pt x="237126" y="15089"/>
                </a:lnTo>
                <a:lnTo>
                  <a:pt x="253593" y="15089"/>
                </a:lnTo>
                <a:lnTo>
                  <a:pt x="253593" y="879"/>
                </a:lnTo>
                <a:lnTo>
                  <a:pt x="251880" y="0"/>
                </a:lnTo>
                <a:close/>
              </a:path>
              <a:path w="254000" h="601979">
                <a:moveTo>
                  <a:pt x="16467" y="569933"/>
                </a:moveTo>
                <a:lnTo>
                  <a:pt x="3293" y="579783"/>
                </a:lnTo>
                <a:lnTo>
                  <a:pt x="16467" y="586349"/>
                </a:lnTo>
                <a:lnTo>
                  <a:pt x="16467" y="569933"/>
                </a:lnTo>
                <a:close/>
              </a:path>
              <a:path w="254000" h="601979">
                <a:moveTo>
                  <a:pt x="237126" y="404956"/>
                </a:moveTo>
                <a:lnTo>
                  <a:pt x="16467" y="569933"/>
                </a:lnTo>
                <a:lnTo>
                  <a:pt x="16467" y="586349"/>
                </a:lnTo>
                <a:lnTo>
                  <a:pt x="21910" y="586349"/>
                </a:lnTo>
                <a:lnTo>
                  <a:pt x="253593" y="413171"/>
                </a:lnTo>
                <a:lnTo>
                  <a:pt x="253593" y="409060"/>
                </a:lnTo>
                <a:lnTo>
                  <a:pt x="237126" y="409060"/>
                </a:lnTo>
                <a:lnTo>
                  <a:pt x="237126" y="404956"/>
                </a:lnTo>
                <a:close/>
              </a:path>
              <a:path w="254000" h="601979">
                <a:moveTo>
                  <a:pt x="240419" y="402494"/>
                </a:moveTo>
                <a:lnTo>
                  <a:pt x="237126" y="404956"/>
                </a:lnTo>
                <a:lnTo>
                  <a:pt x="237126" y="409060"/>
                </a:lnTo>
                <a:lnTo>
                  <a:pt x="240419" y="402494"/>
                </a:lnTo>
                <a:close/>
              </a:path>
              <a:path w="254000" h="601979">
                <a:moveTo>
                  <a:pt x="253593" y="402494"/>
                </a:moveTo>
                <a:lnTo>
                  <a:pt x="240419" y="402494"/>
                </a:lnTo>
                <a:lnTo>
                  <a:pt x="237126" y="409060"/>
                </a:lnTo>
                <a:lnTo>
                  <a:pt x="253593" y="409060"/>
                </a:lnTo>
                <a:lnTo>
                  <a:pt x="253593" y="402494"/>
                </a:lnTo>
                <a:close/>
              </a:path>
              <a:path w="254000" h="601979">
                <a:moveTo>
                  <a:pt x="253593" y="15089"/>
                </a:moveTo>
                <a:lnTo>
                  <a:pt x="237126" y="15089"/>
                </a:lnTo>
                <a:lnTo>
                  <a:pt x="250299" y="21655"/>
                </a:lnTo>
                <a:lnTo>
                  <a:pt x="237126" y="31504"/>
                </a:lnTo>
                <a:lnTo>
                  <a:pt x="237126" y="404956"/>
                </a:lnTo>
                <a:lnTo>
                  <a:pt x="240419" y="402494"/>
                </a:lnTo>
                <a:lnTo>
                  <a:pt x="253593" y="402494"/>
                </a:lnTo>
                <a:lnTo>
                  <a:pt x="253593" y="15089"/>
                </a:lnTo>
                <a:close/>
              </a:path>
              <a:path w="254000" h="601979">
                <a:moveTo>
                  <a:pt x="16467" y="192376"/>
                </a:moveTo>
                <a:lnTo>
                  <a:pt x="13173" y="198942"/>
                </a:lnTo>
                <a:lnTo>
                  <a:pt x="16467" y="196480"/>
                </a:lnTo>
                <a:lnTo>
                  <a:pt x="16467" y="192376"/>
                </a:lnTo>
                <a:close/>
              </a:path>
              <a:path w="254000" h="601979">
                <a:moveTo>
                  <a:pt x="16467" y="196480"/>
                </a:moveTo>
                <a:lnTo>
                  <a:pt x="13173" y="198942"/>
                </a:lnTo>
                <a:lnTo>
                  <a:pt x="16467" y="198942"/>
                </a:lnTo>
                <a:lnTo>
                  <a:pt x="16467" y="196480"/>
                </a:lnTo>
                <a:close/>
              </a:path>
              <a:path w="254000" h="601979">
                <a:moveTo>
                  <a:pt x="21956" y="192376"/>
                </a:moveTo>
                <a:lnTo>
                  <a:pt x="16467" y="192376"/>
                </a:lnTo>
                <a:lnTo>
                  <a:pt x="16467" y="196480"/>
                </a:lnTo>
                <a:lnTo>
                  <a:pt x="21956" y="192376"/>
                </a:lnTo>
                <a:close/>
              </a:path>
              <a:path w="254000" h="601979">
                <a:moveTo>
                  <a:pt x="237126" y="15089"/>
                </a:moveTo>
                <a:lnTo>
                  <a:pt x="237126" y="31504"/>
                </a:lnTo>
                <a:lnTo>
                  <a:pt x="250299" y="21655"/>
                </a:lnTo>
                <a:lnTo>
                  <a:pt x="237126" y="15089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8851" y="3804321"/>
            <a:ext cx="431800" cy="410845"/>
          </a:xfrm>
          <a:custGeom>
            <a:avLst/>
            <a:gdLst/>
            <a:ahLst/>
            <a:cxnLst/>
            <a:rect l="l" t="t" r="r" b="b"/>
            <a:pathLst>
              <a:path w="431800" h="410845">
                <a:moveTo>
                  <a:pt x="431438" y="0"/>
                </a:moveTo>
                <a:lnTo>
                  <a:pt x="0" y="0"/>
                </a:lnTo>
                <a:lnTo>
                  <a:pt x="0" y="410388"/>
                </a:lnTo>
                <a:lnTo>
                  <a:pt x="431438" y="410388"/>
                </a:lnTo>
                <a:lnTo>
                  <a:pt x="431438" y="402180"/>
                </a:lnTo>
                <a:lnTo>
                  <a:pt x="16467" y="402180"/>
                </a:lnTo>
                <a:lnTo>
                  <a:pt x="8233" y="393972"/>
                </a:lnTo>
                <a:lnTo>
                  <a:pt x="16467" y="393972"/>
                </a:lnTo>
                <a:lnTo>
                  <a:pt x="16467" y="16415"/>
                </a:lnTo>
                <a:lnTo>
                  <a:pt x="8233" y="16415"/>
                </a:lnTo>
                <a:lnTo>
                  <a:pt x="16467" y="8207"/>
                </a:lnTo>
                <a:lnTo>
                  <a:pt x="431438" y="8207"/>
                </a:lnTo>
                <a:lnTo>
                  <a:pt x="431438" y="0"/>
                </a:lnTo>
                <a:close/>
              </a:path>
              <a:path w="431800" h="410845">
                <a:moveTo>
                  <a:pt x="16467" y="393972"/>
                </a:moveTo>
                <a:lnTo>
                  <a:pt x="8233" y="393972"/>
                </a:lnTo>
                <a:lnTo>
                  <a:pt x="16467" y="402180"/>
                </a:lnTo>
                <a:lnTo>
                  <a:pt x="16467" y="393972"/>
                </a:lnTo>
                <a:close/>
              </a:path>
              <a:path w="431800" h="410845">
                <a:moveTo>
                  <a:pt x="414971" y="393973"/>
                </a:moveTo>
                <a:lnTo>
                  <a:pt x="16467" y="393972"/>
                </a:lnTo>
                <a:lnTo>
                  <a:pt x="16467" y="402180"/>
                </a:lnTo>
                <a:lnTo>
                  <a:pt x="414971" y="402180"/>
                </a:lnTo>
                <a:lnTo>
                  <a:pt x="414971" y="393973"/>
                </a:lnTo>
                <a:close/>
              </a:path>
              <a:path w="431800" h="410845">
                <a:moveTo>
                  <a:pt x="414970" y="8207"/>
                </a:moveTo>
                <a:lnTo>
                  <a:pt x="414971" y="402180"/>
                </a:lnTo>
                <a:lnTo>
                  <a:pt x="423138" y="393973"/>
                </a:lnTo>
                <a:lnTo>
                  <a:pt x="431438" y="393973"/>
                </a:lnTo>
                <a:lnTo>
                  <a:pt x="431438" y="16415"/>
                </a:lnTo>
                <a:lnTo>
                  <a:pt x="423138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393973"/>
                </a:moveTo>
                <a:lnTo>
                  <a:pt x="423138" y="393973"/>
                </a:lnTo>
                <a:lnTo>
                  <a:pt x="414971" y="402180"/>
                </a:lnTo>
                <a:lnTo>
                  <a:pt x="431438" y="402180"/>
                </a:lnTo>
                <a:lnTo>
                  <a:pt x="431438" y="393973"/>
                </a:lnTo>
                <a:close/>
              </a:path>
              <a:path w="431800" h="410845">
                <a:moveTo>
                  <a:pt x="16467" y="8207"/>
                </a:moveTo>
                <a:lnTo>
                  <a:pt x="8233" y="16415"/>
                </a:lnTo>
                <a:lnTo>
                  <a:pt x="16467" y="16415"/>
                </a:lnTo>
                <a:lnTo>
                  <a:pt x="16467" y="8207"/>
                </a:lnTo>
                <a:close/>
              </a:path>
              <a:path w="431800" h="410845">
                <a:moveTo>
                  <a:pt x="414970" y="8207"/>
                </a:moveTo>
                <a:lnTo>
                  <a:pt x="16467" y="8207"/>
                </a:lnTo>
                <a:lnTo>
                  <a:pt x="16467" y="16415"/>
                </a:lnTo>
                <a:lnTo>
                  <a:pt x="414970" y="16415"/>
                </a:lnTo>
                <a:lnTo>
                  <a:pt x="414970" y="8207"/>
                </a:lnTo>
                <a:close/>
              </a:path>
              <a:path w="431800" h="410845">
                <a:moveTo>
                  <a:pt x="431438" y="8207"/>
                </a:moveTo>
                <a:lnTo>
                  <a:pt x="414970" y="8207"/>
                </a:lnTo>
                <a:lnTo>
                  <a:pt x="423138" y="16415"/>
                </a:lnTo>
                <a:lnTo>
                  <a:pt x="431438" y="16415"/>
                </a:lnTo>
                <a:lnTo>
                  <a:pt x="431438" y="8207"/>
                </a:lnTo>
                <a:close/>
              </a:path>
            </a:pathLst>
          </a:custGeom>
          <a:solidFill>
            <a:srgbClr val="B86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09771" y="5091684"/>
            <a:ext cx="4761230" cy="292735"/>
          </a:xfrm>
          <a:custGeom>
            <a:avLst/>
            <a:gdLst/>
            <a:ahLst/>
            <a:cxnLst/>
            <a:rect l="l" t="t" r="r" b="b"/>
            <a:pathLst>
              <a:path w="4761230" h="292735">
                <a:moveTo>
                  <a:pt x="4712208" y="0"/>
                </a:moveTo>
                <a:lnTo>
                  <a:pt x="4749351" y="17172"/>
                </a:lnTo>
                <a:lnTo>
                  <a:pt x="4760976" y="243840"/>
                </a:lnTo>
                <a:lnTo>
                  <a:pt x="4758858" y="258092"/>
                </a:lnTo>
                <a:lnTo>
                  <a:pt x="4732121" y="288366"/>
                </a:lnTo>
                <a:lnTo>
                  <a:pt x="48767" y="292608"/>
                </a:lnTo>
                <a:lnTo>
                  <a:pt x="34515" y="290490"/>
                </a:lnTo>
                <a:lnTo>
                  <a:pt x="4241" y="263753"/>
                </a:lnTo>
                <a:lnTo>
                  <a:pt x="0" y="48768"/>
                </a:lnTo>
                <a:lnTo>
                  <a:pt x="2117" y="34515"/>
                </a:lnTo>
                <a:lnTo>
                  <a:pt x="28854" y="4241"/>
                </a:lnTo>
                <a:lnTo>
                  <a:pt x="4712208" y="0"/>
                </a:lnTo>
                <a:close/>
              </a:path>
            </a:pathLst>
          </a:custGeom>
          <a:ln w="27431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027544" y="4521708"/>
            <a:ext cx="845819" cy="120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ad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83648" y="3882516"/>
            <a:ext cx="233299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373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ame</a:t>
            </a:r>
            <a:r>
              <a:rPr sz="2000" spc="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ic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PU</a:t>
            </a:r>
            <a:r>
              <a:rPr sz="20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SIMD)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85021" y="3812532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4000" dirty="0">
                <a:latin typeface="Franklin Gothic Medium" panose="020B0603020102020204"/>
                <a:cs typeface="Franklin Gothic Medium" panose="020B0603020102020204"/>
              </a:rPr>
              <a:t>1</a:t>
            </a:r>
            <a:endParaRPr sz="1875" baseline="-4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10009" y="3791620"/>
            <a:ext cx="415290" cy="394335"/>
          </a:xfrm>
          <a:prstGeom prst="rect">
            <a:avLst/>
          </a:prstGeom>
          <a:solidFill>
            <a:srgbClr val="F5F7F1"/>
          </a:solidFill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ct val="100000"/>
              </a:lnSpc>
            </a:pPr>
            <a:r>
              <a:rPr sz="1850" dirty="0">
                <a:latin typeface="Franklin Gothic Medium" panose="020B0603020102020204"/>
                <a:cs typeface="Franklin Gothic Medium" panose="020B0603020102020204"/>
              </a:rPr>
              <a:t>V</a:t>
            </a:r>
            <a:r>
              <a:rPr sz="1875" spc="7" baseline="-7000" dirty="0">
                <a:latin typeface="Franklin Gothic Medium" panose="020B0603020102020204"/>
                <a:cs typeface="Franklin Gothic Medium" panose="020B0603020102020204"/>
              </a:rPr>
              <a:t>0</a:t>
            </a:r>
            <a:endParaRPr sz="1875" baseline="-7000">
              <a:latin typeface="Franklin Gothic Medium" panose="020B0603020102020204"/>
              <a:cs typeface="Franklin Gothic Medium" panose="020B06030201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77084" y="3812531"/>
            <a:ext cx="415290" cy="394335"/>
          </a:xfrm>
          <a:prstGeom prst="rect">
            <a:avLst/>
          </a:prstGeom>
          <a:solidFill>
            <a:srgbClr val="FAF4F0"/>
          </a:solidFill>
        </p:spPr>
        <p:txBody>
          <a:bodyPr vert="horz" wrap="square" lIns="0" tIns="0" rIns="0" bIns="0" rtlCol="0">
            <a:spAutoFit/>
          </a:bodyPr>
          <a:lstStyle/>
          <a:p>
            <a:pPr marL="61595">
              <a:lnSpc>
                <a:spcPct val="100000"/>
              </a:lnSpc>
            </a:pPr>
            <a:r>
              <a:rPr sz="125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50" spc="-5" dirty="0">
                <a:latin typeface="Times New Roman" panose="02020603050405020304"/>
                <a:cs typeface="Times New Roman" panose="02020603050405020304"/>
              </a:rPr>
              <a:t>dg</a:t>
            </a:r>
            <a:r>
              <a:rPr sz="1250" spc="5" dirty="0">
                <a:latin typeface="Times New Roman" panose="02020603050405020304"/>
                <a:cs typeface="Times New Roman" panose="02020603050405020304"/>
              </a:rPr>
              <a:t>e</a:t>
            </a:r>
            <a:endParaRPr sz="1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09771" y="5411723"/>
            <a:ext cx="4761230" cy="289560"/>
          </a:xfrm>
          <a:custGeom>
            <a:avLst/>
            <a:gdLst/>
            <a:ahLst/>
            <a:cxnLst/>
            <a:rect l="l" t="t" r="r" b="b"/>
            <a:pathLst>
              <a:path w="4761230" h="289560">
                <a:moveTo>
                  <a:pt x="4712716" y="0"/>
                </a:moveTo>
                <a:lnTo>
                  <a:pt x="4749759" y="17312"/>
                </a:lnTo>
                <a:lnTo>
                  <a:pt x="4760976" y="241300"/>
                </a:lnTo>
                <a:lnTo>
                  <a:pt x="4758839" y="255549"/>
                </a:lnTo>
                <a:lnTo>
                  <a:pt x="4731900" y="285600"/>
                </a:lnTo>
                <a:lnTo>
                  <a:pt x="48260" y="289559"/>
                </a:lnTo>
                <a:lnTo>
                  <a:pt x="34005" y="287422"/>
                </a:lnTo>
                <a:lnTo>
                  <a:pt x="3958" y="260479"/>
                </a:lnTo>
                <a:lnTo>
                  <a:pt x="0" y="48259"/>
                </a:lnTo>
                <a:lnTo>
                  <a:pt x="2136" y="34005"/>
                </a:lnTo>
                <a:lnTo>
                  <a:pt x="29075" y="3958"/>
                </a:lnTo>
                <a:lnTo>
                  <a:pt x="4712716" y="0"/>
                </a:lnTo>
                <a:close/>
              </a:path>
            </a:pathLst>
          </a:custGeom>
          <a:ln w="27432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Exp</a:t>
            </a:r>
            <a:r>
              <a:rPr spc="-30" dirty="0"/>
              <a:t>e</a:t>
            </a:r>
            <a:r>
              <a:rPr spc="-5" dirty="0"/>
              <a:t>r</a:t>
            </a:r>
            <a:r>
              <a:rPr spc="-20" dirty="0"/>
              <a:t>i</a:t>
            </a:r>
            <a:r>
              <a:rPr spc="-5" dirty="0"/>
              <a:t>me</a:t>
            </a:r>
            <a:r>
              <a:rPr spc="-65" dirty="0"/>
              <a:t>n</a:t>
            </a:r>
            <a:r>
              <a:rPr spc="-5" dirty="0"/>
              <a:t>t</a:t>
            </a:r>
            <a:r>
              <a:rPr spc="75" dirty="0"/>
              <a:t> </a:t>
            </a:r>
            <a:r>
              <a:rPr spc="-5" dirty="0"/>
              <a:t>S</a:t>
            </a:r>
            <a:r>
              <a:rPr spc="-45" dirty="0"/>
              <a:t>e</a:t>
            </a:r>
            <a:r>
              <a:rPr spc="-5" dirty="0"/>
              <a:t>tup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175" y="1351914"/>
            <a:ext cx="4737100" cy="253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000" b="0" spc="-1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0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GN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pli</a:t>
            </a:r>
            <a:r>
              <a:rPr sz="20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omm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un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neu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 (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Co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3152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no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 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nv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ut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on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3152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e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me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</a:t>
            </a:r>
            <a:r>
              <a:rPr sz="1800" b="0" spc="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ul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-"/>
              <a:tabLst>
                <a:tab pos="6991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 n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net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GG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783590">
              <a:lnSpc>
                <a:spcPct val="100000"/>
              </a:lnSpc>
              <a:spcBef>
                <a:spcPts val="290"/>
              </a:spcBef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ly</a:t>
            </a:r>
            <a:r>
              <a:rPr sz="1800" b="0" spc="-9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er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-"/>
              <a:tabLst>
                <a:tab pos="241300" algn="l"/>
              </a:tabLst>
            </a:pPr>
            <a:r>
              <a:rPr sz="2000" b="0" spc="-204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375" y="3940428"/>
            <a:ext cx="3215005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	2x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5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2690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v4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14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512GB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Qu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Ch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nnel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RAM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8x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P100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GPU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935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bu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16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04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935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9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+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5483" y="4066285"/>
            <a:ext cx="147383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	</a:t>
            </a:r>
            <a:r>
              <a:rPr sz="20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ompariso</a:t>
            </a:r>
            <a:r>
              <a:rPr sz="20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2683" y="4401337"/>
            <a:ext cx="5617210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/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PU)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300" algn="l"/>
              </a:tabLst>
            </a:pP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ee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ry</a:t>
            </a:r>
            <a:r>
              <a:rPr sz="18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v0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3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1800" b="0" spc="-1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0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end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har char="-"/>
              <a:tabLst>
                <a:tab pos="241300" algn="l"/>
              </a:tabLst>
            </a:pP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-SAGA:</a:t>
            </a:r>
            <a:r>
              <a:rPr sz="18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SAG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w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18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1800" b="0" spc="-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end</a:t>
            </a:r>
            <a:endParaRPr sz="18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-"/>
              <a:tabLst>
                <a:tab pos="241300" algn="l"/>
              </a:tabLst>
            </a:pP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: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eu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 </a:t>
            </a:r>
            <a:r>
              <a:rPr sz="18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17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8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</a:t>
            </a:r>
            <a:r>
              <a:rPr sz="18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8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v1</a:t>
            </a:r>
            <a:r>
              <a:rPr sz="18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18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7</a:t>
            </a:r>
            <a:endParaRPr sz="1800">
              <a:latin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3865" y="1281683"/>
          <a:ext cx="6170673" cy="255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42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600" spc="-6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ab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10.3K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668.0K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128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39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19.7K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108.4K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500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eddi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_s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58.2K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1.4M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41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soci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di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_f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2.4M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9M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50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292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ci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33">
                <a:tc>
                  <a:txBody>
                    <a:bodyPr/>
                    <a:lstStyle/>
                    <a:p>
                      <a:pPr marL="4381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nwi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3.6M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300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77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ct val="100000"/>
                        </a:lnSpc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32"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8.6M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6M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96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22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27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evie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P</a:t>
            </a:r>
            <a:r>
              <a:rPr spc="-10" dirty="0"/>
              <a:t>e</a:t>
            </a:r>
            <a:r>
              <a:rPr spc="-20" dirty="0"/>
              <a:t>r</a:t>
            </a:r>
            <a:r>
              <a:rPr spc="-95" dirty="0"/>
              <a:t>f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" dirty="0"/>
              <a:t>mance</a:t>
            </a:r>
            <a:r>
              <a:rPr spc="4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Sing</a:t>
            </a:r>
            <a:r>
              <a:rPr spc="-20" dirty="0"/>
              <a:t>l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GPU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526032"/>
            <a:ext cx="548259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3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, 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4256" y="2023872"/>
            <a:ext cx="4048125" cy="661670"/>
          </a:xfrm>
          <a:custGeom>
            <a:avLst/>
            <a:gdLst/>
            <a:ahLst/>
            <a:cxnLst/>
            <a:rect l="l" t="t" r="r" b="b"/>
            <a:pathLst>
              <a:path w="4048125" h="661669">
                <a:moveTo>
                  <a:pt x="3952748" y="0"/>
                </a:moveTo>
                <a:lnTo>
                  <a:pt x="106159" y="74"/>
                </a:lnTo>
                <a:lnTo>
                  <a:pt x="64703" y="9830"/>
                </a:lnTo>
                <a:lnTo>
                  <a:pt x="30974" y="33659"/>
                </a:lnTo>
                <a:lnTo>
                  <a:pt x="8297" y="68237"/>
                </a:lnTo>
                <a:lnTo>
                  <a:pt x="0" y="110236"/>
                </a:lnTo>
                <a:lnTo>
                  <a:pt x="74" y="555256"/>
                </a:lnTo>
                <a:lnTo>
                  <a:pt x="9830" y="596712"/>
                </a:lnTo>
                <a:lnTo>
                  <a:pt x="33659" y="630441"/>
                </a:lnTo>
                <a:lnTo>
                  <a:pt x="68237" y="653118"/>
                </a:lnTo>
                <a:lnTo>
                  <a:pt x="110236" y="661415"/>
                </a:lnTo>
                <a:lnTo>
                  <a:pt x="3956824" y="661341"/>
                </a:lnTo>
                <a:lnTo>
                  <a:pt x="3998280" y="651585"/>
                </a:lnTo>
                <a:lnTo>
                  <a:pt x="4032009" y="627756"/>
                </a:lnTo>
                <a:lnTo>
                  <a:pt x="4047744" y="606936"/>
                </a:lnTo>
                <a:lnTo>
                  <a:pt x="4047744" y="54563"/>
                </a:lnTo>
                <a:lnTo>
                  <a:pt x="4018828" y="22023"/>
                </a:lnTo>
                <a:lnTo>
                  <a:pt x="3981407" y="3770"/>
                </a:lnTo>
                <a:lnTo>
                  <a:pt x="3952748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44256" y="2023872"/>
            <a:ext cx="4048125" cy="110489"/>
          </a:xfrm>
          <a:custGeom>
            <a:avLst/>
            <a:gdLst/>
            <a:ahLst/>
            <a:cxnLst/>
            <a:rect l="l" t="t" r="r" b="b"/>
            <a:pathLst>
              <a:path w="4048125" h="110489">
                <a:moveTo>
                  <a:pt x="0" y="110236"/>
                </a:moveTo>
                <a:lnTo>
                  <a:pt x="8297" y="68237"/>
                </a:lnTo>
                <a:lnTo>
                  <a:pt x="30974" y="33659"/>
                </a:lnTo>
                <a:lnTo>
                  <a:pt x="64703" y="9830"/>
                </a:lnTo>
                <a:lnTo>
                  <a:pt x="106159" y="74"/>
                </a:lnTo>
                <a:lnTo>
                  <a:pt x="3952748" y="0"/>
                </a:lnTo>
                <a:lnTo>
                  <a:pt x="3967366" y="963"/>
                </a:lnTo>
                <a:lnTo>
                  <a:pt x="4007261" y="14423"/>
                </a:lnTo>
                <a:lnTo>
                  <a:pt x="4038625" y="41153"/>
                </a:lnTo>
                <a:lnTo>
                  <a:pt x="4046609" y="52437"/>
                </a:lnTo>
                <a:lnTo>
                  <a:pt x="4047744" y="54563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4256" y="2134107"/>
            <a:ext cx="4048125" cy="551180"/>
          </a:xfrm>
          <a:custGeom>
            <a:avLst/>
            <a:gdLst/>
            <a:ahLst/>
            <a:cxnLst/>
            <a:rect l="l" t="t" r="r" b="b"/>
            <a:pathLst>
              <a:path w="4048125" h="551180">
                <a:moveTo>
                  <a:pt x="4047744" y="496700"/>
                </a:moveTo>
                <a:lnTo>
                  <a:pt x="4021830" y="526821"/>
                </a:lnTo>
                <a:lnTo>
                  <a:pt x="3985156" y="546329"/>
                </a:lnTo>
                <a:lnTo>
                  <a:pt x="110236" y="551179"/>
                </a:lnTo>
                <a:lnTo>
                  <a:pt x="95617" y="550216"/>
                </a:lnTo>
                <a:lnTo>
                  <a:pt x="55722" y="536756"/>
                </a:lnTo>
                <a:lnTo>
                  <a:pt x="24358" y="510026"/>
                </a:lnTo>
                <a:lnTo>
                  <a:pt x="4850" y="473352"/>
                </a:lnTo>
                <a:lnTo>
                  <a:pt x="74" y="445020"/>
                </a:lnTo>
                <a:lnTo>
                  <a:pt x="0" y="0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2261616"/>
            <a:ext cx="6790944" cy="3139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7927" y="5401055"/>
            <a:ext cx="6681216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7927" y="5401055"/>
            <a:ext cx="6681470" cy="372110"/>
          </a:xfrm>
          <a:custGeom>
            <a:avLst/>
            <a:gdLst/>
            <a:ahLst/>
            <a:cxnLst/>
            <a:rect l="l" t="t" r="r" b="b"/>
            <a:pathLst>
              <a:path w="6681470" h="372110">
                <a:moveTo>
                  <a:pt x="0" y="92964"/>
                </a:moveTo>
                <a:lnTo>
                  <a:pt x="6495288" y="92964"/>
                </a:lnTo>
                <a:lnTo>
                  <a:pt x="6495288" y="0"/>
                </a:lnTo>
                <a:lnTo>
                  <a:pt x="6681216" y="185928"/>
                </a:lnTo>
                <a:lnTo>
                  <a:pt x="6495288" y="371856"/>
                </a:lnTo>
                <a:lnTo>
                  <a:pt x="6495288" y="278892"/>
                </a:lnTo>
                <a:lnTo>
                  <a:pt x="0" y="278892"/>
                </a:lnTo>
                <a:lnTo>
                  <a:pt x="0" y="929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4256" y="3099816"/>
            <a:ext cx="4048125" cy="658495"/>
          </a:xfrm>
          <a:custGeom>
            <a:avLst/>
            <a:gdLst/>
            <a:ahLst/>
            <a:cxnLst/>
            <a:rect l="l" t="t" r="r" b="b"/>
            <a:pathLst>
              <a:path w="4048125" h="658495">
                <a:moveTo>
                  <a:pt x="3953255" y="0"/>
                </a:moveTo>
                <a:lnTo>
                  <a:pt x="106484" y="47"/>
                </a:lnTo>
                <a:lnTo>
                  <a:pt x="64922" y="9542"/>
                </a:lnTo>
                <a:lnTo>
                  <a:pt x="31087" y="33221"/>
                </a:lnTo>
                <a:lnTo>
                  <a:pt x="8330" y="67732"/>
                </a:lnTo>
                <a:lnTo>
                  <a:pt x="0" y="109728"/>
                </a:lnTo>
                <a:lnTo>
                  <a:pt x="47" y="551883"/>
                </a:lnTo>
                <a:lnTo>
                  <a:pt x="9542" y="593445"/>
                </a:lnTo>
                <a:lnTo>
                  <a:pt x="33221" y="627280"/>
                </a:lnTo>
                <a:lnTo>
                  <a:pt x="67732" y="650037"/>
                </a:lnTo>
                <a:lnTo>
                  <a:pt x="109727" y="658368"/>
                </a:lnTo>
                <a:lnTo>
                  <a:pt x="3956499" y="658320"/>
                </a:lnTo>
                <a:lnTo>
                  <a:pt x="3998061" y="648825"/>
                </a:lnTo>
                <a:lnTo>
                  <a:pt x="4031896" y="625146"/>
                </a:lnTo>
                <a:lnTo>
                  <a:pt x="4047744" y="604289"/>
                </a:lnTo>
                <a:lnTo>
                  <a:pt x="4047744" y="54109"/>
                </a:lnTo>
                <a:lnTo>
                  <a:pt x="4019297" y="22105"/>
                </a:lnTo>
                <a:lnTo>
                  <a:pt x="3981918" y="3784"/>
                </a:lnTo>
                <a:lnTo>
                  <a:pt x="395325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4256" y="3099816"/>
            <a:ext cx="4048125" cy="109855"/>
          </a:xfrm>
          <a:custGeom>
            <a:avLst/>
            <a:gdLst/>
            <a:ahLst/>
            <a:cxnLst/>
            <a:rect l="l" t="t" r="r" b="b"/>
            <a:pathLst>
              <a:path w="4048125" h="109855">
                <a:moveTo>
                  <a:pt x="0" y="109728"/>
                </a:moveTo>
                <a:lnTo>
                  <a:pt x="8330" y="67732"/>
                </a:lnTo>
                <a:lnTo>
                  <a:pt x="31087" y="33221"/>
                </a:lnTo>
                <a:lnTo>
                  <a:pt x="64922" y="9542"/>
                </a:lnTo>
                <a:lnTo>
                  <a:pt x="106484" y="47"/>
                </a:lnTo>
                <a:lnTo>
                  <a:pt x="3953255" y="0"/>
                </a:lnTo>
                <a:lnTo>
                  <a:pt x="3967879" y="966"/>
                </a:lnTo>
                <a:lnTo>
                  <a:pt x="4007752" y="14478"/>
                </a:lnTo>
                <a:lnTo>
                  <a:pt x="4039024" y="41300"/>
                </a:lnTo>
                <a:lnTo>
                  <a:pt x="4046959" y="52619"/>
                </a:lnTo>
                <a:lnTo>
                  <a:pt x="4047744" y="54109"/>
                </a:lnTo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256" y="3209544"/>
            <a:ext cx="4048125" cy="548640"/>
          </a:xfrm>
          <a:custGeom>
            <a:avLst/>
            <a:gdLst/>
            <a:ahLst/>
            <a:cxnLst/>
            <a:rect l="l" t="t" r="r" b="b"/>
            <a:pathLst>
              <a:path w="4048125" h="548639">
                <a:moveTo>
                  <a:pt x="4047744" y="494561"/>
                </a:moveTo>
                <a:lnTo>
                  <a:pt x="4021683" y="524680"/>
                </a:lnTo>
                <a:lnTo>
                  <a:pt x="3984900" y="544003"/>
                </a:lnTo>
                <a:lnTo>
                  <a:pt x="109727" y="548639"/>
                </a:lnTo>
                <a:lnTo>
                  <a:pt x="95104" y="547673"/>
                </a:lnTo>
                <a:lnTo>
                  <a:pt x="55231" y="534161"/>
                </a:lnTo>
                <a:lnTo>
                  <a:pt x="23959" y="507339"/>
                </a:lnTo>
                <a:lnTo>
                  <a:pt x="4636" y="470556"/>
                </a:lnTo>
                <a:lnTo>
                  <a:pt x="47" y="442155"/>
                </a:lnTo>
                <a:lnTo>
                  <a:pt x="0" y="0"/>
                </a:lnTo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58302" y="2218461"/>
            <a:ext cx="3214370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5x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TF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4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edu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GL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6025" y="5868263"/>
            <a:ext cx="407035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334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igher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i="1" spc="-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och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1400" i="1" spc="2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n_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51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55" dirty="0"/>
              <a:t>c</a:t>
            </a:r>
            <a:r>
              <a:rPr spc="-5" dirty="0"/>
              <a:t>a</a:t>
            </a:r>
            <a:r>
              <a:rPr spc="-25" dirty="0"/>
              <a:t>l</a:t>
            </a:r>
            <a:r>
              <a:rPr spc="-5" dirty="0"/>
              <a:t>i</a:t>
            </a:r>
            <a:r>
              <a:rPr spc="-30" dirty="0"/>
              <a:t>n</a:t>
            </a:r>
            <a:r>
              <a:rPr spc="0" dirty="0"/>
              <a:t>g</a:t>
            </a:r>
            <a:r>
              <a:rPr spc="-10" dirty="0"/>
              <a:t>-ou</a:t>
            </a:r>
            <a:r>
              <a:rPr spc="-5" dirty="0"/>
              <a:t>t</a:t>
            </a:r>
            <a:r>
              <a:rPr spc="10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dirty="0"/>
              <a:t> M</a:t>
            </a:r>
            <a:r>
              <a:rPr spc="-10" dirty="0"/>
              <a:t>u</a:t>
            </a:r>
            <a:r>
              <a:rPr spc="-20" dirty="0"/>
              <a:t>l</a:t>
            </a:r>
            <a:r>
              <a:rPr spc="-5" dirty="0"/>
              <a:t>t</a:t>
            </a:r>
            <a:r>
              <a:rPr spc="-20" dirty="0"/>
              <a:t>i</a:t>
            </a:r>
            <a:r>
              <a:rPr spc="-10" dirty="0"/>
              <a:t>p</a:t>
            </a:r>
            <a:r>
              <a:rPr spc="-20" dirty="0"/>
              <a:t>l</a:t>
            </a:r>
            <a:r>
              <a:rPr spc="-5" dirty="0"/>
              <a:t>e</a:t>
            </a:r>
            <a:r>
              <a:rPr spc="70" dirty="0"/>
              <a:t> </a:t>
            </a:r>
            <a:r>
              <a:rPr spc="-10" dirty="0"/>
              <a:t>GPUs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8206740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800" b="0" spc="30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la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di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-4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nu</a:t>
            </a:r>
            <a:r>
              <a:rPr sz="2800" b="0" spc="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ber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4296" y="2243327"/>
            <a:ext cx="6077711" cy="2977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4416" y="2243327"/>
            <a:ext cx="2965704" cy="2977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5816" y="2243327"/>
            <a:ext cx="377952" cy="2977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3079" y="5178552"/>
            <a:ext cx="8759952" cy="3688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3079" y="5178552"/>
            <a:ext cx="8760460" cy="368935"/>
          </a:xfrm>
          <a:custGeom>
            <a:avLst/>
            <a:gdLst/>
            <a:ahLst/>
            <a:cxnLst/>
            <a:rect l="l" t="t" r="r" b="b"/>
            <a:pathLst>
              <a:path w="8760460" h="368935">
                <a:moveTo>
                  <a:pt x="0" y="92202"/>
                </a:moveTo>
                <a:lnTo>
                  <a:pt x="8575548" y="92202"/>
                </a:lnTo>
                <a:lnTo>
                  <a:pt x="8575548" y="0"/>
                </a:lnTo>
                <a:lnTo>
                  <a:pt x="8759952" y="184404"/>
                </a:lnTo>
                <a:lnTo>
                  <a:pt x="8575548" y="368808"/>
                </a:lnTo>
                <a:lnTo>
                  <a:pt x="8575548" y="276606"/>
                </a:lnTo>
                <a:lnTo>
                  <a:pt x="0" y="276606"/>
                </a:lnTo>
                <a:lnTo>
                  <a:pt x="0" y="9220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1975" y="5661304"/>
            <a:ext cx="709422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234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igher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ity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i="1" spc="-4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vg.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 ov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GA-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;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ay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3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hid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_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6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i="1" spc="-2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iki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spc="-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6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400" i="1" spc="3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400" i="1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-f</a:t>
            </a:r>
            <a:r>
              <a:rPr sz="1400" i="1" spc="-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ul</a:t>
            </a:r>
            <a:r>
              <a:rPr sz="1400" i="1" spc="-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i="1" spc="-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5979" y="3659123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5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2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59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2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30140" y="3912108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4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3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60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3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0228" y="3799332"/>
            <a:ext cx="725805" cy="746760"/>
          </a:xfrm>
          <a:custGeom>
            <a:avLst/>
            <a:gdLst/>
            <a:ahLst/>
            <a:cxnLst/>
            <a:rect l="l" t="t" r="r" b="b"/>
            <a:pathLst>
              <a:path w="725804" h="746760">
                <a:moveTo>
                  <a:pt x="0" y="373380"/>
                </a:moveTo>
                <a:lnTo>
                  <a:pt x="4748" y="312807"/>
                </a:lnTo>
                <a:lnTo>
                  <a:pt x="18495" y="255349"/>
                </a:lnTo>
                <a:lnTo>
                  <a:pt x="40493" y="201774"/>
                </a:lnTo>
                <a:lnTo>
                  <a:pt x="69994" y="152851"/>
                </a:lnTo>
                <a:lnTo>
                  <a:pt x="106251" y="109347"/>
                </a:lnTo>
                <a:lnTo>
                  <a:pt x="148516" y="72030"/>
                </a:lnTo>
                <a:lnTo>
                  <a:pt x="196043" y="41669"/>
                </a:lnTo>
                <a:lnTo>
                  <a:pt x="248082" y="19031"/>
                </a:lnTo>
                <a:lnTo>
                  <a:pt x="303888" y="4885"/>
                </a:lnTo>
                <a:lnTo>
                  <a:pt x="362712" y="0"/>
                </a:lnTo>
                <a:lnTo>
                  <a:pt x="392454" y="1237"/>
                </a:lnTo>
                <a:lnTo>
                  <a:pt x="449862" y="10849"/>
                </a:lnTo>
                <a:lnTo>
                  <a:pt x="503878" y="29337"/>
                </a:lnTo>
                <a:lnTo>
                  <a:pt x="553754" y="55932"/>
                </a:lnTo>
                <a:lnTo>
                  <a:pt x="598744" y="89867"/>
                </a:lnTo>
                <a:lnTo>
                  <a:pt x="638098" y="130373"/>
                </a:lnTo>
                <a:lnTo>
                  <a:pt x="671071" y="176683"/>
                </a:lnTo>
                <a:lnTo>
                  <a:pt x="696914" y="228028"/>
                </a:lnTo>
                <a:lnTo>
                  <a:pt x="714880" y="283640"/>
                </a:lnTo>
                <a:lnTo>
                  <a:pt x="724221" y="342752"/>
                </a:lnTo>
                <a:lnTo>
                  <a:pt x="725424" y="373380"/>
                </a:lnTo>
                <a:lnTo>
                  <a:pt x="724221" y="404007"/>
                </a:lnTo>
                <a:lnTo>
                  <a:pt x="714880" y="463119"/>
                </a:lnTo>
                <a:lnTo>
                  <a:pt x="696914" y="518731"/>
                </a:lnTo>
                <a:lnTo>
                  <a:pt x="671071" y="570076"/>
                </a:lnTo>
                <a:lnTo>
                  <a:pt x="638098" y="616386"/>
                </a:lnTo>
                <a:lnTo>
                  <a:pt x="598744" y="656892"/>
                </a:lnTo>
                <a:lnTo>
                  <a:pt x="553754" y="690827"/>
                </a:lnTo>
                <a:lnTo>
                  <a:pt x="503878" y="717423"/>
                </a:lnTo>
                <a:lnTo>
                  <a:pt x="449862" y="735910"/>
                </a:lnTo>
                <a:lnTo>
                  <a:pt x="392454" y="745522"/>
                </a:lnTo>
                <a:lnTo>
                  <a:pt x="362712" y="746760"/>
                </a:lnTo>
                <a:lnTo>
                  <a:pt x="332969" y="745522"/>
                </a:lnTo>
                <a:lnTo>
                  <a:pt x="275561" y="735910"/>
                </a:lnTo>
                <a:lnTo>
                  <a:pt x="221545" y="717423"/>
                </a:lnTo>
                <a:lnTo>
                  <a:pt x="171669" y="690827"/>
                </a:lnTo>
                <a:lnTo>
                  <a:pt x="126679" y="656892"/>
                </a:lnTo>
                <a:lnTo>
                  <a:pt x="87325" y="616386"/>
                </a:lnTo>
                <a:lnTo>
                  <a:pt x="54352" y="570076"/>
                </a:lnTo>
                <a:lnTo>
                  <a:pt x="28509" y="518731"/>
                </a:lnTo>
                <a:lnTo>
                  <a:pt x="10543" y="463119"/>
                </a:lnTo>
                <a:lnTo>
                  <a:pt x="1202" y="404007"/>
                </a:lnTo>
                <a:lnTo>
                  <a:pt x="0" y="373380"/>
                </a:lnTo>
                <a:close/>
              </a:path>
            </a:pathLst>
          </a:custGeom>
          <a:ln w="57912">
            <a:solidFill>
              <a:srgbClr val="EC7C3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5" dirty="0"/>
              <a:t>2</a:t>
            </a:r>
            <a:r>
              <a:rPr dirty="0"/>
              <a:t>9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Co</a:t>
            </a:r>
            <a:r>
              <a:rPr spc="-20" dirty="0"/>
              <a:t>n</a:t>
            </a:r>
            <a:r>
              <a:rPr spc="-10" dirty="0"/>
              <a:t>clus</a:t>
            </a:r>
            <a:r>
              <a:rPr spc="-15" dirty="0"/>
              <a:t>i</a:t>
            </a:r>
            <a:r>
              <a:rPr spc="-10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5" dirty="0"/>
              <a:t>3</a:t>
            </a:r>
            <a:r>
              <a:rPr dirty="0"/>
              <a:t>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56258"/>
            <a:ext cx="9829800" cy="311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uG</a:t>
            </a:r>
            <a:r>
              <a:rPr sz="28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aph: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ad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4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uni</a:t>
            </a:r>
            <a:r>
              <a:rPr sz="2800" b="0" spc="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de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8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8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8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puting</a:t>
            </a:r>
            <a:r>
              <a:rPr sz="28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spc="-7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ts val="3195"/>
              </a:lnSpc>
            </a:pP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8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8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800" b="0" spc="-6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8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et</a:t>
            </a:r>
            <a:r>
              <a:rPr sz="28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8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8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8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8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fine a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spc="-2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 fl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xi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model 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5F00"/>
              </a:buClr>
              <a:buFont typeface="Calibri Light" panose="020F0302020204030204"/>
              <a:buChar char="-"/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Fu</a:t>
            </a:r>
            <a:r>
              <a:rPr sz="24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4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optimi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tions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ning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am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5F00"/>
              </a:buClr>
              <a:buFont typeface="Calibri Light" panose="020F0302020204030204"/>
              <a:buChar char="-"/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697865" indent="-228600">
              <a:lnSpc>
                <a:spcPct val="100000"/>
              </a:lnSpc>
              <a:buChar char="-"/>
              <a:tabLst>
                <a:tab pos="698500" algn="l"/>
              </a:tabLst>
            </a:pP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mon</a:t>
            </a:r>
            <a:r>
              <a:rPr sz="24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 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NeuG</a:t>
            </a:r>
            <a:r>
              <a:rPr sz="24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fi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s</a:t>
            </a:r>
            <a:r>
              <a:rPr sz="24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alable</a:t>
            </a:r>
            <a:r>
              <a:rPr sz="24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ss</a:t>
            </a:r>
            <a:r>
              <a:rPr sz="24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69010" y="1600200"/>
            <a:ext cx="10453979" cy="2803843"/>
          </a:xfrm>
          <a:prstGeom prst="rect">
            <a:avLst/>
          </a:prstGeom>
        </p:spPr>
        <p:txBody>
          <a:bodyPr vert="horz" wrap="square" lIns="0" tIns="818387" rIns="0" bIns="0" rtlCol="0">
            <a:spAutoFit/>
          </a:bodyPr>
          <a:lstStyle/>
          <a:p>
            <a:pPr algn="ctr" rtl="0"/>
            <a:r>
              <a:rPr lang="en-US" altLang="zh-CN"/>
              <a:t>Thanks for your listening. </a:t>
            </a:r>
          </a:p>
          <a:p>
            <a:pPr marL="4445" algn="ctr">
              <a:lnSpc>
                <a:spcPts val="7525"/>
              </a:lnSpc>
            </a:pP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44" y="445033"/>
            <a:ext cx="2142490" cy="53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i="1" spc="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NeuGraph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spc="-105" dirty="0"/>
              <a:t>r</a:t>
            </a:r>
            <a:r>
              <a:rPr spc="-5" dirty="0"/>
              <a:t>aph</a:t>
            </a:r>
            <a:r>
              <a:rPr spc="15" dirty="0"/>
              <a:t> </a:t>
            </a:r>
            <a:r>
              <a:rPr spc="-10" dirty="0"/>
              <a:t>Neu</a:t>
            </a:r>
            <a:r>
              <a:rPr spc="-114" dirty="0"/>
              <a:t>r</a:t>
            </a:r>
            <a:r>
              <a:rPr spc="-5" dirty="0"/>
              <a:t>al</a:t>
            </a:r>
            <a:r>
              <a:rPr spc="65" dirty="0"/>
              <a:t> </a:t>
            </a:r>
            <a:r>
              <a:rPr spc="-10" dirty="0"/>
              <a:t>N</a:t>
            </a:r>
            <a:r>
              <a:rPr spc="-40" dirty="0"/>
              <a:t>e</a:t>
            </a:r>
            <a:r>
              <a:rPr spc="-5" dirty="0"/>
              <a:t>t</a:t>
            </a:r>
            <a:r>
              <a:rPr spc="-65" dirty="0"/>
              <a:t>w</a:t>
            </a:r>
            <a:r>
              <a:rPr spc="-10" dirty="0"/>
              <a:t>o</a:t>
            </a:r>
            <a:r>
              <a:rPr spc="-20" dirty="0"/>
              <a:t>r</a:t>
            </a:r>
            <a:r>
              <a:rPr spc="-50" dirty="0"/>
              <a:t>k</a:t>
            </a:r>
            <a:r>
              <a:rPr spc="-5" dirty="0"/>
              <a:t>s</a:t>
            </a:r>
            <a:r>
              <a:rPr spc="60" dirty="0"/>
              <a:t> </a:t>
            </a:r>
            <a:r>
              <a:rPr spc="-5" dirty="0"/>
              <a:t>(G</a:t>
            </a:r>
            <a:r>
              <a:rPr dirty="0"/>
              <a:t>N</a:t>
            </a:r>
            <a:r>
              <a:rPr spc="-10" dirty="0"/>
              <a:t>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06652"/>
            <a:ext cx="611886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har char="-"/>
              <a:tabLst>
                <a:tab pos="241300" algn="l"/>
              </a:tabLst>
            </a:pP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opa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ia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ph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-"/>
              <a:tabLst>
                <a:tab pos="241300" algn="l"/>
              </a:tabLst>
            </a:pP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tion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via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Ne</a:t>
            </a:r>
            <a:r>
              <a:rPr sz="2400" b="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400" b="0" i="1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i="1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b="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6384" y="2438400"/>
            <a:ext cx="2417064" cy="2825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0679" y="3980687"/>
            <a:ext cx="177165" cy="826135"/>
          </a:xfrm>
          <a:custGeom>
            <a:avLst/>
            <a:gdLst/>
            <a:ahLst/>
            <a:cxnLst/>
            <a:rect l="l" t="t" r="r" b="b"/>
            <a:pathLst>
              <a:path w="177164" h="826135">
                <a:moveTo>
                  <a:pt x="132587" y="88392"/>
                </a:moveTo>
                <a:lnTo>
                  <a:pt x="44196" y="88392"/>
                </a:lnTo>
                <a:lnTo>
                  <a:pt x="44196" y="826008"/>
                </a:lnTo>
                <a:lnTo>
                  <a:pt x="132587" y="826008"/>
                </a:lnTo>
                <a:lnTo>
                  <a:pt x="132587" y="88392"/>
                </a:lnTo>
                <a:close/>
              </a:path>
              <a:path w="177164" h="826135">
                <a:moveTo>
                  <a:pt x="88392" y="0"/>
                </a:moveTo>
                <a:lnTo>
                  <a:pt x="0" y="88392"/>
                </a:lnTo>
                <a:lnTo>
                  <a:pt x="176784" y="88392"/>
                </a:lnTo>
                <a:lnTo>
                  <a:pt x="883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679" y="3980687"/>
            <a:ext cx="177165" cy="826135"/>
          </a:xfrm>
          <a:custGeom>
            <a:avLst/>
            <a:gdLst/>
            <a:ahLst/>
            <a:cxnLst/>
            <a:rect l="l" t="t" r="r" b="b"/>
            <a:pathLst>
              <a:path w="177164" h="826135">
                <a:moveTo>
                  <a:pt x="176784" y="88392"/>
                </a:moveTo>
                <a:lnTo>
                  <a:pt x="132587" y="88392"/>
                </a:lnTo>
                <a:lnTo>
                  <a:pt x="132587" y="826008"/>
                </a:lnTo>
                <a:lnTo>
                  <a:pt x="44196" y="826008"/>
                </a:lnTo>
                <a:lnTo>
                  <a:pt x="44196" y="88392"/>
                </a:lnTo>
                <a:lnTo>
                  <a:pt x="0" y="88392"/>
                </a:lnTo>
                <a:lnTo>
                  <a:pt x="88392" y="0"/>
                </a:lnTo>
                <a:lnTo>
                  <a:pt x="176784" y="88392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6791" y="4532375"/>
            <a:ext cx="432815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3976" y="5266943"/>
            <a:ext cx="435863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2664" y="5126736"/>
            <a:ext cx="432815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4503" y="4992623"/>
            <a:ext cx="432815" cy="210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2664" y="4130040"/>
            <a:ext cx="432815" cy="2072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92953" y="3730752"/>
            <a:ext cx="2466340" cy="859790"/>
          </a:xfrm>
          <a:custGeom>
            <a:avLst/>
            <a:gdLst/>
            <a:ahLst/>
            <a:cxnLst/>
            <a:rect l="l" t="t" r="r" b="b"/>
            <a:pathLst>
              <a:path w="2466340" h="859789">
                <a:moveTo>
                  <a:pt x="1551558" y="0"/>
                </a:moveTo>
                <a:lnTo>
                  <a:pt x="1703958" y="0"/>
                </a:lnTo>
                <a:lnTo>
                  <a:pt x="1932558" y="0"/>
                </a:lnTo>
                <a:lnTo>
                  <a:pt x="2465958" y="0"/>
                </a:lnTo>
                <a:lnTo>
                  <a:pt x="2465958" y="501395"/>
                </a:lnTo>
                <a:lnTo>
                  <a:pt x="2465958" y="716279"/>
                </a:lnTo>
                <a:lnTo>
                  <a:pt x="2465958" y="859535"/>
                </a:lnTo>
                <a:lnTo>
                  <a:pt x="1932558" y="859535"/>
                </a:lnTo>
                <a:lnTo>
                  <a:pt x="1703958" y="859535"/>
                </a:lnTo>
                <a:lnTo>
                  <a:pt x="1551558" y="859535"/>
                </a:lnTo>
                <a:lnTo>
                  <a:pt x="1551558" y="716279"/>
                </a:lnTo>
                <a:lnTo>
                  <a:pt x="0" y="718946"/>
                </a:lnTo>
                <a:lnTo>
                  <a:pt x="1551558" y="501395"/>
                </a:lnTo>
                <a:lnTo>
                  <a:pt x="1551558" y="0"/>
                </a:lnTo>
                <a:close/>
              </a:path>
            </a:pathLst>
          </a:custGeom>
          <a:ln w="24384">
            <a:solidFill>
              <a:srgbClr val="41709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6433" y="3740788"/>
            <a:ext cx="696449" cy="810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6359" y="2624328"/>
            <a:ext cx="1623060" cy="1176655"/>
          </a:xfrm>
          <a:custGeom>
            <a:avLst/>
            <a:gdLst/>
            <a:ahLst/>
            <a:cxnLst/>
            <a:rect l="l" t="t" r="r" b="b"/>
            <a:pathLst>
              <a:path w="1623059" h="1176654">
                <a:moveTo>
                  <a:pt x="708151" y="0"/>
                </a:moveTo>
                <a:lnTo>
                  <a:pt x="860551" y="0"/>
                </a:lnTo>
                <a:lnTo>
                  <a:pt x="1089151" y="0"/>
                </a:lnTo>
                <a:lnTo>
                  <a:pt x="1622551" y="0"/>
                </a:lnTo>
                <a:lnTo>
                  <a:pt x="1622551" y="501395"/>
                </a:lnTo>
                <a:lnTo>
                  <a:pt x="1622551" y="716279"/>
                </a:lnTo>
                <a:lnTo>
                  <a:pt x="1622551" y="859535"/>
                </a:lnTo>
                <a:lnTo>
                  <a:pt x="1089151" y="859535"/>
                </a:lnTo>
                <a:lnTo>
                  <a:pt x="860551" y="859535"/>
                </a:lnTo>
                <a:lnTo>
                  <a:pt x="708151" y="859535"/>
                </a:lnTo>
                <a:lnTo>
                  <a:pt x="708151" y="716279"/>
                </a:lnTo>
                <a:lnTo>
                  <a:pt x="0" y="1176527"/>
                </a:lnTo>
                <a:lnTo>
                  <a:pt x="708151" y="501395"/>
                </a:lnTo>
                <a:lnTo>
                  <a:pt x="708151" y="0"/>
                </a:lnTo>
                <a:close/>
              </a:path>
            </a:pathLst>
          </a:custGeom>
          <a:ln w="24384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7834" y="2655700"/>
            <a:ext cx="699398" cy="810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2398" y="4125747"/>
            <a:ext cx="23774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9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te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xN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14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2398" y="3003804"/>
            <a:ext cx="22339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1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rm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ti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6744" y="2496312"/>
            <a:ext cx="926591" cy="2496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21" name="object 3"/>
          <p:cNvSpPr txBox="1"/>
          <p:nvPr/>
        </p:nvSpPr>
        <p:spPr>
          <a:xfrm>
            <a:off x="4414341" y="5736409"/>
            <a:ext cx="52435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Feed-forward computation of</a:t>
            </a:r>
            <a:r>
              <a:rPr lang="zh-CN" altLang="en-US" sz="2400"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2-layer</a:t>
            </a:r>
            <a:r>
              <a:rPr lang="zh-CN" altLang="en-US" sz="2400">
                <a:latin typeface="Calibri Light" panose="020F0302020204030204"/>
                <a:cs typeface="Calibri Light" panose="020F0302020204030204"/>
              </a:rPr>
              <a:t> </a:t>
            </a:r>
            <a:r>
              <a:rPr lang="en-US" altLang="zh-CN" sz="2400">
                <a:latin typeface="Calibri Light" panose="020F0302020204030204"/>
                <a:cs typeface="Calibri Light" panose="020F0302020204030204"/>
              </a:rPr>
              <a:t>GNN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2" name="箭头: 上 21"/>
          <p:cNvSpPr/>
          <p:nvPr/>
        </p:nvSpPr>
        <p:spPr>
          <a:xfrm>
            <a:off x="2590800" y="2667000"/>
            <a:ext cx="219454" cy="26457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/>
          <p:cNvSpPr/>
          <p:nvPr/>
        </p:nvSpPr>
        <p:spPr>
          <a:xfrm>
            <a:off x="2223157" y="2702557"/>
            <a:ext cx="219454" cy="2645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76240" y="3364606"/>
            <a:ext cx="553998" cy="1356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前馈计算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575697" y="3364605"/>
            <a:ext cx="553998" cy="13560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/>
              <a:t>反向传播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Cha</a:t>
            </a:r>
            <a:r>
              <a:rPr spc="-25" dirty="0"/>
              <a:t>l</a:t>
            </a:r>
            <a:r>
              <a:rPr spc="-5" dirty="0"/>
              <a:t>l</a:t>
            </a:r>
            <a:r>
              <a:rPr spc="-30" dirty="0"/>
              <a:t>e</a:t>
            </a:r>
            <a:r>
              <a:rPr spc="-5" dirty="0"/>
              <a:t>n</a:t>
            </a:r>
            <a:r>
              <a:rPr spc="-35" dirty="0"/>
              <a:t>g</a:t>
            </a:r>
            <a:r>
              <a:rPr spc="-10" dirty="0"/>
              <a:t>e</a:t>
            </a:r>
            <a:r>
              <a:rPr spc="-5" dirty="0"/>
              <a:t>s</a:t>
            </a:r>
            <a:r>
              <a:rPr spc="7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5" dirty="0"/>
              <a:t>P</a:t>
            </a:r>
            <a:r>
              <a:rPr spc="-105" dirty="0"/>
              <a:t>r</a:t>
            </a:r>
            <a:r>
              <a:rPr spc="-10" dirty="0"/>
              <a:t>oc</a:t>
            </a:r>
            <a:r>
              <a:rPr spc="-25" dirty="0"/>
              <a:t>e</a:t>
            </a:r>
            <a:r>
              <a:rPr spc="-5" dirty="0"/>
              <a:t>ssing</a:t>
            </a:r>
            <a:r>
              <a:rPr spc="70" dirty="0"/>
              <a:t> </a:t>
            </a:r>
            <a:r>
              <a:rPr spc="-10" dirty="0"/>
              <a:t>GN</a:t>
            </a:r>
            <a:r>
              <a:rPr dirty="0"/>
              <a:t>N</a:t>
            </a:r>
            <a:r>
              <a:rPr spc="-5" dirty="0"/>
              <a:t>s</a:t>
            </a:r>
            <a:r>
              <a:rPr spc="10" dirty="0"/>
              <a:t> </a:t>
            </a:r>
            <a:r>
              <a:rPr spc="-10" dirty="0"/>
              <a:t>o</a:t>
            </a:r>
            <a:r>
              <a:rPr spc="-5" dirty="0"/>
              <a:t>n</a:t>
            </a:r>
            <a:r>
              <a:rPr spc="70" dirty="0"/>
              <a:t> </a:t>
            </a:r>
            <a:r>
              <a:rPr spc="-10" dirty="0"/>
              <a:t>GPU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86255"/>
            <a:ext cx="5135880" cy="1423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0256" y="1109472"/>
            <a:ext cx="3182111" cy="1901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1313688"/>
            <a:ext cx="0" cy="5067300"/>
          </a:xfrm>
          <a:custGeom>
            <a:avLst/>
            <a:gdLst/>
            <a:ahLst/>
            <a:cxnLst/>
            <a:rect l="l" t="t" r="r" b="b"/>
            <a:pathLst>
              <a:path h="5067300">
                <a:moveTo>
                  <a:pt x="0" y="0"/>
                </a:moveTo>
                <a:lnTo>
                  <a:pt x="0" y="5066855"/>
                </a:lnTo>
              </a:path>
            </a:pathLst>
          </a:custGeom>
          <a:ln w="30480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6879" y="3374135"/>
            <a:ext cx="960119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11310" y="3866413"/>
            <a:ext cx="276669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 panose="020F0502020204030204"/>
                <a:cs typeface="Calibri" panose="020F0502020204030204"/>
              </a:rPr>
              <a:t>la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g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gul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1393" y="5392775"/>
            <a:ext cx="2040889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ili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</a:t>
            </a:r>
            <a:r>
              <a:rPr sz="2000" b="1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b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b="1" spc="-7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ffi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b="1" spc="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cy</a:t>
            </a:r>
            <a:r>
              <a:rPr sz="2000" b="1" spc="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ob</a:t>
            </a:r>
            <a:r>
              <a:rPr sz="2000" b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0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em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33016" y="2785872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307847" y="379475"/>
                </a:moveTo>
                <a:lnTo>
                  <a:pt x="0" y="379475"/>
                </a:lnTo>
                <a:lnTo>
                  <a:pt x="153923" y="533400"/>
                </a:lnTo>
                <a:lnTo>
                  <a:pt x="307847" y="379475"/>
                </a:lnTo>
                <a:close/>
              </a:path>
              <a:path w="307975" h="533400">
                <a:moveTo>
                  <a:pt x="230885" y="0"/>
                </a:moveTo>
                <a:lnTo>
                  <a:pt x="76961" y="0"/>
                </a:lnTo>
                <a:lnTo>
                  <a:pt x="76961" y="379475"/>
                </a:lnTo>
                <a:lnTo>
                  <a:pt x="230885" y="379475"/>
                </a:lnTo>
                <a:lnTo>
                  <a:pt x="23088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3016" y="2785872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230885" y="0"/>
                </a:moveTo>
                <a:lnTo>
                  <a:pt x="230885" y="379475"/>
                </a:lnTo>
                <a:lnTo>
                  <a:pt x="307847" y="379475"/>
                </a:lnTo>
                <a:lnTo>
                  <a:pt x="153923" y="533400"/>
                </a:lnTo>
                <a:lnTo>
                  <a:pt x="0" y="379475"/>
                </a:lnTo>
                <a:lnTo>
                  <a:pt x="76961" y="379475"/>
                </a:lnTo>
                <a:lnTo>
                  <a:pt x="76961" y="0"/>
                </a:lnTo>
                <a:lnTo>
                  <a:pt x="230885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9456" y="4614671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307848" y="376427"/>
                </a:moveTo>
                <a:lnTo>
                  <a:pt x="0" y="376427"/>
                </a:lnTo>
                <a:lnTo>
                  <a:pt x="153924" y="530351"/>
                </a:lnTo>
                <a:lnTo>
                  <a:pt x="307848" y="376427"/>
                </a:lnTo>
                <a:close/>
              </a:path>
              <a:path w="307975" h="530860">
                <a:moveTo>
                  <a:pt x="230886" y="0"/>
                </a:moveTo>
                <a:lnTo>
                  <a:pt x="76962" y="0"/>
                </a:lnTo>
                <a:lnTo>
                  <a:pt x="76962" y="376427"/>
                </a:lnTo>
                <a:lnTo>
                  <a:pt x="230886" y="376427"/>
                </a:lnTo>
                <a:lnTo>
                  <a:pt x="23088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9456" y="4614671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230886" y="0"/>
                </a:moveTo>
                <a:lnTo>
                  <a:pt x="230886" y="376427"/>
                </a:lnTo>
                <a:lnTo>
                  <a:pt x="307848" y="376427"/>
                </a:lnTo>
                <a:lnTo>
                  <a:pt x="153924" y="530351"/>
                </a:lnTo>
                <a:lnTo>
                  <a:pt x="0" y="376427"/>
                </a:lnTo>
                <a:lnTo>
                  <a:pt x="76962" y="376427"/>
                </a:lnTo>
                <a:lnTo>
                  <a:pt x="76962" y="0"/>
                </a:lnTo>
                <a:lnTo>
                  <a:pt x="230886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975" y="5209032"/>
            <a:ext cx="1877568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33016" y="4520184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307847" y="379476"/>
                </a:moveTo>
                <a:lnTo>
                  <a:pt x="0" y="379476"/>
                </a:lnTo>
                <a:lnTo>
                  <a:pt x="153923" y="533400"/>
                </a:lnTo>
                <a:lnTo>
                  <a:pt x="307847" y="379476"/>
                </a:lnTo>
                <a:close/>
              </a:path>
              <a:path w="307975" h="533400">
                <a:moveTo>
                  <a:pt x="230885" y="0"/>
                </a:moveTo>
                <a:lnTo>
                  <a:pt x="76961" y="0"/>
                </a:lnTo>
                <a:lnTo>
                  <a:pt x="76961" y="379476"/>
                </a:lnTo>
                <a:lnTo>
                  <a:pt x="230885" y="379476"/>
                </a:lnTo>
                <a:lnTo>
                  <a:pt x="23088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33016" y="4520184"/>
            <a:ext cx="307975" cy="533400"/>
          </a:xfrm>
          <a:custGeom>
            <a:avLst/>
            <a:gdLst/>
            <a:ahLst/>
            <a:cxnLst/>
            <a:rect l="l" t="t" r="r" b="b"/>
            <a:pathLst>
              <a:path w="307975" h="533400">
                <a:moveTo>
                  <a:pt x="230885" y="0"/>
                </a:moveTo>
                <a:lnTo>
                  <a:pt x="230885" y="379476"/>
                </a:lnTo>
                <a:lnTo>
                  <a:pt x="307847" y="379476"/>
                </a:lnTo>
                <a:lnTo>
                  <a:pt x="153923" y="533400"/>
                </a:lnTo>
                <a:lnTo>
                  <a:pt x="0" y="379476"/>
                </a:lnTo>
                <a:lnTo>
                  <a:pt x="76961" y="379476"/>
                </a:lnTo>
                <a:lnTo>
                  <a:pt x="76961" y="0"/>
                </a:lnTo>
                <a:lnTo>
                  <a:pt x="230885" y="0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78276" y="3739896"/>
            <a:ext cx="16249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lar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2359" y="3486911"/>
            <a:ext cx="1088136" cy="1008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39456" y="2929127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307848" y="376427"/>
                </a:moveTo>
                <a:lnTo>
                  <a:pt x="0" y="376427"/>
                </a:lnTo>
                <a:lnTo>
                  <a:pt x="153924" y="530351"/>
                </a:lnTo>
                <a:lnTo>
                  <a:pt x="307848" y="376427"/>
                </a:lnTo>
                <a:close/>
              </a:path>
              <a:path w="307975" h="530860">
                <a:moveTo>
                  <a:pt x="230886" y="0"/>
                </a:moveTo>
                <a:lnTo>
                  <a:pt x="76962" y="0"/>
                </a:lnTo>
                <a:lnTo>
                  <a:pt x="76962" y="376427"/>
                </a:lnTo>
                <a:lnTo>
                  <a:pt x="230886" y="376427"/>
                </a:lnTo>
                <a:lnTo>
                  <a:pt x="23088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39456" y="2929127"/>
            <a:ext cx="307975" cy="530860"/>
          </a:xfrm>
          <a:custGeom>
            <a:avLst/>
            <a:gdLst/>
            <a:ahLst/>
            <a:cxnLst/>
            <a:rect l="l" t="t" r="r" b="b"/>
            <a:pathLst>
              <a:path w="307975" h="530860">
                <a:moveTo>
                  <a:pt x="230886" y="0"/>
                </a:moveTo>
                <a:lnTo>
                  <a:pt x="230886" y="376427"/>
                </a:lnTo>
                <a:lnTo>
                  <a:pt x="307848" y="376427"/>
                </a:lnTo>
                <a:lnTo>
                  <a:pt x="153924" y="530351"/>
                </a:lnTo>
                <a:lnTo>
                  <a:pt x="0" y="376427"/>
                </a:lnTo>
                <a:lnTo>
                  <a:pt x="76962" y="376427"/>
                </a:lnTo>
                <a:lnTo>
                  <a:pt x="76962" y="0"/>
                </a:lnTo>
                <a:lnTo>
                  <a:pt x="230886" y="0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53071" y="5269991"/>
            <a:ext cx="1880616" cy="993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95641" y="4390771"/>
            <a:ext cx="39878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Calibri" panose="020F0502020204030204"/>
                <a:cs typeface="Calibri" panose="020F0502020204030204"/>
              </a:rPr>
              <a:t>G</a:t>
            </a:r>
            <a:r>
              <a:rPr sz="1000" spc="5" dirty="0">
                <a:latin typeface="Calibri" panose="020F0502020204030204"/>
                <a:cs typeface="Calibri" panose="020F0502020204030204"/>
              </a:rPr>
              <a:t>r</a:t>
            </a:r>
            <a:r>
              <a:rPr sz="1000" dirty="0">
                <a:latin typeface="Calibri" panose="020F0502020204030204"/>
                <a:cs typeface="Calibri" panose="020F0502020204030204"/>
              </a:rPr>
              <a:t>a</a:t>
            </a:r>
            <a:r>
              <a:rPr sz="1000" spc="-5" dirty="0">
                <a:latin typeface="Calibri" panose="020F0502020204030204"/>
                <a:cs typeface="Calibri" panose="020F0502020204030204"/>
              </a:rPr>
              <a:t>phs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23249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66916" y="0"/>
                </a:moveTo>
                <a:lnTo>
                  <a:pt x="102184" y="16016"/>
                </a:lnTo>
                <a:lnTo>
                  <a:pt x="121243" y="53661"/>
                </a:lnTo>
                <a:lnTo>
                  <a:pt x="122490" y="70151"/>
                </a:lnTo>
                <a:lnTo>
                  <a:pt x="119309" y="82534"/>
                </a:lnTo>
                <a:lnTo>
                  <a:pt x="94451" y="111537"/>
                </a:lnTo>
                <a:lnTo>
                  <a:pt x="49041" y="122009"/>
                </a:lnTo>
                <a:lnTo>
                  <a:pt x="35529" y="117488"/>
                </a:lnTo>
                <a:lnTo>
                  <a:pt x="6493" y="89162"/>
                </a:lnTo>
                <a:lnTo>
                  <a:pt x="0" y="61526"/>
                </a:lnTo>
                <a:lnTo>
                  <a:pt x="53" y="58936"/>
                </a:lnTo>
                <a:lnTo>
                  <a:pt x="14860" y="21841"/>
                </a:lnTo>
                <a:lnTo>
                  <a:pt x="51205" y="1464"/>
                </a:lnTo>
                <a:lnTo>
                  <a:pt x="6691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94997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4">
                <a:moveTo>
                  <a:pt x="66912" y="0"/>
                </a:moveTo>
                <a:lnTo>
                  <a:pt x="102178" y="16015"/>
                </a:lnTo>
                <a:lnTo>
                  <a:pt x="121243" y="53659"/>
                </a:lnTo>
                <a:lnTo>
                  <a:pt x="122490" y="70149"/>
                </a:lnTo>
                <a:lnTo>
                  <a:pt x="119308" y="82532"/>
                </a:lnTo>
                <a:lnTo>
                  <a:pt x="94447" y="111537"/>
                </a:lnTo>
                <a:lnTo>
                  <a:pt x="49045" y="122010"/>
                </a:lnTo>
                <a:lnTo>
                  <a:pt x="35535" y="117488"/>
                </a:lnTo>
                <a:lnTo>
                  <a:pt x="6495" y="89162"/>
                </a:lnTo>
                <a:lnTo>
                  <a:pt x="0" y="61526"/>
                </a:lnTo>
                <a:lnTo>
                  <a:pt x="53" y="58939"/>
                </a:lnTo>
                <a:lnTo>
                  <a:pt x="14862" y="21842"/>
                </a:lnTo>
                <a:lnTo>
                  <a:pt x="51206" y="1465"/>
                </a:lnTo>
                <a:lnTo>
                  <a:pt x="66912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3461" y="5797288"/>
            <a:ext cx="414655" cy="133985"/>
          </a:xfrm>
          <a:custGeom>
            <a:avLst/>
            <a:gdLst/>
            <a:ahLst/>
            <a:cxnLst/>
            <a:rect l="l" t="t" r="r" b="b"/>
            <a:pathLst>
              <a:path w="414654" h="133985">
                <a:moveTo>
                  <a:pt x="391969" y="109"/>
                </a:moveTo>
                <a:lnTo>
                  <a:pt x="406015" y="4311"/>
                </a:lnTo>
                <a:lnTo>
                  <a:pt x="413659" y="15085"/>
                </a:lnTo>
                <a:lnTo>
                  <a:pt x="413766" y="16440"/>
                </a:lnTo>
                <a:lnTo>
                  <a:pt x="414161" y="25733"/>
                </a:lnTo>
                <a:lnTo>
                  <a:pt x="413391" y="28821"/>
                </a:lnTo>
                <a:lnTo>
                  <a:pt x="384433" y="62070"/>
                </a:lnTo>
                <a:lnTo>
                  <a:pt x="354646" y="86899"/>
                </a:lnTo>
                <a:lnTo>
                  <a:pt x="321392" y="106955"/>
                </a:lnTo>
                <a:lnTo>
                  <a:pt x="285108" y="121771"/>
                </a:lnTo>
                <a:lnTo>
                  <a:pt x="246232" y="130877"/>
                </a:lnTo>
                <a:lnTo>
                  <a:pt x="219091" y="133544"/>
                </a:lnTo>
                <a:lnTo>
                  <a:pt x="204052" y="133252"/>
                </a:lnTo>
                <a:lnTo>
                  <a:pt x="161243" y="128478"/>
                </a:lnTo>
                <a:lnTo>
                  <a:pt x="121967" y="118180"/>
                </a:lnTo>
                <a:lnTo>
                  <a:pt x="86309" y="102772"/>
                </a:lnTo>
                <a:lnTo>
                  <a:pt x="66775" y="91242"/>
                </a:lnTo>
                <a:lnTo>
                  <a:pt x="194287" y="91242"/>
                </a:lnTo>
                <a:lnTo>
                  <a:pt x="209661" y="90930"/>
                </a:lnTo>
                <a:lnTo>
                  <a:pt x="252636" y="85566"/>
                </a:lnTo>
                <a:lnTo>
                  <a:pt x="290945" y="73962"/>
                </a:lnTo>
                <a:lnTo>
                  <a:pt x="334879" y="49676"/>
                </a:lnTo>
                <a:lnTo>
                  <a:pt x="370792" y="16440"/>
                </a:lnTo>
                <a:lnTo>
                  <a:pt x="382924" y="4033"/>
                </a:lnTo>
                <a:lnTo>
                  <a:pt x="391969" y="109"/>
                </a:lnTo>
                <a:close/>
              </a:path>
              <a:path w="414654" h="133985">
                <a:moveTo>
                  <a:pt x="20515" y="0"/>
                </a:moveTo>
                <a:lnTo>
                  <a:pt x="27696" y="0"/>
                </a:lnTo>
                <a:lnTo>
                  <a:pt x="33850" y="3087"/>
                </a:lnTo>
                <a:lnTo>
                  <a:pt x="36928" y="8234"/>
                </a:lnTo>
                <a:lnTo>
                  <a:pt x="45060" y="18309"/>
                </a:lnTo>
                <a:lnTo>
                  <a:pt x="72844" y="45154"/>
                </a:lnTo>
                <a:lnTo>
                  <a:pt x="105164" y="66457"/>
                </a:lnTo>
                <a:lnTo>
                  <a:pt x="141320" y="81619"/>
                </a:lnTo>
                <a:lnTo>
                  <a:pt x="180613" y="90038"/>
                </a:lnTo>
                <a:lnTo>
                  <a:pt x="194287" y="91242"/>
                </a:lnTo>
                <a:lnTo>
                  <a:pt x="66775" y="91242"/>
                </a:lnTo>
                <a:lnTo>
                  <a:pt x="34733" y="66457"/>
                </a:lnTo>
                <a:lnTo>
                  <a:pt x="2051" y="29850"/>
                </a:lnTo>
                <a:lnTo>
                  <a:pt x="0" y="25733"/>
                </a:lnTo>
                <a:lnTo>
                  <a:pt x="0" y="20586"/>
                </a:lnTo>
                <a:lnTo>
                  <a:pt x="4689" y="7524"/>
                </a:lnTo>
                <a:lnTo>
                  <a:pt x="16360" y="427"/>
                </a:lnTo>
                <a:lnTo>
                  <a:pt x="2051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0871" y="5272340"/>
            <a:ext cx="779780" cy="782320"/>
          </a:xfrm>
          <a:custGeom>
            <a:avLst/>
            <a:gdLst/>
            <a:ahLst/>
            <a:cxnLst/>
            <a:rect l="l" t="t" r="r" b="b"/>
            <a:pathLst>
              <a:path w="779779" h="782320">
                <a:moveTo>
                  <a:pt x="389798" y="0"/>
                </a:moveTo>
                <a:lnTo>
                  <a:pt x="453059" y="5115"/>
                </a:lnTo>
                <a:lnTo>
                  <a:pt x="513057" y="19927"/>
                </a:lnTo>
                <a:lnTo>
                  <a:pt x="568993" y="43633"/>
                </a:lnTo>
                <a:lnTo>
                  <a:pt x="620067" y="75428"/>
                </a:lnTo>
                <a:lnTo>
                  <a:pt x="665478" y="114512"/>
                </a:lnTo>
                <a:lnTo>
                  <a:pt x="704428" y="160080"/>
                </a:lnTo>
                <a:lnTo>
                  <a:pt x="736114" y="211330"/>
                </a:lnTo>
                <a:lnTo>
                  <a:pt x="759738" y="267459"/>
                </a:lnTo>
                <a:lnTo>
                  <a:pt x="774499" y="327665"/>
                </a:lnTo>
                <a:lnTo>
                  <a:pt x="779597" y="391143"/>
                </a:lnTo>
                <a:lnTo>
                  <a:pt x="778306" y="423240"/>
                </a:lnTo>
                <a:lnTo>
                  <a:pt x="768276" y="485180"/>
                </a:lnTo>
                <a:lnTo>
                  <a:pt x="748984" y="543446"/>
                </a:lnTo>
                <a:lnTo>
                  <a:pt x="721064" y="597479"/>
                </a:lnTo>
                <a:lnTo>
                  <a:pt x="685811" y="645744"/>
                </a:lnTo>
                <a:lnTo>
                  <a:pt x="643139" y="688481"/>
                </a:lnTo>
                <a:lnTo>
                  <a:pt x="595188" y="723709"/>
                </a:lnTo>
                <a:lnTo>
                  <a:pt x="541583" y="751559"/>
                </a:lnTo>
                <a:lnTo>
                  <a:pt x="483515" y="770918"/>
                </a:lnTo>
                <a:lnTo>
                  <a:pt x="421786" y="780983"/>
                </a:lnTo>
                <a:lnTo>
                  <a:pt x="389798" y="782278"/>
                </a:lnTo>
                <a:lnTo>
                  <a:pt x="357810" y="780983"/>
                </a:lnTo>
                <a:lnTo>
                  <a:pt x="296081" y="770918"/>
                </a:lnTo>
                <a:lnTo>
                  <a:pt x="238014" y="751559"/>
                </a:lnTo>
                <a:lnTo>
                  <a:pt x="215825" y="741105"/>
                </a:lnTo>
                <a:lnTo>
                  <a:pt x="389798" y="741105"/>
                </a:lnTo>
                <a:lnTo>
                  <a:pt x="418295" y="739939"/>
                </a:lnTo>
                <a:lnTo>
                  <a:pt x="473352" y="730888"/>
                </a:lnTo>
                <a:lnTo>
                  <a:pt x="525218" y="713491"/>
                </a:lnTo>
                <a:lnTo>
                  <a:pt x="573161" y="688481"/>
                </a:lnTo>
                <a:lnTo>
                  <a:pt x="616447" y="656595"/>
                </a:lnTo>
                <a:lnTo>
                  <a:pt x="654345" y="618567"/>
                </a:lnTo>
                <a:lnTo>
                  <a:pt x="686122" y="575132"/>
                </a:lnTo>
                <a:lnTo>
                  <a:pt x="711046" y="527025"/>
                </a:lnTo>
                <a:lnTo>
                  <a:pt x="728384" y="474982"/>
                </a:lnTo>
                <a:lnTo>
                  <a:pt x="737404" y="419737"/>
                </a:lnTo>
                <a:lnTo>
                  <a:pt x="738566" y="391143"/>
                </a:lnTo>
                <a:lnTo>
                  <a:pt x="737404" y="362548"/>
                </a:lnTo>
                <a:lnTo>
                  <a:pt x="728384" y="307301"/>
                </a:lnTo>
                <a:lnTo>
                  <a:pt x="711046" y="255256"/>
                </a:lnTo>
                <a:lnTo>
                  <a:pt x="686122" y="207148"/>
                </a:lnTo>
                <a:lnTo>
                  <a:pt x="654345" y="163713"/>
                </a:lnTo>
                <a:lnTo>
                  <a:pt x="616447" y="125684"/>
                </a:lnTo>
                <a:lnTo>
                  <a:pt x="573161" y="93797"/>
                </a:lnTo>
                <a:lnTo>
                  <a:pt x="525218" y="68787"/>
                </a:lnTo>
                <a:lnTo>
                  <a:pt x="473352" y="51389"/>
                </a:lnTo>
                <a:lnTo>
                  <a:pt x="418295" y="42338"/>
                </a:lnTo>
                <a:lnTo>
                  <a:pt x="389798" y="41173"/>
                </a:lnTo>
                <a:lnTo>
                  <a:pt x="215825" y="41173"/>
                </a:lnTo>
                <a:lnTo>
                  <a:pt x="238014" y="30718"/>
                </a:lnTo>
                <a:lnTo>
                  <a:pt x="266540" y="19927"/>
                </a:lnTo>
                <a:lnTo>
                  <a:pt x="296081" y="11359"/>
                </a:lnTo>
                <a:lnTo>
                  <a:pt x="326538" y="5115"/>
                </a:lnTo>
                <a:lnTo>
                  <a:pt x="357810" y="1295"/>
                </a:lnTo>
                <a:lnTo>
                  <a:pt x="389798" y="0"/>
                </a:lnTo>
                <a:close/>
              </a:path>
              <a:path w="779779" h="782320">
                <a:moveTo>
                  <a:pt x="215825" y="41173"/>
                </a:moveTo>
                <a:lnTo>
                  <a:pt x="389798" y="41173"/>
                </a:lnTo>
                <a:lnTo>
                  <a:pt x="361302" y="42338"/>
                </a:lnTo>
                <a:lnTo>
                  <a:pt x="333420" y="45775"/>
                </a:lnTo>
                <a:lnTo>
                  <a:pt x="279867" y="59091"/>
                </a:lnTo>
                <a:lnTo>
                  <a:pt x="229871" y="80387"/>
                </a:lnTo>
                <a:lnTo>
                  <a:pt x="184165" y="108927"/>
                </a:lnTo>
                <a:lnTo>
                  <a:pt x="143481" y="143976"/>
                </a:lnTo>
                <a:lnTo>
                  <a:pt x="108387" y="185045"/>
                </a:lnTo>
                <a:lnTo>
                  <a:pt x="80110" y="230664"/>
                </a:lnTo>
                <a:lnTo>
                  <a:pt x="58888" y="280832"/>
                </a:lnTo>
                <a:lnTo>
                  <a:pt x="45617" y="334570"/>
                </a:lnTo>
                <a:lnTo>
                  <a:pt x="41031" y="391143"/>
                </a:lnTo>
                <a:lnTo>
                  <a:pt x="42193" y="419737"/>
                </a:lnTo>
                <a:lnTo>
                  <a:pt x="51213" y="474982"/>
                </a:lnTo>
                <a:lnTo>
                  <a:pt x="68551" y="527025"/>
                </a:lnTo>
                <a:lnTo>
                  <a:pt x="93475" y="575132"/>
                </a:lnTo>
                <a:lnTo>
                  <a:pt x="125252" y="618567"/>
                </a:lnTo>
                <a:lnTo>
                  <a:pt x="163150" y="656595"/>
                </a:lnTo>
                <a:lnTo>
                  <a:pt x="206436" y="688481"/>
                </a:lnTo>
                <a:lnTo>
                  <a:pt x="254379" y="713491"/>
                </a:lnTo>
                <a:lnTo>
                  <a:pt x="306245" y="730888"/>
                </a:lnTo>
                <a:lnTo>
                  <a:pt x="361302" y="739939"/>
                </a:lnTo>
                <a:lnTo>
                  <a:pt x="389798" y="741105"/>
                </a:lnTo>
                <a:lnTo>
                  <a:pt x="215825" y="741105"/>
                </a:lnTo>
                <a:lnTo>
                  <a:pt x="159530" y="706850"/>
                </a:lnTo>
                <a:lnTo>
                  <a:pt x="114118" y="667767"/>
                </a:lnTo>
                <a:lnTo>
                  <a:pt x="75169" y="622199"/>
                </a:lnTo>
                <a:lnTo>
                  <a:pt x="43483" y="570950"/>
                </a:lnTo>
                <a:lnTo>
                  <a:pt x="19859" y="514823"/>
                </a:lnTo>
                <a:lnTo>
                  <a:pt x="5098" y="454619"/>
                </a:lnTo>
                <a:lnTo>
                  <a:pt x="0" y="391143"/>
                </a:lnTo>
                <a:lnTo>
                  <a:pt x="1291" y="359045"/>
                </a:lnTo>
                <a:lnTo>
                  <a:pt x="11320" y="297103"/>
                </a:lnTo>
                <a:lnTo>
                  <a:pt x="30613" y="238835"/>
                </a:lnTo>
                <a:lnTo>
                  <a:pt x="58533" y="184800"/>
                </a:lnTo>
                <a:lnTo>
                  <a:pt x="93786" y="136536"/>
                </a:lnTo>
                <a:lnTo>
                  <a:pt x="136458" y="93797"/>
                </a:lnTo>
                <a:lnTo>
                  <a:pt x="184409" y="58569"/>
                </a:lnTo>
                <a:lnTo>
                  <a:pt x="210604" y="43633"/>
                </a:lnTo>
                <a:lnTo>
                  <a:pt x="215825" y="4117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40904" y="5766682"/>
            <a:ext cx="414655" cy="133985"/>
          </a:xfrm>
          <a:custGeom>
            <a:avLst/>
            <a:gdLst/>
            <a:ahLst/>
            <a:cxnLst/>
            <a:rect l="l" t="t" r="r" b="b"/>
            <a:pathLst>
              <a:path w="414654" h="133985">
                <a:moveTo>
                  <a:pt x="219091" y="0"/>
                </a:moveTo>
                <a:lnTo>
                  <a:pt x="175125" y="2904"/>
                </a:lnTo>
                <a:lnTo>
                  <a:pt x="134662" y="11553"/>
                </a:lnTo>
                <a:lnTo>
                  <a:pt x="97789" y="25457"/>
                </a:lnTo>
                <a:lnTo>
                  <a:pt x="54357" y="51322"/>
                </a:lnTo>
                <a:lnTo>
                  <a:pt x="17667" y="84493"/>
                </a:lnTo>
                <a:lnTo>
                  <a:pt x="0" y="107804"/>
                </a:lnTo>
                <a:lnTo>
                  <a:pt x="0" y="112950"/>
                </a:lnTo>
                <a:lnTo>
                  <a:pt x="4689" y="126013"/>
                </a:lnTo>
                <a:lnTo>
                  <a:pt x="16360" y="133110"/>
                </a:lnTo>
                <a:lnTo>
                  <a:pt x="27696" y="133537"/>
                </a:lnTo>
                <a:lnTo>
                  <a:pt x="33850" y="130449"/>
                </a:lnTo>
                <a:lnTo>
                  <a:pt x="36928" y="125302"/>
                </a:lnTo>
                <a:lnTo>
                  <a:pt x="45060" y="115227"/>
                </a:lnTo>
                <a:lnTo>
                  <a:pt x="72844" y="88383"/>
                </a:lnTo>
                <a:lnTo>
                  <a:pt x="105188" y="67067"/>
                </a:lnTo>
                <a:lnTo>
                  <a:pt x="141320" y="51917"/>
                </a:lnTo>
                <a:lnTo>
                  <a:pt x="180613" y="43498"/>
                </a:lnTo>
                <a:lnTo>
                  <a:pt x="194287" y="42295"/>
                </a:lnTo>
                <a:lnTo>
                  <a:pt x="347546" y="42295"/>
                </a:lnTo>
                <a:lnTo>
                  <a:pt x="343925" y="39846"/>
                </a:lnTo>
                <a:lnTo>
                  <a:pt x="309612" y="21372"/>
                </a:lnTo>
                <a:lnTo>
                  <a:pt x="272415" y="8239"/>
                </a:lnTo>
                <a:lnTo>
                  <a:pt x="232773" y="1004"/>
                </a:lnTo>
                <a:lnTo>
                  <a:pt x="219091" y="0"/>
                </a:lnTo>
                <a:close/>
              </a:path>
              <a:path w="414654" h="133985">
                <a:moveTo>
                  <a:pt x="347546" y="42295"/>
                </a:moveTo>
                <a:lnTo>
                  <a:pt x="194287" y="42295"/>
                </a:lnTo>
                <a:lnTo>
                  <a:pt x="209661" y="42607"/>
                </a:lnTo>
                <a:lnTo>
                  <a:pt x="224508" y="43670"/>
                </a:lnTo>
                <a:lnTo>
                  <a:pt x="265921" y="51171"/>
                </a:lnTo>
                <a:lnTo>
                  <a:pt x="302689" y="64740"/>
                </a:lnTo>
                <a:lnTo>
                  <a:pt x="344603" y="91378"/>
                </a:lnTo>
                <a:lnTo>
                  <a:pt x="370792" y="117096"/>
                </a:lnTo>
                <a:lnTo>
                  <a:pt x="382924" y="129504"/>
                </a:lnTo>
                <a:lnTo>
                  <a:pt x="414161" y="107804"/>
                </a:lnTo>
                <a:lnTo>
                  <a:pt x="413391" y="104716"/>
                </a:lnTo>
                <a:lnTo>
                  <a:pt x="384433" y="71825"/>
                </a:lnTo>
                <a:lnTo>
                  <a:pt x="354646" y="47095"/>
                </a:lnTo>
                <a:lnTo>
                  <a:pt x="347546" y="422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1295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55577" y="0"/>
                </a:moveTo>
                <a:lnTo>
                  <a:pt x="20312" y="16015"/>
                </a:lnTo>
                <a:lnTo>
                  <a:pt x="1247" y="53659"/>
                </a:lnTo>
                <a:lnTo>
                  <a:pt x="0" y="70149"/>
                </a:lnTo>
                <a:lnTo>
                  <a:pt x="3182" y="82532"/>
                </a:lnTo>
                <a:lnTo>
                  <a:pt x="28042" y="111537"/>
                </a:lnTo>
                <a:lnTo>
                  <a:pt x="73445" y="122010"/>
                </a:lnTo>
                <a:lnTo>
                  <a:pt x="86955" y="117488"/>
                </a:lnTo>
                <a:lnTo>
                  <a:pt x="115995" y="89162"/>
                </a:lnTo>
                <a:lnTo>
                  <a:pt x="122490" y="61526"/>
                </a:lnTo>
                <a:lnTo>
                  <a:pt x="122437" y="58939"/>
                </a:lnTo>
                <a:lnTo>
                  <a:pt x="107627" y="21842"/>
                </a:lnTo>
                <a:lnTo>
                  <a:pt x="71284" y="1465"/>
                </a:lnTo>
                <a:lnTo>
                  <a:pt x="555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23043" y="5540197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4">
                <a:moveTo>
                  <a:pt x="55573" y="0"/>
                </a:moveTo>
                <a:lnTo>
                  <a:pt x="20306" y="16016"/>
                </a:lnTo>
                <a:lnTo>
                  <a:pt x="1246" y="53661"/>
                </a:lnTo>
                <a:lnTo>
                  <a:pt x="0" y="70151"/>
                </a:lnTo>
                <a:lnTo>
                  <a:pt x="3181" y="82534"/>
                </a:lnTo>
                <a:lnTo>
                  <a:pt x="28039" y="111537"/>
                </a:lnTo>
                <a:lnTo>
                  <a:pt x="73449" y="122009"/>
                </a:lnTo>
                <a:lnTo>
                  <a:pt x="86960" y="117488"/>
                </a:lnTo>
                <a:lnTo>
                  <a:pt x="115997" y="89162"/>
                </a:lnTo>
                <a:lnTo>
                  <a:pt x="122490" y="61526"/>
                </a:lnTo>
                <a:lnTo>
                  <a:pt x="122437" y="58936"/>
                </a:lnTo>
                <a:lnTo>
                  <a:pt x="107630" y="21841"/>
                </a:lnTo>
                <a:lnTo>
                  <a:pt x="71285" y="1464"/>
                </a:lnTo>
                <a:lnTo>
                  <a:pt x="5557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58314" y="5272340"/>
            <a:ext cx="779780" cy="782320"/>
          </a:xfrm>
          <a:custGeom>
            <a:avLst/>
            <a:gdLst/>
            <a:ahLst/>
            <a:cxnLst/>
            <a:rect l="l" t="t" r="r" b="b"/>
            <a:pathLst>
              <a:path w="779779" h="782320">
                <a:moveTo>
                  <a:pt x="389798" y="0"/>
                </a:moveTo>
                <a:lnTo>
                  <a:pt x="326538" y="5115"/>
                </a:lnTo>
                <a:lnTo>
                  <a:pt x="266540" y="19927"/>
                </a:lnTo>
                <a:lnTo>
                  <a:pt x="210603" y="43633"/>
                </a:lnTo>
                <a:lnTo>
                  <a:pt x="159530" y="75428"/>
                </a:lnTo>
                <a:lnTo>
                  <a:pt x="114118" y="114512"/>
                </a:lnTo>
                <a:lnTo>
                  <a:pt x="75169" y="160080"/>
                </a:lnTo>
                <a:lnTo>
                  <a:pt x="43482" y="211330"/>
                </a:lnTo>
                <a:lnTo>
                  <a:pt x="19859" y="267459"/>
                </a:lnTo>
                <a:lnTo>
                  <a:pt x="5098" y="327665"/>
                </a:lnTo>
                <a:lnTo>
                  <a:pt x="0" y="391143"/>
                </a:lnTo>
                <a:lnTo>
                  <a:pt x="1291" y="423240"/>
                </a:lnTo>
                <a:lnTo>
                  <a:pt x="11320" y="485180"/>
                </a:lnTo>
                <a:lnTo>
                  <a:pt x="30613" y="543446"/>
                </a:lnTo>
                <a:lnTo>
                  <a:pt x="58533" y="597479"/>
                </a:lnTo>
                <a:lnTo>
                  <a:pt x="93786" y="645744"/>
                </a:lnTo>
                <a:lnTo>
                  <a:pt x="136458" y="688481"/>
                </a:lnTo>
                <a:lnTo>
                  <a:pt x="184409" y="723709"/>
                </a:lnTo>
                <a:lnTo>
                  <a:pt x="238014" y="751559"/>
                </a:lnTo>
                <a:lnTo>
                  <a:pt x="296081" y="770918"/>
                </a:lnTo>
                <a:lnTo>
                  <a:pt x="357811" y="780983"/>
                </a:lnTo>
                <a:lnTo>
                  <a:pt x="389799" y="782278"/>
                </a:lnTo>
                <a:lnTo>
                  <a:pt x="421786" y="780983"/>
                </a:lnTo>
                <a:lnTo>
                  <a:pt x="483516" y="770918"/>
                </a:lnTo>
                <a:lnTo>
                  <a:pt x="541583" y="751559"/>
                </a:lnTo>
                <a:lnTo>
                  <a:pt x="563772" y="741105"/>
                </a:lnTo>
                <a:lnTo>
                  <a:pt x="389799" y="741105"/>
                </a:lnTo>
                <a:lnTo>
                  <a:pt x="361302" y="739939"/>
                </a:lnTo>
                <a:lnTo>
                  <a:pt x="306245" y="730888"/>
                </a:lnTo>
                <a:lnTo>
                  <a:pt x="254379" y="713491"/>
                </a:lnTo>
                <a:lnTo>
                  <a:pt x="206436" y="688481"/>
                </a:lnTo>
                <a:lnTo>
                  <a:pt x="163150" y="656595"/>
                </a:lnTo>
                <a:lnTo>
                  <a:pt x="125252" y="618567"/>
                </a:lnTo>
                <a:lnTo>
                  <a:pt x="93475" y="575132"/>
                </a:lnTo>
                <a:lnTo>
                  <a:pt x="68551" y="527025"/>
                </a:lnTo>
                <a:lnTo>
                  <a:pt x="51213" y="474982"/>
                </a:lnTo>
                <a:lnTo>
                  <a:pt x="42193" y="419737"/>
                </a:lnTo>
                <a:lnTo>
                  <a:pt x="41031" y="391143"/>
                </a:lnTo>
                <a:lnTo>
                  <a:pt x="42193" y="362548"/>
                </a:lnTo>
                <a:lnTo>
                  <a:pt x="51213" y="307301"/>
                </a:lnTo>
                <a:lnTo>
                  <a:pt x="68551" y="255256"/>
                </a:lnTo>
                <a:lnTo>
                  <a:pt x="93475" y="207148"/>
                </a:lnTo>
                <a:lnTo>
                  <a:pt x="125252" y="163713"/>
                </a:lnTo>
                <a:lnTo>
                  <a:pt x="163149" y="125684"/>
                </a:lnTo>
                <a:lnTo>
                  <a:pt x="206436" y="93797"/>
                </a:lnTo>
                <a:lnTo>
                  <a:pt x="254378" y="68787"/>
                </a:lnTo>
                <a:lnTo>
                  <a:pt x="306244" y="51389"/>
                </a:lnTo>
                <a:lnTo>
                  <a:pt x="361302" y="42338"/>
                </a:lnTo>
                <a:lnTo>
                  <a:pt x="389798" y="41173"/>
                </a:lnTo>
                <a:lnTo>
                  <a:pt x="563771" y="41173"/>
                </a:lnTo>
                <a:lnTo>
                  <a:pt x="541582" y="30718"/>
                </a:lnTo>
                <a:lnTo>
                  <a:pt x="513057" y="19927"/>
                </a:lnTo>
                <a:lnTo>
                  <a:pt x="483515" y="11359"/>
                </a:lnTo>
                <a:lnTo>
                  <a:pt x="453058" y="5115"/>
                </a:lnTo>
                <a:lnTo>
                  <a:pt x="421786" y="1295"/>
                </a:lnTo>
                <a:lnTo>
                  <a:pt x="389798" y="0"/>
                </a:lnTo>
                <a:close/>
              </a:path>
              <a:path w="779779" h="782320">
                <a:moveTo>
                  <a:pt x="563771" y="41173"/>
                </a:moveTo>
                <a:lnTo>
                  <a:pt x="389798" y="41173"/>
                </a:lnTo>
                <a:lnTo>
                  <a:pt x="418295" y="42338"/>
                </a:lnTo>
                <a:lnTo>
                  <a:pt x="446176" y="45775"/>
                </a:lnTo>
                <a:lnTo>
                  <a:pt x="499730" y="59091"/>
                </a:lnTo>
                <a:lnTo>
                  <a:pt x="549725" y="80387"/>
                </a:lnTo>
                <a:lnTo>
                  <a:pt x="595431" y="108927"/>
                </a:lnTo>
                <a:lnTo>
                  <a:pt x="636115" y="143976"/>
                </a:lnTo>
                <a:lnTo>
                  <a:pt x="671209" y="185045"/>
                </a:lnTo>
                <a:lnTo>
                  <a:pt x="699486" y="230664"/>
                </a:lnTo>
                <a:lnTo>
                  <a:pt x="720709" y="280832"/>
                </a:lnTo>
                <a:lnTo>
                  <a:pt x="733979" y="334570"/>
                </a:lnTo>
                <a:lnTo>
                  <a:pt x="738566" y="391143"/>
                </a:lnTo>
                <a:lnTo>
                  <a:pt x="737404" y="419737"/>
                </a:lnTo>
                <a:lnTo>
                  <a:pt x="728384" y="474982"/>
                </a:lnTo>
                <a:lnTo>
                  <a:pt x="711046" y="527025"/>
                </a:lnTo>
                <a:lnTo>
                  <a:pt x="686122" y="575132"/>
                </a:lnTo>
                <a:lnTo>
                  <a:pt x="654345" y="618567"/>
                </a:lnTo>
                <a:lnTo>
                  <a:pt x="616447" y="656595"/>
                </a:lnTo>
                <a:lnTo>
                  <a:pt x="573161" y="688481"/>
                </a:lnTo>
                <a:lnTo>
                  <a:pt x="525218" y="713491"/>
                </a:lnTo>
                <a:lnTo>
                  <a:pt x="473352" y="730888"/>
                </a:lnTo>
                <a:lnTo>
                  <a:pt x="418295" y="739939"/>
                </a:lnTo>
                <a:lnTo>
                  <a:pt x="389799" y="741105"/>
                </a:lnTo>
                <a:lnTo>
                  <a:pt x="563772" y="741105"/>
                </a:lnTo>
                <a:lnTo>
                  <a:pt x="620067" y="706850"/>
                </a:lnTo>
                <a:lnTo>
                  <a:pt x="665479" y="667767"/>
                </a:lnTo>
                <a:lnTo>
                  <a:pt x="704428" y="622199"/>
                </a:lnTo>
                <a:lnTo>
                  <a:pt x="736114" y="570950"/>
                </a:lnTo>
                <a:lnTo>
                  <a:pt x="759738" y="514823"/>
                </a:lnTo>
                <a:lnTo>
                  <a:pt x="774499" y="454619"/>
                </a:lnTo>
                <a:lnTo>
                  <a:pt x="779597" y="391143"/>
                </a:lnTo>
                <a:lnTo>
                  <a:pt x="778306" y="359045"/>
                </a:lnTo>
                <a:lnTo>
                  <a:pt x="768276" y="297103"/>
                </a:lnTo>
                <a:lnTo>
                  <a:pt x="748984" y="238835"/>
                </a:lnTo>
                <a:lnTo>
                  <a:pt x="721064" y="184800"/>
                </a:lnTo>
                <a:lnTo>
                  <a:pt x="685811" y="136536"/>
                </a:lnTo>
                <a:lnTo>
                  <a:pt x="643138" y="93797"/>
                </a:lnTo>
                <a:lnTo>
                  <a:pt x="595187" y="58569"/>
                </a:lnTo>
                <a:lnTo>
                  <a:pt x="568993" y="43633"/>
                </a:lnTo>
                <a:lnTo>
                  <a:pt x="563771" y="4117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10570" y="82677"/>
            <a:ext cx="168084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*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1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gu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1400" spc="5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-3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1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m </a:t>
            </a:r>
            <a:r>
              <a:rPr sz="140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400" spc="-4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400" spc="-20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5" dirty="0">
                <a:solidFill>
                  <a:srgbClr val="BEBEBE"/>
                </a:solidFill>
                <a:latin typeface="Calibri" panose="020F0502020204030204"/>
                <a:cs typeface="Calibri" panose="020F0502020204030204"/>
              </a:rPr>
              <a:t>et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680" y="3011423"/>
            <a:ext cx="4568952" cy="2499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3082" y="2417826"/>
            <a:ext cx="196596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low</a:t>
            </a:r>
            <a:r>
              <a:rPr sz="2400" spc="-7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540" algn="ctr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790" y="3149600"/>
            <a:ext cx="36087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5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R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2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es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04688" y="1499616"/>
            <a:ext cx="3169919" cy="427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06793" y="3913481"/>
            <a:ext cx="3784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b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5778" y="4652009"/>
            <a:ext cx="842644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245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Σ	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Σ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6806" y="2929612"/>
            <a:ext cx="36068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a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138" y="1604223"/>
            <a:ext cx="3587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x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345" y="1607415"/>
            <a:ext cx="36512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y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45856" y="2301343"/>
            <a:ext cx="3505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 panose="02040503050406030204"/>
                <a:cs typeface="Cambria Math" panose="02040503050406030204"/>
              </a:rPr>
              <a:t>𝛻</a:t>
            </a:r>
            <a:r>
              <a:rPr sz="2400" dirty="0">
                <a:latin typeface="Cambria Math" panose="02040503050406030204"/>
                <a:cs typeface="Cambria Math" panose="02040503050406030204"/>
              </a:rPr>
              <a:t>z</a:t>
            </a:r>
            <a:endParaRPr sz="24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27493" y="3200941"/>
            <a:ext cx="2876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+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339" y="2306098"/>
            <a:ext cx="2876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 panose="020F0502020204030204"/>
                <a:cs typeface="Calibri" panose="020F0502020204030204"/>
              </a:rPr>
              <a:t>*</a:t>
            </a:r>
            <a:r>
              <a:rPr sz="2000" spc="-10" dirty="0">
                <a:latin typeface="Cambria Math" panose="02040503050406030204"/>
                <a:cs typeface="Cambria Math" panose="02040503050406030204"/>
              </a:rPr>
              <a:t>𝐠</a:t>
            </a:r>
            <a:endParaRPr sz="2000">
              <a:latin typeface="Cambria Math" panose="02040503050406030204"/>
              <a:cs typeface="Cambria Math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4011" y="1608200"/>
            <a:ext cx="83439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3260" algn="l"/>
              </a:tabLst>
            </a:pPr>
            <a:r>
              <a:rPr sz="3600" baseline="1000" dirty="0">
                <a:latin typeface="Calibri" panose="020F0502020204030204"/>
                <a:cs typeface="Calibri" panose="020F0502020204030204"/>
              </a:rPr>
              <a:t>x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4910" y="1617344"/>
            <a:ext cx="146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z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7801" y="2264054"/>
            <a:ext cx="203200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Calibri" panose="020F0502020204030204"/>
                <a:cs typeface="Calibri" panose="020F0502020204030204"/>
              </a:rPr>
              <a:t>*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6035">
              <a:lnSpc>
                <a:spcPct val="100000"/>
              </a:lnSpc>
              <a:spcBef>
                <a:spcPts val="148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2316" y="320903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+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3806" y="3934714"/>
            <a:ext cx="186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b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5998" y="5372049"/>
            <a:ext cx="17653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 panose="020F0502020204030204"/>
                <a:cs typeface="Calibri" panose="020F0502020204030204"/>
              </a:rPr>
              <a:t>c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272" y="3795521"/>
            <a:ext cx="333121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NNs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grid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tu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212" y="1414525"/>
            <a:ext cx="390207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Learning</a:t>
            </a:r>
            <a:r>
              <a:rPr sz="3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6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ems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61272" y="4789170"/>
            <a:ext cx="341630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24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Exi</a:t>
            </a:r>
            <a:r>
              <a:rPr spc="-65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5" dirty="0"/>
              <a:t>ng</a:t>
            </a:r>
            <a:r>
              <a:rPr spc="25" dirty="0"/>
              <a:t> </a:t>
            </a:r>
            <a:r>
              <a:rPr spc="-55" dirty="0"/>
              <a:t>S</a:t>
            </a:r>
            <a:r>
              <a:rPr spc="-50" dirty="0"/>
              <a:t>ys</a:t>
            </a:r>
            <a:r>
              <a:rPr spc="-60" dirty="0"/>
              <a:t>t</a:t>
            </a:r>
            <a:r>
              <a:rPr spc="-10" dirty="0"/>
              <a:t>em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Insu</a:t>
            </a:r>
            <a:r>
              <a:rPr spc="-65" dirty="0"/>
              <a:t>f</a:t>
            </a:r>
            <a:r>
              <a:rPr spc="-5" dirty="0"/>
              <a:t>fici</a:t>
            </a:r>
            <a:r>
              <a:rPr spc="-30" dirty="0"/>
              <a:t>e</a:t>
            </a:r>
            <a:r>
              <a:rPr spc="-60" dirty="0"/>
              <a:t>n</a:t>
            </a:r>
            <a:r>
              <a:rPr spc="-5" dirty="0"/>
              <a:t>t</a:t>
            </a:r>
          </a:p>
        </p:txBody>
      </p:sp>
      <p:sp>
        <p:nvSpPr>
          <p:cNvPr id="24" name="object 24"/>
          <p:cNvSpPr/>
          <p:nvPr/>
        </p:nvSpPr>
        <p:spPr>
          <a:xfrm>
            <a:off x="3035807" y="2453639"/>
            <a:ext cx="1405128" cy="481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5527" y="2484120"/>
            <a:ext cx="2097024" cy="420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9096" y="1642872"/>
            <a:ext cx="3142488" cy="1054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Exi</a:t>
            </a:r>
            <a:r>
              <a:rPr spc="-65" dirty="0"/>
              <a:t>s</a:t>
            </a:r>
            <a:r>
              <a:rPr spc="-5" dirty="0"/>
              <a:t>t</a:t>
            </a:r>
            <a:r>
              <a:rPr spc="-25" dirty="0"/>
              <a:t>i</a:t>
            </a:r>
            <a:r>
              <a:rPr spc="-5" dirty="0"/>
              <a:t>ng</a:t>
            </a:r>
            <a:r>
              <a:rPr spc="25" dirty="0"/>
              <a:t> </a:t>
            </a:r>
            <a:r>
              <a:rPr spc="-55" dirty="0"/>
              <a:t>S</a:t>
            </a:r>
            <a:r>
              <a:rPr spc="-50" dirty="0"/>
              <a:t>ys</a:t>
            </a:r>
            <a:r>
              <a:rPr spc="-60" dirty="0"/>
              <a:t>t</a:t>
            </a:r>
            <a:r>
              <a:rPr spc="-10" dirty="0"/>
              <a:t>em</a:t>
            </a:r>
            <a:r>
              <a:rPr spc="-5" dirty="0"/>
              <a:t>s</a:t>
            </a:r>
            <a:r>
              <a:rPr dirty="0"/>
              <a:t> </a:t>
            </a:r>
            <a:r>
              <a:rPr spc="-5" dirty="0"/>
              <a:t>a</a:t>
            </a:r>
            <a:r>
              <a:rPr spc="-75" dirty="0"/>
              <a:t>r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10" dirty="0"/>
              <a:t>Insu</a:t>
            </a:r>
            <a:r>
              <a:rPr spc="-65" dirty="0"/>
              <a:t>f</a:t>
            </a:r>
            <a:r>
              <a:rPr spc="-5" dirty="0"/>
              <a:t>fici</a:t>
            </a:r>
            <a:r>
              <a:rPr spc="-30" dirty="0"/>
              <a:t>e</a:t>
            </a:r>
            <a:r>
              <a:rPr spc="-6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817" y="1530603"/>
            <a:ext cx="44481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3200" b="1" spc="-80" dirty="0">
                <a:latin typeface="Calibri" panose="020F0502020204030204"/>
                <a:cs typeface="Calibri" panose="020F0502020204030204"/>
              </a:rPr>
              <a:t>r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aph</a:t>
            </a:r>
            <a:r>
              <a:rPr sz="3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Com</a:t>
            </a:r>
            <a:r>
              <a:rPr sz="3200" b="1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3200" b="1" spc="-20" dirty="0">
                <a:latin typeface="Calibri" panose="020F0502020204030204"/>
                <a:cs typeface="Calibri" panose="020F0502020204030204"/>
              </a:rPr>
              <a:t>u</a:t>
            </a:r>
            <a:r>
              <a:rPr sz="3200" b="1" spc="-5" dirty="0">
                <a:latin typeface="Calibri" panose="020F0502020204030204"/>
                <a:cs typeface="Calibri" panose="020F0502020204030204"/>
              </a:rPr>
              <a:t>ting</a:t>
            </a:r>
            <a:r>
              <a:rPr sz="32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5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3200" b="1" spc="-60" dirty="0">
                <a:latin typeface="Calibri" panose="020F0502020204030204"/>
                <a:cs typeface="Calibri" panose="020F0502020204030204"/>
              </a:rPr>
              <a:t>s</a:t>
            </a:r>
            <a:r>
              <a:rPr sz="3200" b="1" spc="-55" dirty="0">
                <a:latin typeface="Calibri" panose="020F0502020204030204"/>
                <a:cs typeface="Calibri" panose="020F0502020204030204"/>
              </a:rPr>
              <a:t>t</a:t>
            </a:r>
            <a:r>
              <a:rPr sz="3200" b="1" spc="-10" dirty="0">
                <a:latin typeface="Calibri" panose="020F0502020204030204"/>
                <a:cs typeface="Calibri" panose="020F0502020204030204"/>
              </a:rPr>
              <a:t>ems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760" y="2225039"/>
            <a:ext cx="1871472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8431" y="2225039"/>
            <a:ext cx="719328" cy="862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3888" y="2139695"/>
            <a:ext cx="2109216" cy="853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9567" y="2834639"/>
            <a:ext cx="671321" cy="671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1676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1068" y="3102864"/>
            <a:ext cx="617855" cy="137160"/>
          </a:xfrm>
          <a:custGeom>
            <a:avLst/>
            <a:gdLst/>
            <a:ahLst/>
            <a:cxnLst/>
            <a:rect l="l" t="t" r="r" b="b"/>
            <a:pathLst>
              <a:path w="617854" h="137160">
                <a:moveTo>
                  <a:pt x="137159" y="0"/>
                </a:moveTo>
                <a:lnTo>
                  <a:pt x="0" y="68580"/>
                </a:lnTo>
                <a:lnTo>
                  <a:pt x="137159" y="137160"/>
                </a:lnTo>
                <a:lnTo>
                  <a:pt x="93268" y="82296"/>
                </a:lnTo>
                <a:lnTo>
                  <a:pt x="82296" y="82296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59" y="0"/>
                </a:lnTo>
                <a:close/>
              </a:path>
              <a:path w="617854" h="137160">
                <a:moveTo>
                  <a:pt x="82296" y="68580"/>
                </a:moveTo>
                <a:lnTo>
                  <a:pt x="82296" y="82296"/>
                </a:lnTo>
                <a:lnTo>
                  <a:pt x="93268" y="82296"/>
                </a:lnTo>
                <a:lnTo>
                  <a:pt x="82296" y="68580"/>
                </a:lnTo>
                <a:close/>
              </a:path>
              <a:path w="617854" h="137160">
                <a:moveTo>
                  <a:pt x="617474" y="54863"/>
                </a:moveTo>
                <a:lnTo>
                  <a:pt x="93268" y="54863"/>
                </a:lnTo>
                <a:lnTo>
                  <a:pt x="82296" y="68580"/>
                </a:lnTo>
                <a:lnTo>
                  <a:pt x="93268" y="82296"/>
                </a:lnTo>
                <a:lnTo>
                  <a:pt x="617474" y="82296"/>
                </a:lnTo>
                <a:lnTo>
                  <a:pt x="617474" y="54863"/>
                </a:lnTo>
                <a:close/>
              </a:path>
              <a:path w="617854" h="137160">
                <a:moveTo>
                  <a:pt x="93268" y="54863"/>
                </a:moveTo>
                <a:lnTo>
                  <a:pt x="82296" y="54863"/>
                </a:lnTo>
                <a:lnTo>
                  <a:pt x="82296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6020" y="3327908"/>
            <a:ext cx="377190" cy="503555"/>
          </a:xfrm>
          <a:custGeom>
            <a:avLst/>
            <a:gdLst/>
            <a:ahLst/>
            <a:cxnLst/>
            <a:rect l="l" t="t" r="r" b="b"/>
            <a:pathLst>
              <a:path w="377190" h="503554">
                <a:moveTo>
                  <a:pt x="26415" y="351916"/>
                </a:moveTo>
                <a:lnTo>
                  <a:pt x="0" y="503046"/>
                </a:lnTo>
                <a:lnTo>
                  <a:pt x="113959" y="445007"/>
                </a:lnTo>
                <a:lnTo>
                  <a:pt x="59943" y="445007"/>
                </a:lnTo>
                <a:lnTo>
                  <a:pt x="37845" y="428751"/>
                </a:lnTo>
                <a:lnTo>
                  <a:pt x="44398" y="419885"/>
                </a:lnTo>
                <a:lnTo>
                  <a:pt x="26415" y="351916"/>
                </a:lnTo>
                <a:close/>
              </a:path>
              <a:path w="377190" h="503554">
                <a:moveTo>
                  <a:pt x="66458" y="436193"/>
                </a:moveTo>
                <a:lnTo>
                  <a:pt x="48894" y="436880"/>
                </a:lnTo>
                <a:lnTo>
                  <a:pt x="59943" y="445007"/>
                </a:lnTo>
                <a:lnTo>
                  <a:pt x="66458" y="436193"/>
                </a:lnTo>
                <a:close/>
              </a:path>
              <a:path w="377190" h="503554">
                <a:moveTo>
                  <a:pt x="136651" y="433450"/>
                </a:moveTo>
                <a:lnTo>
                  <a:pt x="66458" y="436193"/>
                </a:lnTo>
                <a:lnTo>
                  <a:pt x="59943" y="445007"/>
                </a:lnTo>
                <a:lnTo>
                  <a:pt x="113959" y="445007"/>
                </a:lnTo>
                <a:lnTo>
                  <a:pt x="136651" y="433450"/>
                </a:lnTo>
                <a:close/>
              </a:path>
              <a:path w="377190" h="503554">
                <a:moveTo>
                  <a:pt x="44398" y="419885"/>
                </a:moveTo>
                <a:lnTo>
                  <a:pt x="37845" y="428751"/>
                </a:lnTo>
                <a:lnTo>
                  <a:pt x="48894" y="436880"/>
                </a:lnTo>
                <a:lnTo>
                  <a:pt x="44398" y="419885"/>
                </a:lnTo>
                <a:close/>
              </a:path>
              <a:path w="377190" h="503554">
                <a:moveTo>
                  <a:pt x="354710" y="0"/>
                </a:moveTo>
                <a:lnTo>
                  <a:pt x="44398" y="419885"/>
                </a:lnTo>
                <a:lnTo>
                  <a:pt x="48894" y="436880"/>
                </a:lnTo>
                <a:lnTo>
                  <a:pt x="66458" y="436193"/>
                </a:lnTo>
                <a:lnTo>
                  <a:pt x="376808" y="16255"/>
                </a:lnTo>
                <a:lnTo>
                  <a:pt x="35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7792" y="2354579"/>
            <a:ext cx="137160" cy="582295"/>
          </a:xfrm>
          <a:custGeom>
            <a:avLst/>
            <a:gdLst/>
            <a:ahLst/>
            <a:cxnLst/>
            <a:rect l="l" t="t" r="r" b="b"/>
            <a:pathLst>
              <a:path w="137159" h="582294">
                <a:moveTo>
                  <a:pt x="0" y="445135"/>
                </a:moveTo>
                <a:lnTo>
                  <a:pt x="68579" y="582295"/>
                </a:lnTo>
                <a:lnTo>
                  <a:pt x="109727" y="499999"/>
                </a:lnTo>
                <a:lnTo>
                  <a:pt x="54863" y="499999"/>
                </a:lnTo>
                <a:lnTo>
                  <a:pt x="54863" y="489026"/>
                </a:lnTo>
                <a:lnTo>
                  <a:pt x="0" y="445135"/>
                </a:lnTo>
                <a:close/>
              </a:path>
              <a:path w="137159" h="582294">
                <a:moveTo>
                  <a:pt x="54863" y="489026"/>
                </a:moveTo>
                <a:lnTo>
                  <a:pt x="54863" y="499999"/>
                </a:lnTo>
                <a:lnTo>
                  <a:pt x="68579" y="499999"/>
                </a:lnTo>
                <a:lnTo>
                  <a:pt x="54863" y="489026"/>
                </a:lnTo>
                <a:close/>
              </a:path>
              <a:path w="137159" h="582294">
                <a:moveTo>
                  <a:pt x="82296" y="0"/>
                </a:moveTo>
                <a:lnTo>
                  <a:pt x="54863" y="0"/>
                </a:lnTo>
                <a:lnTo>
                  <a:pt x="54863" y="489026"/>
                </a:lnTo>
                <a:lnTo>
                  <a:pt x="68579" y="499999"/>
                </a:lnTo>
                <a:lnTo>
                  <a:pt x="82296" y="489026"/>
                </a:lnTo>
                <a:lnTo>
                  <a:pt x="82296" y="0"/>
                </a:lnTo>
                <a:close/>
              </a:path>
              <a:path w="137159" h="582294">
                <a:moveTo>
                  <a:pt x="82296" y="489026"/>
                </a:moveTo>
                <a:lnTo>
                  <a:pt x="68579" y="499999"/>
                </a:lnTo>
                <a:lnTo>
                  <a:pt x="82296" y="499999"/>
                </a:lnTo>
                <a:lnTo>
                  <a:pt x="82296" y="489026"/>
                </a:lnTo>
                <a:close/>
              </a:path>
              <a:path w="137159" h="582294">
                <a:moveTo>
                  <a:pt x="137159" y="445135"/>
                </a:moveTo>
                <a:lnTo>
                  <a:pt x="82296" y="489026"/>
                </a:lnTo>
                <a:lnTo>
                  <a:pt x="82296" y="499999"/>
                </a:lnTo>
                <a:lnTo>
                  <a:pt x="109727" y="499999"/>
                </a:lnTo>
                <a:lnTo>
                  <a:pt x="137159" y="445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171" y="3102864"/>
            <a:ext cx="604520" cy="137160"/>
          </a:xfrm>
          <a:custGeom>
            <a:avLst/>
            <a:gdLst/>
            <a:ahLst/>
            <a:cxnLst/>
            <a:rect l="l" t="t" r="r" b="b"/>
            <a:pathLst>
              <a:path w="604520" h="137160">
                <a:moveTo>
                  <a:pt x="137160" y="0"/>
                </a:moveTo>
                <a:lnTo>
                  <a:pt x="0" y="68580"/>
                </a:lnTo>
                <a:lnTo>
                  <a:pt x="137160" y="137160"/>
                </a:lnTo>
                <a:lnTo>
                  <a:pt x="93268" y="82296"/>
                </a:lnTo>
                <a:lnTo>
                  <a:pt x="82295" y="82296"/>
                </a:lnTo>
                <a:lnTo>
                  <a:pt x="82295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604520" h="137160">
                <a:moveTo>
                  <a:pt x="82295" y="68580"/>
                </a:moveTo>
                <a:lnTo>
                  <a:pt x="82295" y="82296"/>
                </a:lnTo>
                <a:lnTo>
                  <a:pt x="93268" y="82296"/>
                </a:lnTo>
                <a:lnTo>
                  <a:pt x="82295" y="68580"/>
                </a:lnTo>
                <a:close/>
              </a:path>
              <a:path w="604520" h="137160">
                <a:moveTo>
                  <a:pt x="604011" y="54863"/>
                </a:moveTo>
                <a:lnTo>
                  <a:pt x="93268" y="54863"/>
                </a:lnTo>
                <a:lnTo>
                  <a:pt x="82295" y="68580"/>
                </a:lnTo>
                <a:lnTo>
                  <a:pt x="93268" y="82296"/>
                </a:lnTo>
                <a:lnTo>
                  <a:pt x="604011" y="82296"/>
                </a:lnTo>
                <a:lnTo>
                  <a:pt x="604011" y="54863"/>
                </a:lnTo>
                <a:close/>
              </a:path>
              <a:path w="604520" h="137160">
                <a:moveTo>
                  <a:pt x="93268" y="54863"/>
                </a:moveTo>
                <a:lnTo>
                  <a:pt x="82295" y="54863"/>
                </a:lnTo>
                <a:lnTo>
                  <a:pt x="82295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37704" y="2834639"/>
            <a:ext cx="671322" cy="671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9811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696" y="0"/>
                </a:moveTo>
                <a:lnTo>
                  <a:pt x="196615" y="3070"/>
                </a:lnTo>
                <a:lnTo>
                  <a:pt x="143321" y="18436"/>
                </a:lnTo>
                <a:lnTo>
                  <a:pt x="96066" y="45268"/>
                </a:lnTo>
                <a:lnTo>
                  <a:pt x="56479" y="81938"/>
                </a:lnTo>
                <a:lnTo>
                  <a:pt x="26187" y="126818"/>
                </a:lnTo>
                <a:lnTo>
                  <a:pt x="6818" y="178280"/>
                </a:lnTo>
                <a:lnTo>
                  <a:pt x="0" y="234696"/>
                </a:lnTo>
                <a:lnTo>
                  <a:pt x="777" y="253951"/>
                </a:lnTo>
                <a:lnTo>
                  <a:pt x="11960" y="308896"/>
                </a:lnTo>
                <a:lnTo>
                  <a:pt x="35151" y="358345"/>
                </a:lnTo>
                <a:lnTo>
                  <a:pt x="68722" y="400669"/>
                </a:lnTo>
                <a:lnTo>
                  <a:pt x="111046" y="434240"/>
                </a:lnTo>
                <a:lnTo>
                  <a:pt x="160495" y="457431"/>
                </a:lnTo>
                <a:lnTo>
                  <a:pt x="215440" y="468614"/>
                </a:lnTo>
                <a:lnTo>
                  <a:pt x="234696" y="469391"/>
                </a:lnTo>
                <a:lnTo>
                  <a:pt x="253951" y="468614"/>
                </a:lnTo>
                <a:lnTo>
                  <a:pt x="308896" y="457431"/>
                </a:lnTo>
                <a:lnTo>
                  <a:pt x="358345" y="434240"/>
                </a:lnTo>
                <a:lnTo>
                  <a:pt x="400669" y="400669"/>
                </a:lnTo>
                <a:lnTo>
                  <a:pt x="434240" y="358345"/>
                </a:lnTo>
                <a:lnTo>
                  <a:pt x="457431" y="308896"/>
                </a:lnTo>
                <a:lnTo>
                  <a:pt x="468614" y="253951"/>
                </a:lnTo>
                <a:lnTo>
                  <a:pt x="469392" y="234696"/>
                </a:lnTo>
                <a:lnTo>
                  <a:pt x="468614" y="215440"/>
                </a:lnTo>
                <a:lnTo>
                  <a:pt x="457431" y="160495"/>
                </a:lnTo>
                <a:lnTo>
                  <a:pt x="434240" y="111046"/>
                </a:lnTo>
                <a:lnTo>
                  <a:pt x="400669" y="68722"/>
                </a:lnTo>
                <a:lnTo>
                  <a:pt x="358345" y="35151"/>
                </a:lnTo>
                <a:lnTo>
                  <a:pt x="308896" y="11960"/>
                </a:lnTo>
                <a:lnTo>
                  <a:pt x="253951" y="777"/>
                </a:lnTo>
                <a:lnTo>
                  <a:pt x="23469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9811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49567" y="1783079"/>
            <a:ext cx="671321" cy="6713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1676" y="188518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696" y="0"/>
                </a:moveTo>
                <a:lnTo>
                  <a:pt x="196615" y="3070"/>
                </a:lnTo>
                <a:lnTo>
                  <a:pt x="143321" y="18436"/>
                </a:lnTo>
                <a:lnTo>
                  <a:pt x="96066" y="45268"/>
                </a:lnTo>
                <a:lnTo>
                  <a:pt x="56479" y="81938"/>
                </a:lnTo>
                <a:lnTo>
                  <a:pt x="26187" y="126818"/>
                </a:lnTo>
                <a:lnTo>
                  <a:pt x="6818" y="178280"/>
                </a:lnTo>
                <a:lnTo>
                  <a:pt x="0" y="234696"/>
                </a:lnTo>
                <a:lnTo>
                  <a:pt x="777" y="253951"/>
                </a:lnTo>
                <a:lnTo>
                  <a:pt x="11960" y="308896"/>
                </a:lnTo>
                <a:lnTo>
                  <a:pt x="35151" y="358345"/>
                </a:lnTo>
                <a:lnTo>
                  <a:pt x="68722" y="400669"/>
                </a:lnTo>
                <a:lnTo>
                  <a:pt x="111046" y="434240"/>
                </a:lnTo>
                <a:lnTo>
                  <a:pt x="160495" y="457431"/>
                </a:lnTo>
                <a:lnTo>
                  <a:pt x="215440" y="468614"/>
                </a:lnTo>
                <a:lnTo>
                  <a:pt x="234696" y="469391"/>
                </a:lnTo>
                <a:lnTo>
                  <a:pt x="253951" y="468614"/>
                </a:lnTo>
                <a:lnTo>
                  <a:pt x="308896" y="457431"/>
                </a:lnTo>
                <a:lnTo>
                  <a:pt x="358345" y="434240"/>
                </a:lnTo>
                <a:lnTo>
                  <a:pt x="400669" y="400669"/>
                </a:lnTo>
                <a:lnTo>
                  <a:pt x="434240" y="358345"/>
                </a:lnTo>
                <a:lnTo>
                  <a:pt x="457431" y="308896"/>
                </a:lnTo>
                <a:lnTo>
                  <a:pt x="468614" y="253951"/>
                </a:lnTo>
                <a:lnTo>
                  <a:pt x="469392" y="234696"/>
                </a:lnTo>
                <a:lnTo>
                  <a:pt x="468614" y="215440"/>
                </a:lnTo>
                <a:lnTo>
                  <a:pt x="457431" y="160495"/>
                </a:lnTo>
                <a:lnTo>
                  <a:pt x="434240" y="111046"/>
                </a:lnTo>
                <a:lnTo>
                  <a:pt x="400669" y="68722"/>
                </a:lnTo>
                <a:lnTo>
                  <a:pt x="358345" y="35151"/>
                </a:lnTo>
                <a:lnTo>
                  <a:pt x="308896" y="11960"/>
                </a:lnTo>
                <a:lnTo>
                  <a:pt x="253951" y="777"/>
                </a:lnTo>
                <a:lnTo>
                  <a:pt x="23469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1676" y="188518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6671" y="2834639"/>
            <a:ext cx="671322" cy="6713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8779" y="2936748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6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2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6" y="469391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51576" y="3660647"/>
            <a:ext cx="671322" cy="6713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3684" y="3762755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6"/>
                </a:moveTo>
                <a:lnTo>
                  <a:pt x="3070" y="196615"/>
                </a:lnTo>
                <a:lnTo>
                  <a:pt x="18436" y="143321"/>
                </a:lnTo>
                <a:lnTo>
                  <a:pt x="45268" y="96066"/>
                </a:lnTo>
                <a:lnTo>
                  <a:pt x="81938" y="56479"/>
                </a:lnTo>
                <a:lnTo>
                  <a:pt x="126818" y="26187"/>
                </a:lnTo>
                <a:lnTo>
                  <a:pt x="178280" y="6818"/>
                </a:lnTo>
                <a:lnTo>
                  <a:pt x="234695" y="0"/>
                </a:lnTo>
                <a:lnTo>
                  <a:pt x="253951" y="777"/>
                </a:lnTo>
                <a:lnTo>
                  <a:pt x="308896" y="11960"/>
                </a:lnTo>
                <a:lnTo>
                  <a:pt x="358345" y="35151"/>
                </a:lnTo>
                <a:lnTo>
                  <a:pt x="400669" y="68722"/>
                </a:lnTo>
                <a:lnTo>
                  <a:pt x="434240" y="111046"/>
                </a:lnTo>
                <a:lnTo>
                  <a:pt x="457431" y="160495"/>
                </a:lnTo>
                <a:lnTo>
                  <a:pt x="468614" y="215440"/>
                </a:lnTo>
                <a:lnTo>
                  <a:pt x="469391" y="234696"/>
                </a:lnTo>
                <a:lnTo>
                  <a:pt x="468614" y="253951"/>
                </a:lnTo>
                <a:lnTo>
                  <a:pt x="457431" y="308896"/>
                </a:lnTo>
                <a:lnTo>
                  <a:pt x="434240" y="358345"/>
                </a:lnTo>
                <a:lnTo>
                  <a:pt x="400669" y="400669"/>
                </a:lnTo>
                <a:lnTo>
                  <a:pt x="358345" y="434240"/>
                </a:lnTo>
                <a:lnTo>
                  <a:pt x="308896" y="457431"/>
                </a:lnTo>
                <a:lnTo>
                  <a:pt x="253951" y="468614"/>
                </a:lnTo>
                <a:lnTo>
                  <a:pt x="234695" y="469392"/>
                </a:lnTo>
                <a:lnTo>
                  <a:pt x="215440" y="468614"/>
                </a:lnTo>
                <a:lnTo>
                  <a:pt x="160495" y="457431"/>
                </a:lnTo>
                <a:lnTo>
                  <a:pt x="111046" y="434240"/>
                </a:lnTo>
                <a:lnTo>
                  <a:pt x="68722" y="400669"/>
                </a:lnTo>
                <a:lnTo>
                  <a:pt x="35151" y="358345"/>
                </a:lnTo>
                <a:lnTo>
                  <a:pt x="11960" y="308896"/>
                </a:lnTo>
                <a:lnTo>
                  <a:pt x="777" y="253951"/>
                </a:lnTo>
                <a:lnTo>
                  <a:pt x="0" y="234696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4640" y="3027036"/>
            <a:ext cx="280670" cy="282575"/>
          </a:xfrm>
          <a:custGeom>
            <a:avLst/>
            <a:gdLst/>
            <a:ahLst/>
            <a:cxnLst/>
            <a:rect l="l" t="t" r="r" b="b"/>
            <a:pathLst>
              <a:path w="280670" h="282575">
                <a:moveTo>
                  <a:pt x="129965" y="0"/>
                </a:moveTo>
                <a:lnTo>
                  <a:pt x="88539" y="9561"/>
                </a:lnTo>
                <a:lnTo>
                  <a:pt x="52818" y="30520"/>
                </a:lnTo>
                <a:lnTo>
                  <a:pt x="24815" y="60835"/>
                </a:lnTo>
                <a:lnTo>
                  <a:pt x="6538" y="98462"/>
                </a:lnTo>
                <a:lnTo>
                  <a:pt x="0" y="141359"/>
                </a:lnTo>
                <a:lnTo>
                  <a:pt x="172" y="148438"/>
                </a:lnTo>
                <a:lnTo>
                  <a:pt x="8142" y="188689"/>
                </a:lnTo>
                <a:lnTo>
                  <a:pt x="27105" y="223939"/>
                </a:lnTo>
                <a:lnTo>
                  <a:pt x="55818" y="252406"/>
                </a:lnTo>
                <a:lnTo>
                  <a:pt x="93039" y="272307"/>
                </a:lnTo>
                <a:lnTo>
                  <a:pt x="137526" y="281860"/>
                </a:lnTo>
                <a:lnTo>
                  <a:pt x="153755" y="282437"/>
                </a:lnTo>
                <a:lnTo>
                  <a:pt x="167757" y="280349"/>
                </a:lnTo>
                <a:lnTo>
                  <a:pt x="206562" y="266118"/>
                </a:lnTo>
                <a:lnTo>
                  <a:pt x="239070" y="241325"/>
                </a:lnTo>
                <a:lnTo>
                  <a:pt x="263359" y="207752"/>
                </a:lnTo>
                <a:lnTo>
                  <a:pt x="277506" y="167178"/>
                </a:lnTo>
                <a:lnTo>
                  <a:pt x="280354" y="137119"/>
                </a:lnTo>
                <a:lnTo>
                  <a:pt x="279245" y="123006"/>
                </a:lnTo>
                <a:lnTo>
                  <a:pt x="268030" y="83465"/>
                </a:lnTo>
                <a:lnTo>
                  <a:pt x="246080" y="49554"/>
                </a:lnTo>
                <a:lnTo>
                  <a:pt x="214810" y="23113"/>
                </a:lnTo>
                <a:lnTo>
                  <a:pt x="175634" y="5982"/>
                </a:lnTo>
                <a:lnTo>
                  <a:pt x="129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5979" y="3072680"/>
            <a:ext cx="226060" cy="225425"/>
          </a:xfrm>
          <a:custGeom>
            <a:avLst/>
            <a:gdLst/>
            <a:ahLst/>
            <a:cxnLst/>
            <a:rect l="l" t="t" r="r" b="b"/>
            <a:pathLst>
              <a:path w="226059" h="225425">
                <a:moveTo>
                  <a:pt x="104546" y="0"/>
                </a:moveTo>
                <a:lnTo>
                  <a:pt x="63573" y="10993"/>
                </a:lnTo>
                <a:lnTo>
                  <a:pt x="30371" y="35523"/>
                </a:lnTo>
                <a:lnTo>
                  <a:pt x="8119" y="70412"/>
                </a:lnTo>
                <a:lnTo>
                  <a:pt x="32" y="111904"/>
                </a:lnTo>
                <a:lnTo>
                  <a:pt x="0" y="113445"/>
                </a:lnTo>
                <a:lnTo>
                  <a:pt x="991" y="127477"/>
                </a:lnTo>
                <a:lnTo>
                  <a:pt x="13778" y="166013"/>
                </a:lnTo>
                <a:lnTo>
                  <a:pt x="39576" y="196997"/>
                </a:lnTo>
                <a:lnTo>
                  <a:pt x="76196" y="217583"/>
                </a:lnTo>
                <a:lnTo>
                  <a:pt x="121444" y="224926"/>
                </a:lnTo>
                <a:lnTo>
                  <a:pt x="135715" y="222913"/>
                </a:lnTo>
                <a:lnTo>
                  <a:pt x="174294" y="206954"/>
                </a:lnTo>
                <a:lnTo>
                  <a:pt x="204066" y="178531"/>
                </a:lnTo>
                <a:lnTo>
                  <a:pt x="221876" y="140753"/>
                </a:lnTo>
                <a:lnTo>
                  <a:pt x="225546" y="111904"/>
                </a:lnTo>
                <a:lnTo>
                  <a:pt x="224598" y="97831"/>
                </a:lnTo>
                <a:lnTo>
                  <a:pt x="211903" y="59167"/>
                </a:lnTo>
                <a:lnTo>
                  <a:pt x="186170" y="28067"/>
                </a:lnTo>
                <a:lnTo>
                  <a:pt x="149638" y="7391"/>
                </a:lnTo>
                <a:lnTo>
                  <a:pt x="104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2240" y="2898648"/>
            <a:ext cx="570725" cy="5737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0" y="188975"/>
                </a:moveTo>
                <a:lnTo>
                  <a:pt x="5449" y="143554"/>
                </a:lnTo>
                <a:lnTo>
                  <a:pt x="20927" y="102119"/>
                </a:lnTo>
                <a:lnTo>
                  <a:pt x="45130" y="65982"/>
                </a:lnTo>
                <a:lnTo>
                  <a:pt x="76754" y="36454"/>
                </a:lnTo>
                <a:lnTo>
                  <a:pt x="114496" y="14847"/>
                </a:lnTo>
                <a:lnTo>
                  <a:pt x="157051" y="2472"/>
                </a:lnTo>
                <a:lnTo>
                  <a:pt x="187451" y="0"/>
                </a:lnTo>
                <a:lnTo>
                  <a:pt x="202823" y="626"/>
                </a:lnTo>
                <a:lnTo>
                  <a:pt x="246692" y="9631"/>
                </a:lnTo>
                <a:lnTo>
                  <a:pt x="286184" y="28306"/>
                </a:lnTo>
                <a:lnTo>
                  <a:pt x="319992" y="55340"/>
                </a:lnTo>
                <a:lnTo>
                  <a:pt x="346814" y="89420"/>
                </a:lnTo>
                <a:lnTo>
                  <a:pt x="365345" y="129235"/>
                </a:lnTo>
                <a:lnTo>
                  <a:pt x="374282" y="173473"/>
                </a:lnTo>
                <a:lnTo>
                  <a:pt x="374903" y="188975"/>
                </a:lnTo>
                <a:lnTo>
                  <a:pt x="374282" y="204478"/>
                </a:lnTo>
                <a:lnTo>
                  <a:pt x="365345" y="248716"/>
                </a:lnTo>
                <a:lnTo>
                  <a:pt x="346814" y="288531"/>
                </a:lnTo>
                <a:lnTo>
                  <a:pt x="319992" y="322611"/>
                </a:lnTo>
                <a:lnTo>
                  <a:pt x="286184" y="349645"/>
                </a:lnTo>
                <a:lnTo>
                  <a:pt x="246692" y="368320"/>
                </a:lnTo>
                <a:lnTo>
                  <a:pt x="202823" y="377325"/>
                </a:lnTo>
                <a:lnTo>
                  <a:pt x="187451" y="377951"/>
                </a:lnTo>
                <a:lnTo>
                  <a:pt x="172080" y="377325"/>
                </a:lnTo>
                <a:lnTo>
                  <a:pt x="128211" y="368320"/>
                </a:lnTo>
                <a:lnTo>
                  <a:pt x="88719" y="349645"/>
                </a:lnTo>
                <a:lnTo>
                  <a:pt x="54911" y="322611"/>
                </a:lnTo>
                <a:lnTo>
                  <a:pt x="28089" y="288531"/>
                </a:lnTo>
                <a:lnTo>
                  <a:pt x="9558" y="248716"/>
                </a:lnTo>
                <a:lnTo>
                  <a:pt x="621" y="204478"/>
                </a:lnTo>
                <a:lnTo>
                  <a:pt x="0" y="188975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92240" y="2898648"/>
            <a:ext cx="570725" cy="57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187451" y="0"/>
                </a:moveTo>
                <a:lnTo>
                  <a:pt x="142412" y="5490"/>
                </a:lnTo>
                <a:lnTo>
                  <a:pt x="101316" y="21088"/>
                </a:lnTo>
                <a:lnTo>
                  <a:pt x="65469" y="45481"/>
                </a:lnTo>
                <a:lnTo>
                  <a:pt x="36173" y="77358"/>
                </a:lnTo>
                <a:lnTo>
                  <a:pt x="14733" y="115407"/>
                </a:lnTo>
                <a:lnTo>
                  <a:pt x="2454" y="158316"/>
                </a:lnTo>
                <a:lnTo>
                  <a:pt x="0" y="188975"/>
                </a:lnTo>
                <a:lnTo>
                  <a:pt x="621" y="204478"/>
                </a:lnTo>
                <a:lnTo>
                  <a:pt x="9558" y="248716"/>
                </a:lnTo>
                <a:lnTo>
                  <a:pt x="28089" y="288531"/>
                </a:lnTo>
                <a:lnTo>
                  <a:pt x="54911" y="322611"/>
                </a:lnTo>
                <a:lnTo>
                  <a:pt x="88719" y="349645"/>
                </a:lnTo>
                <a:lnTo>
                  <a:pt x="128211" y="368320"/>
                </a:lnTo>
                <a:lnTo>
                  <a:pt x="172080" y="377325"/>
                </a:lnTo>
                <a:lnTo>
                  <a:pt x="187451" y="377951"/>
                </a:lnTo>
                <a:lnTo>
                  <a:pt x="202823" y="377325"/>
                </a:lnTo>
                <a:lnTo>
                  <a:pt x="246692" y="368320"/>
                </a:lnTo>
                <a:lnTo>
                  <a:pt x="286184" y="349645"/>
                </a:lnTo>
                <a:lnTo>
                  <a:pt x="319992" y="322611"/>
                </a:lnTo>
                <a:lnTo>
                  <a:pt x="346814" y="288531"/>
                </a:lnTo>
                <a:lnTo>
                  <a:pt x="365345" y="248716"/>
                </a:lnTo>
                <a:lnTo>
                  <a:pt x="374282" y="204478"/>
                </a:lnTo>
                <a:lnTo>
                  <a:pt x="374903" y="188975"/>
                </a:lnTo>
                <a:lnTo>
                  <a:pt x="374282" y="173473"/>
                </a:lnTo>
                <a:lnTo>
                  <a:pt x="365345" y="129235"/>
                </a:lnTo>
                <a:lnTo>
                  <a:pt x="346814" y="89420"/>
                </a:lnTo>
                <a:lnTo>
                  <a:pt x="319992" y="55340"/>
                </a:lnTo>
                <a:lnTo>
                  <a:pt x="286184" y="28306"/>
                </a:lnTo>
                <a:lnTo>
                  <a:pt x="246692" y="9631"/>
                </a:lnTo>
                <a:lnTo>
                  <a:pt x="202823" y="626"/>
                </a:lnTo>
                <a:lnTo>
                  <a:pt x="187451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91300" y="2997707"/>
            <a:ext cx="375285" cy="378460"/>
          </a:xfrm>
          <a:custGeom>
            <a:avLst/>
            <a:gdLst/>
            <a:ahLst/>
            <a:cxnLst/>
            <a:rect l="l" t="t" r="r" b="b"/>
            <a:pathLst>
              <a:path w="375284" h="378460">
                <a:moveTo>
                  <a:pt x="0" y="188975"/>
                </a:moveTo>
                <a:lnTo>
                  <a:pt x="5449" y="143554"/>
                </a:lnTo>
                <a:lnTo>
                  <a:pt x="20927" y="102119"/>
                </a:lnTo>
                <a:lnTo>
                  <a:pt x="45130" y="65982"/>
                </a:lnTo>
                <a:lnTo>
                  <a:pt x="76754" y="36454"/>
                </a:lnTo>
                <a:lnTo>
                  <a:pt x="114496" y="14847"/>
                </a:lnTo>
                <a:lnTo>
                  <a:pt x="157051" y="2472"/>
                </a:lnTo>
                <a:lnTo>
                  <a:pt x="187451" y="0"/>
                </a:lnTo>
                <a:lnTo>
                  <a:pt x="202823" y="626"/>
                </a:lnTo>
                <a:lnTo>
                  <a:pt x="246692" y="9631"/>
                </a:lnTo>
                <a:lnTo>
                  <a:pt x="286184" y="28306"/>
                </a:lnTo>
                <a:lnTo>
                  <a:pt x="319992" y="55340"/>
                </a:lnTo>
                <a:lnTo>
                  <a:pt x="346814" y="89420"/>
                </a:lnTo>
                <a:lnTo>
                  <a:pt x="365345" y="129235"/>
                </a:lnTo>
                <a:lnTo>
                  <a:pt x="374282" y="173473"/>
                </a:lnTo>
                <a:lnTo>
                  <a:pt x="374903" y="188975"/>
                </a:lnTo>
                <a:lnTo>
                  <a:pt x="374282" y="204478"/>
                </a:lnTo>
                <a:lnTo>
                  <a:pt x="365345" y="248716"/>
                </a:lnTo>
                <a:lnTo>
                  <a:pt x="346814" y="288531"/>
                </a:lnTo>
                <a:lnTo>
                  <a:pt x="319992" y="322611"/>
                </a:lnTo>
                <a:lnTo>
                  <a:pt x="286184" y="349645"/>
                </a:lnTo>
                <a:lnTo>
                  <a:pt x="246692" y="368320"/>
                </a:lnTo>
                <a:lnTo>
                  <a:pt x="202823" y="377325"/>
                </a:lnTo>
                <a:lnTo>
                  <a:pt x="187451" y="377951"/>
                </a:lnTo>
                <a:lnTo>
                  <a:pt x="172080" y="377325"/>
                </a:lnTo>
                <a:lnTo>
                  <a:pt x="128211" y="368320"/>
                </a:lnTo>
                <a:lnTo>
                  <a:pt x="88719" y="349645"/>
                </a:lnTo>
                <a:lnTo>
                  <a:pt x="54911" y="322611"/>
                </a:lnTo>
                <a:lnTo>
                  <a:pt x="28089" y="288531"/>
                </a:lnTo>
                <a:lnTo>
                  <a:pt x="9558" y="248716"/>
                </a:lnTo>
                <a:lnTo>
                  <a:pt x="621" y="204478"/>
                </a:lnTo>
                <a:lnTo>
                  <a:pt x="0" y="188975"/>
                </a:lnTo>
                <a:close/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95393" y="2904771"/>
            <a:ext cx="563880" cy="551180"/>
          </a:xfrm>
          <a:custGeom>
            <a:avLst/>
            <a:gdLst/>
            <a:ahLst/>
            <a:cxnLst/>
            <a:rect l="l" t="t" r="r" b="b"/>
            <a:pathLst>
              <a:path w="563879" h="551179">
                <a:moveTo>
                  <a:pt x="432604" y="43807"/>
                </a:moveTo>
                <a:lnTo>
                  <a:pt x="290313" y="43807"/>
                </a:lnTo>
                <a:lnTo>
                  <a:pt x="308769" y="45199"/>
                </a:lnTo>
                <a:lnTo>
                  <a:pt x="326970" y="48005"/>
                </a:lnTo>
                <a:lnTo>
                  <a:pt x="379259" y="64551"/>
                </a:lnTo>
                <a:lnTo>
                  <a:pt x="426413" y="92550"/>
                </a:lnTo>
                <a:lnTo>
                  <a:pt x="466295" y="131051"/>
                </a:lnTo>
                <a:lnTo>
                  <a:pt x="496768" y="179101"/>
                </a:lnTo>
                <a:lnTo>
                  <a:pt x="510669" y="215613"/>
                </a:lnTo>
                <a:lnTo>
                  <a:pt x="518343" y="253035"/>
                </a:lnTo>
                <a:lnTo>
                  <a:pt x="519883" y="271761"/>
                </a:lnTo>
                <a:lnTo>
                  <a:pt x="519813" y="292063"/>
                </a:lnTo>
                <a:lnTo>
                  <a:pt x="511557" y="344916"/>
                </a:lnTo>
                <a:lnTo>
                  <a:pt x="491087" y="395731"/>
                </a:lnTo>
                <a:lnTo>
                  <a:pt x="459482" y="440698"/>
                </a:lnTo>
                <a:lnTo>
                  <a:pt x="417692" y="477681"/>
                </a:lnTo>
                <a:lnTo>
                  <a:pt x="384645" y="496845"/>
                </a:lnTo>
                <a:lnTo>
                  <a:pt x="366670" y="504543"/>
                </a:lnTo>
                <a:lnTo>
                  <a:pt x="281834" y="542008"/>
                </a:lnTo>
                <a:lnTo>
                  <a:pt x="366670" y="550771"/>
                </a:lnTo>
                <a:lnTo>
                  <a:pt x="368433" y="550208"/>
                </a:lnTo>
                <a:lnTo>
                  <a:pt x="381002" y="545821"/>
                </a:lnTo>
                <a:lnTo>
                  <a:pt x="416970" y="529348"/>
                </a:lnTo>
                <a:lnTo>
                  <a:pt x="450000" y="508212"/>
                </a:lnTo>
                <a:lnTo>
                  <a:pt x="479671" y="482807"/>
                </a:lnTo>
                <a:lnTo>
                  <a:pt x="505566" y="453526"/>
                </a:lnTo>
                <a:lnTo>
                  <a:pt x="527263" y="420762"/>
                </a:lnTo>
                <a:lnTo>
                  <a:pt x="544343" y="384909"/>
                </a:lnTo>
                <a:lnTo>
                  <a:pt x="557584" y="340967"/>
                </a:lnTo>
                <a:lnTo>
                  <a:pt x="563464" y="296665"/>
                </a:lnTo>
                <a:lnTo>
                  <a:pt x="563560" y="289210"/>
                </a:lnTo>
                <a:lnTo>
                  <a:pt x="563559" y="271761"/>
                </a:lnTo>
                <a:lnTo>
                  <a:pt x="559200" y="231178"/>
                </a:lnTo>
                <a:lnTo>
                  <a:pt x="548111" y="189259"/>
                </a:lnTo>
                <a:lnTo>
                  <a:pt x="530808" y="149610"/>
                </a:lnTo>
                <a:lnTo>
                  <a:pt x="507619" y="112980"/>
                </a:lnTo>
                <a:lnTo>
                  <a:pt x="478871" y="80121"/>
                </a:lnTo>
                <a:lnTo>
                  <a:pt x="444892" y="51784"/>
                </a:lnTo>
                <a:lnTo>
                  <a:pt x="432604" y="43807"/>
                </a:lnTo>
                <a:close/>
              </a:path>
              <a:path w="563879" h="551179">
                <a:moveTo>
                  <a:pt x="274536" y="0"/>
                </a:moveTo>
                <a:lnTo>
                  <a:pt x="231100" y="4546"/>
                </a:lnTo>
                <a:lnTo>
                  <a:pt x="189182" y="15635"/>
                </a:lnTo>
                <a:lnTo>
                  <a:pt x="149532" y="32938"/>
                </a:lnTo>
                <a:lnTo>
                  <a:pt x="112902" y="56127"/>
                </a:lnTo>
                <a:lnTo>
                  <a:pt x="80043" y="84875"/>
                </a:lnTo>
                <a:lnTo>
                  <a:pt x="51707" y="118854"/>
                </a:lnTo>
                <a:lnTo>
                  <a:pt x="28644" y="157737"/>
                </a:lnTo>
                <a:lnTo>
                  <a:pt x="11764" y="200793"/>
                </a:lnTo>
                <a:lnTo>
                  <a:pt x="2244" y="245009"/>
                </a:lnTo>
                <a:lnTo>
                  <a:pt x="0" y="290391"/>
                </a:lnTo>
                <a:lnTo>
                  <a:pt x="1357" y="311071"/>
                </a:lnTo>
                <a:lnTo>
                  <a:pt x="9216" y="353841"/>
                </a:lnTo>
                <a:lnTo>
                  <a:pt x="23453" y="394719"/>
                </a:lnTo>
                <a:lnTo>
                  <a:pt x="43740" y="432953"/>
                </a:lnTo>
                <a:lnTo>
                  <a:pt x="69749" y="467792"/>
                </a:lnTo>
                <a:lnTo>
                  <a:pt x="101154" y="498483"/>
                </a:lnTo>
                <a:lnTo>
                  <a:pt x="137626" y="524277"/>
                </a:lnTo>
                <a:lnTo>
                  <a:pt x="178837" y="544421"/>
                </a:lnTo>
                <a:lnTo>
                  <a:pt x="192687" y="502797"/>
                </a:lnTo>
                <a:lnTo>
                  <a:pt x="180574" y="497515"/>
                </a:lnTo>
                <a:lnTo>
                  <a:pt x="168832" y="491602"/>
                </a:lnTo>
                <a:lnTo>
                  <a:pt x="136037" y="470284"/>
                </a:lnTo>
                <a:lnTo>
                  <a:pt x="107314" y="444035"/>
                </a:lnTo>
                <a:lnTo>
                  <a:pt x="83210" y="413413"/>
                </a:lnTo>
                <a:lnTo>
                  <a:pt x="64273" y="378977"/>
                </a:lnTo>
                <a:lnTo>
                  <a:pt x="48385" y="329530"/>
                </a:lnTo>
                <a:lnTo>
                  <a:pt x="43785" y="292063"/>
                </a:lnTo>
                <a:lnTo>
                  <a:pt x="43855" y="271761"/>
                </a:lnTo>
                <a:lnTo>
                  <a:pt x="52112" y="218908"/>
                </a:lnTo>
                <a:lnTo>
                  <a:pt x="72581" y="168093"/>
                </a:lnTo>
                <a:lnTo>
                  <a:pt x="104187" y="123125"/>
                </a:lnTo>
                <a:lnTo>
                  <a:pt x="145976" y="86142"/>
                </a:lnTo>
                <a:lnTo>
                  <a:pt x="179024" y="66978"/>
                </a:lnTo>
                <a:lnTo>
                  <a:pt x="215536" y="53077"/>
                </a:lnTo>
                <a:lnTo>
                  <a:pt x="252958" y="45403"/>
                </a:lnTo>
                <a:lnTo>
                  <a:pt x="432604" y="43807"/>
                </a:lnTo>
                <a:lnTo>
                  <a:pt x="426043" y="39547"/>
                </a:lnTo>
                <a:lnTo>
                  <a:pt x="384831" y="19403"/>
                </a:lnTo>
                <a:lnTo>
                  <a:pt x="340890" y="6162"/>
                </a:lnTo>
                <a:lnTo>
                  <a:pt x="296588" y="282"/>
                </a:lnTo>
                <a:lnTo>
                  <a:pt x="274536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99988" y="3243072"/>
            <a:ext cx="469900" cy="137160"/>
          </a:xfrm>
          <a:custGeom>
            <a:avLst/>
            <a:gdLst/>
            <a:ahLst/>
            <a:cxnLst/>
            <a:rect l="l" t="t" r="r" b="b"/>
            <a:pathLst>
              <a:path w="469900" h="137160">
                <a:moveTo>
                  <a:pt x="137160" y="0"/>
                </a:moveTo>
                <a:lnTo>
                  <a:pt x="0" y="68579"/>
                </a:lnTo>
                <a:lnTo>
                  <a:pt x="137160" y="137160"/>
                </a:lnTo>
                <a:lnTo>
                  <a:pt x="93268" y="82295"/>
                </a:lnTo>
                <a:lnTo>
                  <a:pt x="82296" y="82295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469900" h="137160">
                <a:moveTo>
                  <a:pt x="82296" y="68579"/>
                </a:moveTo>
                <a:lnTo>
                  <a:pt x="82296" y="82295"/>
                </a:lnTo>
                <a:lnTo>
                  <a:pt x="93268" y="82295"/>
                </a:lnTo>
                <a:lnTo>
                  <a:pt x="82296" y="68579"/>
                </a:lnTo>
                <a:close/>
              </a:path>
              <a:path w="469900" h="137160">
                <a:moveTo>
                  <a:pt x="469646" y="54863"/>
                </a:moveTo>
                <a:lnTo>
                  <a:pt x="93268" y="54863"/>
                </a:lnTo>
                <a:lnTo>
                  <a:pt x="82296" y="68579"/>
                </a:lnTo>
                <a:lnTo>
                  <a:pt x="93268" y="82295"/>
                </a:lnTo>
                <a:lnTo>
                  <a:pt x="469646" y="82295"/>
                </a:lnTo>
                <a:lnTo>
                  <a:pt x="469646" y="54863"/>
                </a:lnTo>
                <a:close/>
              </a:path>
              <a:path w="469900" h="137160">
                <a:moveTo>
                  <a:pt x="93268" y="54863"/>
                </a:moveTo>
                <a:lnTo>
                  <a:pt x="82296" y="54863"/>
                </a:lnTo>
                <a:lnTo>
                  <a:pt x="82296" y="68579"/>
                </a:lnTo>
                <a:lnTo>
                  <a:pt x="93268" y="5486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93179" y="3516629"/>
            <a:ext cx="295275" cy="376555"/>
          </a:xfrm>
          <a:custGeom>
            <a:avLst/>
            <a:gdLst/>
            <a:ahLst/>
            <a:cxnLst/>
            <a:rect l="l" t="t" r="r" b="b"/>
            <a:pathLst>
              <a:path w="295275" h="376554">
                <a:moveTo>
                  <a:pt x="29591" y="225552"/>
                </a:moveTo>
                <a:lnTo>
                  <a:pt x="0" y="376047"/>
                </a:lnTo>
                <a:lnTo>
                  <a:pt x="117871" y="319278"/>
                </a:lnTo>
                <a:lnTo>
                  <a:pt x="61214" y="319278"/>
                </a:lnTo>
                <a:lnTo>
                  <a:pt x="50355" y="310896"/>
                </a:lnTo>
                <a:lnTo>
                  <a:pt x="39497" y="302514"/>
                </a:lnTo>
                <a:lnTo>
                  <a:pt x="46165" y="293885"/>
                </a:lnTo>
                <a:lnTo>
                  <a:pt x="29591" y="225552"/>
                </a:lnTo>
                <a:close/>
              </a:path>
              <a:path w="295275" h="376554">
                <a:moveTo>
                  <a:pt x="67908" y="310615"/>
                </a:moveTo>
                <a:lnTo>
                  <a:pt x="50354" y="310895"/>
                </a:lnTo>
                <a:lnTo>
                  <a:pt x="61214" y="319278"/>
                </a:lnTo>
                <a:lnTo>
                  <a:pt x="67908" y="310615"/>
                </a:lnTo>
                <a:close/>
              </a:path>
              <a:path w="295275" h="376554">
                <a:moveTo>
                  <a:pt x="138175" y="309499"/>
                </a:moveTo>
                <a:lnTo>
                  <a:pt x="67908" y="310615"/>
                </a:lnTo>
                <a:lnTo>
                  <a:pt x="61214" y="319278"/>
                </a:lnTo>
                <a:lnTo>
                  <a:pt x="117871" y="319278"/>
                </a:lnTo>
                <a:lnTo>
                  <a:pt x="138175" y="309499"/>
                </a:lnTo>
                <a:close/>
              </a:path>
              <a:path w="295275" h="376554">
                <a:moveTo>
                  <a:pt x="50354" y="310895"/>
                </a:moveTo>
                <a:close/>
              </a:path>
              <a:path w="295275" h="376554">
                <a:moveTo>
                  <a:pt x="273303" y="0"/>
                </a:moveTo>
                <a:lnTo>
                  <a:pt x="46165" y="293885"/>
                </a:lnTo>
                <a:lnTo>
                  <a:pt x="50277" y="310835"/>
                </a:lnTo>
                <a:lnTo>
                  <a:pt x="67908" y="310615"/>
                </a:lnTo>
                <a:lnTo>
                  <a:pt x="295021" y="16764"/>
                </a:lnTo>
                <a:lnTo>
                  <a:pt x="273303" y="0"/>
                </a:lnTo>
                <a:close/>
              </a:path>
              <a:path w="295275" h="376554">
                <a:moveTo>
                  <a:pt x="46165" y="293885"/>
                </a:moveTo>
                <a:lnTo>
                  <a:pt x="39497" y="302514"/>
                </a:lnTo>
                <a:lnTo>
                  <a:pt x="50277" y="310835"/>
                </a:lnTo>
                <a:lnTo>
                  <a:pt x="46165" y="29388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36208" y="2465832"/>
            <a:ext cx="371856" cy="252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0711" y="2697479"/>
            <a:ext cx="368807" cy="2529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17207" y="2439923"/>
            <a:ext cx="137160" cy="394970"/>
          </a:xfrm>
          <a:custGeom>
            <a:avLst/>
            <a:gdLst/>
            <a:ahLst/>
            <a:cxnLst/>
            <a:rect l="l" t="t" r="r" b="b"/>
            <a:pathLst>
              <a:path w="137159" h="394969">
                <a:moveTo>
                  <a:pt x="0" y="257555"/>
                </a:moveTo>
                <a:lnTo>
                  <a:pt x="68580" y="394715"/>
                </a:lnTo>
                <a:lnTo>
                  <a:pt x="109728" y="312420"/>
                </a:lnTo>
                <a:lnTo>
                  <a:pt x="54864" y="312420"/>
                </a:lnTo>
                <a:lnTo>
                  <a:pt x="54864" y="301447"/>
                </a:lnTo>
                <a:lnTo>
                  <a:pt x="0" y="257555"/>
                </a:lnTo>
                <a:close/>
              </a:path>
              <a:path w="137159" h="394969">
                <a:moveTo>
                  <a:pt x="54864" y="301447"/>
                </a:moveTo>
                <a:lnTo>
                  <a:pt x="54864" y="312420"/>
                </a:lnTo>
                <a:lnTo>
                  <a:pt x="68580" y="312420"/>
                </a:lnTo>
                <a:lnTo>
                  <a:pt x="54864" y="301447"/>
                </a:lnTo>
                <a:close/>
              </a:path>
              <a:path w="137159" h="394969">
                <a:moveTo>
                  <a:pt x="82296" y="0"/>
                </a:moveTo>
                <a:lnTo>
                  <a:pt x="54864" y="0"/>
                </a:lnTo>
                <a:lnTo>
                  <a:pt x="54864" y="301447"/>
                </a:lnTo>
                <a:lnTo>
                  <a:pt x="68580" y="312420"/>
                </a:lnTo>
                <a:lnTo>
                  <a:pt x="82296" y="301447"/>
                </a:lnTo>
                <a:lnTo>
                  <a:pt x="82296" y="0"/>
                </a:lnTo>
                <a:close/>
              </a:path>
              <a:path w="137159" h="394969">
                <a:moveTo>
                  <a:pt x="82296" y="301447"/>
                </a:moveTo>
                <a:lnTo>
                  <a:pt x="68580" y="312420"/>
                </a:lnTo>
                <a:lnTo>
                  <a:pt x="82296" y="312420"/>
                </a:lnTo>
                <a:lnTo>
                  <a:pt x="82296" y="301447"/>
                </a:lnTo>
                <a:close/>
              </a:path>
              <a:path w="137159" h="394969">
                <a:moveTo>
                  <a:pt x="137160" y="257555"/>
                </a:moveTo>
                <a:lnTo>
                  <a:pt x="82296" y="301447"/>
                </a:lnTo>
                <a:lnTo>
                  <a:pt x="82296" y="312420"/>
                </a:lnTo>
                <a:lnTo>
                  <a:pt x="109728" y="312420"/>
                </a:lnTo>
                <a:lnTo>
                  <a:pt x="137160" y="25755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5556" y="3005327"/>
            <a:ext cx="447040" cy="137160"/>
          </a:xfrm>
          <a:custGeom>
            <a:avLst/>
            <a:gdLst/>
            <a:ahLst/>
            <a:cxnLst/>
            <a:rect l="l" t="t" r="r" b="b"/>
            <a:pathLst>
              <a:path w="447040" h="137160">
                <a:moveTo>
                  <a:pt x="137160" y="0"/>
                </a:moveTo>
                <a:lnTo>
                  <a:pt x="0" y="68580"/>
                </a:lnTo>
                <a:lnTo>
                  <a:pt x="137160" y="137160"/>
                </a:lnTo>
                <a:lnTo>
                  <a:pt x="93268" y="82296"/>
                </a:lnTo>
                <a:lnTo>
                  <a:pt x="82296" y="82296"/>
                </a:lnTo>
                <a:lnTo>
                  <a:pt x="82296" y="54863"/>
                </a:lnTo>
                <a:lnTo>
                  <a:pt x="93268" y="54863"/>
                </a:lnTo>
                <a:lnTo>
                  <a:pt x="137160" y="0"/>
                </a:lnTo>
                <a:close/>
              </a:path>
              <a:path w="447040" h="137160">
                <a:moveTo>
                  <a:pt x="82296" y="68580"/>
                </a:moveTo>
                <a:lnTo>
                  <a:pt x="82296" y="82296"/>
                </a:lnTo>
                <a:lnTo>
                  <a:pt x="93268" y="82296"/>
                </a:lnTo>
                <a:lnTo>
                  <a:pt x="82296" y="68580"/>
                </a:lnTo>
                <a:close/>
              </a:path>
              <a:path w="447040" h="137160">
                <a:moveTo>
                  <a:pt x="446659" y="54863"/>
                </a:moveTo>
                <a:lnTo>
                  <a:pt x="93268" y="54863"/>
                </a:lnTo>
                <a:lnTo>
                  <a:pt x="82296" y="68580"/>
                </a:lnTo>
                <a:lnTo>
                  <a:pt x="93268" y="82296"/>
                </a:lnTo>
                <a:lnTo>
                  <a:pt x="446659" y="82296"/>
                </a:lnTo>
                <a:lnTo>
                  <a:pt x="446659" y="54863"/>
                </a:lnTo>
                <a:close/>
              </a:path>
              <a:path w="447040" h="137160">
                <a:moveTo>
                  <a:pt x="93268" y="54863"/>
                </a:moveTo>
                <a:lnTo>
                  <a:pt x="82296" y="54863"/>
                </a:lnTo>
                <a:lnTo>
                  <a:pt x="82296" y="68580"/>
                </a:lnTo>
                <a:lnTo>
                  <a:pt x="93268" y="5486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46126" y="3613391"/>
            <a:ext cx="432600" cy="4450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8464" y="3407664"/>
            <a:ext cx="371856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579611" y="2234945"/>
            <a:ext cx="256540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114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4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2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5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mmi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1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400" spc="-5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400" spc="-1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44536A"/>
                </a:solidFill>
                <a:latin typeface="Calibri" panose="020F0502020204030204"/>
                <a:cs typeface="Calibri" panose="020F0502020204030204"/>
              </a:rPr>
              <a:t>GAS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680" y="3407664"/>
            <a:ext cx="4617720" cy="954405"/>
          </a:xfrm>
          <a:custGeom>
            <a:avLst/>
            <a:gdLst/>
            <a:ahLst/>
            <a:cxnLst/>
            <a:rect l="l" t="t" r="r" b="b"/>
            <a:pathLst>
              <a:path w="4617720" h="954404">
                <a:moveTo>
                  <a:pt x="0" y="954024"/>
                </a:moveTo>
                <a:lnTo>
                  <a:pt x="4617720" y="954024"/>
                </a:lnTo>
                <a:lnTo>
                  <a:pt x="4617720" y="0"/>
                </a:lnTo>
                <a:lnTo>
                  <a:pt x="0" y="0"/>
                </a:lnTo>
                <a:lnTo>
                  <a:pt x="0" y="95402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80339" y="3496715"/>
            <a:ext cx="1571625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Gath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89890"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Sum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b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89890"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 +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b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29155" y="3496715"/>
            <a:ext cx="206375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0"/>
              </a:lnSpc>
            </a:pPr>
            <a:r>
              <a:rPr sz="2100" b="1" spc="-7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dirty="0">
                <a:latin typeface="Consolas" panose="020B0609020204030204"/>
                <a:cs typeface="Consolas" panose="020B0609020204030204"/>
              </a:rPr>
              <a:t>(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u</a:t>
            </a:r>
            <a:r>
              <a:rPr sz="900" dirty="0">
                <a:latin typeface="Consolas" panose="020B0609020204030204"/>
                <a:cs typeface="Consolas" panose="020B0609020204030204"/>
              </a:rPr>
              <a:t>,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v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)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,</a:t>
            </a:r>
            <a:r>
              <a:rPr sz="2100" baseline="14000" dirty="0">
                <a:latin typeface="Consolas" panose="020B0609020204030204"/>
                <a:cs typeface="Consolas" panose="020B0609020204030204"/>
              </a:rPr>
              <a:t> </a:t>
            </a:r>
            <a:r>
              <a:rPr sz="2100" b="1" spc="30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dirty="0">
                <a:latin typeface="Consolas" panose="020B0609020204030204"/>
                <a:cs typeface="Consolas" panose="020B0609020204030204"/>
              </a:rPr>
              <a:t>v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):</a:t>
            </a:r>
            <a:endParaRPr sz="2100" baseline="14000">
              <a:latin typeface="Consolas" panose="020B0609020204030204"/>
              <a:cs typeface="Consolas" panose="020B0609020204030204"/>
            </a:endParaRPr>
          </a:p>
          <a:p>
            <a:pPr marL="33020">
              <a:lnSpc>
                <a:spcPts val="151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v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ank</a:t>
            </a:r>
            <a:r>
              <a:rPr sz="1400" spc="2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/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#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ou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Nb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s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(v)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87680" y="4361688"/>
            <a:ext cx="4617720" cy="1012190"/>
          </a:xfrm>
          <a:custGeom>
            <a:avLst/>
            <a:gdLst/>
            <a:ahLst/>
            <a:cxnLst/>
            <a:rect l="l" t="t" r="r" b="b"/>
            <a:pathLst>
              <a:path w="4617720" h="1012189">
                <a:moveTo>
                  <a:pt x="0" y="1011936"/>
                </a:moveTo>
                <a:lnTo>
                  <a:pt x="4617720" y="1011936"/>
                </a:lnTo>
                <a:lnTo>
                  <a:pt x="4617720" y="0"/>
                </a:lnTo>
                <a:lnTo>
                  <a:pt x="0" y="0"/>
                </a:lnTo>
                <a:lnTo>
                  <a:pt x="0" y="101193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0339" y="4479060"/>
            <a:ext cx="143827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Appl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y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37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cc):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0483" y="4692194"/>
            <a:ext cx="2971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0"/>
              </a:lnSpc>
            </a:pPr>
            <a:r>
              <a:rPr sz="2100" spc="3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20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63980" y="4692194"/>
            <a:ext cx="186753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0.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1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5 +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0.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8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5 *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acc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0483" y="4906161"/>
            <a:ext cx="95123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 =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22226" y="4906161"/>
            <a:ext cx="39179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0"/>
              </a:lnSpc>
            </a:pP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(</a:t>
            </a:r>
            <a:r>
              <a:rPr sz="210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15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13329" y="4906161"/>
            <a:ext cx="232918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5" dirty="0">
                <a:latin typeface="Consolas" panose="020B0609020204030204"/>
                <a:cs typeface="Consolas" panose="020B0609020204030204"/>
              </a:rPr>
              <a:t>- </a:t>
            </a: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.r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1400" dirty="0">
                <a:latin typeface="Consolas" panose="020B0609020204030204"/>
                <a:cs typeface="Consolas" panose="020B0609020204030204"/>
              </a:rPr>
              <a:t>k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/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0" dirty="0">
                <a:latin typeface="Consolas" panose="020B0609020204030204"/>
                <a:cs typeface="Consolas" panose="020B0609020204030204"/>
              </a:rPr>
              <a:t>#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ou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Nb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dirty="0">
                <a:latin typeface="Consolas" panose="020B0609020204030204"/>
                <a:cs typeface="Consolas" panose="020B0609020204030204"/>
              </a:rPr>
              <a:t>s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7680" y="5373623"/>
            <a:ext cx="4617720" cy="820419"/>
          </a:xfrm>
          <a:custGeom>
            <a:avLst/>
            <a:gdLst/>
            <a:ahLst/>
            <a:cxnLst/>
            <a:rect l="l" t="t" r="r" b="b"/>
            <a:pathLst>
              <a:path w="4617720" h="820420">
                <a:moveTo>
                  <a:pt x="0" y="819912"/>
                </a:moveTo>
                <a:lnTo>
                  <a:pt x="4617720" y="819912"/>
                </a:lnTo>
                <a:lnTo>
                  <a:pt x="4617720" y="0"/>
                </a:lnTo>
                <a:lnTo>
                  <a:pt x="0" y="0"/>
                </a:lnTo>
                <a:lnTo>
                  <a:pt x="0" y="81991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80339" y="5119521"/>
            <a:ext cx="104584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>
              <a:lnSpc>
                <a:spcPct val="100000"/>
              </a:lnSpc>
            </a:pPr>
            <a:r>
              <a:rPr sz="1400" b="1" spc="20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ank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Scat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(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7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26692" y="5119521"/>
            <a:ext cx="521334" cy="58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= </a:t>
            </a:r>
            <a:r>
              <a:rPr sz="2100" spc="30" baseline="14000" dirty="0">
                <a:latin typeface="Consolas" panose="020B0609020204030204"/>
                <a:cs typeface="Consolas" panose="020B0609020204030204"/>
              </a:rPr>
              <a:t>r</a:t>
            </a:r>
            <a:r>
              <a:rPr sz="900" dirty="0">
                <a:latin typeface="Consolas" panose="020B0609020204030204"/>
                <a:cs typeface="Consolas" panose="020B0609020204030204"/>
              </a:rPr>
              <a:t>n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e</a:t>
            </a:r>
            <a:r>
              <a:rPr sz="900" spc="15" dirty="0">
                <a:latin typeface="Consolas" panose="020B0609020204030204"/>
                <a:cs typeface="Consolas" panose="020B0609020204030204"/>
              </a:rPr>
              <a:t>w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ts val="1640"/>
              </a:lnSpc>
              <a:spcBef>
                <a:spcPts val="1335"/>
              </a:spcBef>
            </a:pPr>
            <a:r>
              <a:rPr sz="2100" b="1" spc="-7" baseline="14000" dirty="0">
                <a:latin typeface="Consolas" panose="020B0609020204030204"/>
                <a:cs typeface="Consolas" panose="020B0609020204030204"/>
              </a:rPr>
              <a:t>D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(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u,</a:t>
            </a:r>
            <a:r>
              <a:rPr sz="900" spc="25" dirty="0">
                <a:latin typeface="Consolas" panose="020B0609020204030204"/>
                <a:cs typeface="Consolas" panose="020B0609020204030204"/>
              </a:rPr>
              <a:t>v</a:t>
            </a:r>
            <a:r>
              <a:rPr sz="900" spc="5" dirty="0">
                <a:latin typeface="Consolas" panose="020B0609020204030204"/>
                <a:cs typeface="Consolas" panose="020B0609020204030204"/>
              </a:rPr>
              <a:t>)</a:t>
            </a:r>
            <a:r>
              <a:rPr sz="2100" spc="-7" baseline="14000" dirty="0">
                <a:latin typeface="Consolas" panose="020B0609020204030204"/>
                <a:cs typeface="Consolas" panose="020B0609020204030204"/>
              </a:rPr>
              <a:t>,</a:t>
            </a:r>
            <a:endParaRPr sz="2100" baseline="14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48738" y="5502098"/>
            <a:ext cx="35687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spc="7" baseline="-22000" dirty="0">
                <a:latin typeface="Consolas" panose="020B0609020204030204"/>
                <a:cs typeface="Consolas" panose="020B0609020204030204"/>
              </a:rPr>
              <a:t>v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):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70483" y="5715989"/>
            <a:ext cx="2720975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20" dirty="0">
                <a:latin typeface="Consolas" panose="020B0609020204030204"/>
                <a:cs typeface="Consolas" panose="020B0609020204030204"/>
              </a:rPr>
              <a:t>i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f(</a:t>
            </a:r>
            <a:r>
              <a:rPr sz="1400" spc="25" dirty="0">
                <a:latin typeface="Consolas" panose="020B0609020204030204"/>
                <a:cs typeface="Consolas" panose="020B0609020204030204"/>
              </a:rPr>
              <a:t>|</a:t>
            </a:r>
            <a:r>
              <a:rPr sz="14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1350" baseline="-2200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.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del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|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ε)</a:t>
            </a:r>
            <a:r>
              <a:rPr sz="140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A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ct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i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va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e(v) 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r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et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u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rn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del</a:t>
            </a:r>
            <a:r>
              <a:rPr sz="1400" spc="20" dirty="0">
                <a:latin typeface="Consolas" panose="020B0609020204030204"/>
                <a:cs typeface="Consolas" panose="020B0609020204030204"/>
              </a:rPr>
              <a:t>t</a:t>
            </a:r>
            <a:r>
              <a:rPr sz="1400" spc="-5" dirty="0">
                <a:latin typeface="Consolas" panose="020B0609020204030204"/>
                <a:cs typeface="Consolas" panose="020B0609020204030204"/>
              </a:rPr>
              <a:t>a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64528" y="4340733"/>
            <a:ext cx="5069205" cy="192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1609725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ea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og</a:t>
            </a:r>
            <a:r>
              <a:rPr sz="240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g</a:t>
            </a:r>
            <a:r>
              <a:rPr sz="24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imi</a:t>
            </a:r>
            <a:r>
              <a:rPr sz="24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z</a:t>
            </a:r>
            <a:r>
              <a:rPr sz="24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ale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rilli</a:t>
            </a:r>
            <a:r>
              <a:rPr sz="24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ess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(e</a:t>
            </a:r>
            <a:r>
              <a:rPr sz="1600" spc="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6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ck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op.)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ie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spc="-5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4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ec</a:t>
            </a:r>
            <a:r>
              <a:rPr sz="24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ution 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(e</a:t>
            </a:r>
            <a:r>
              <a:rPr sz="1600" spc="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6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6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600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600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6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er</a:t>
            </a:r>
            <a:r>
              <a:rPr sz="16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6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6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x)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65769" y="477443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50612" y="0"/>
                </a:moveTo>
                <a:lnTo>
                  <a:pt x="63201" y="5403"/>
                </a:lnTo>
                <a:lnTo>
                  <a:pt x="73234" y="14665"/>
                </a:lnTo>
                <a:lnTo>
                  <a:pt x="79828" y="26961"/>
                </a:lnTo>
                <a:lnTo>
                  <a:pt x="82204" y="41650"/>
                </a:lnTo>
                <a:lnTo>
                  <a:pt x="79648" y="54203"/>
                </a:lnTo>
                <a:lnTo>
                  <a:pt x="73159" y="65022"/>
                </a:lnTo>
                <a:lnTo>
                  <a:pt x="62990" y="73436"/>
                </a:lnTo>
                <a:lnTo>
                  <a:pt x="49396" y="78774"/>
                </a:lnTo>
                <a:lnTo>
                  <a:pt x="32628" y="80363"/>
                </a:lnTo>
                <a:lnTo>
                  <a:pt x="19638" y="75209"/>
                </a:lnTo>
                <a:lnTo>
                  <a:pt x="9270" y="66186"/>
                </a:lnTo>
                <a:lnTo>
                  <a:pt x="2404" y="54175"/>
                </a:lnTo>
                <a:lnTo>
                  <a:pt x="200" y="41650"/>
                </a:lnTo>
                <a:lnTo>
                  <a:pt x="0" y="37477"/>
                </a:lnTo>
                <a:lnTo>
                  <a:pt x="2800" y="25200"/>
                </a:lnTo>
                <a:lnTo>
                  <a:pt x="9496" y="14634"/>
                </a:lnTo>
                <a:lnTo>
                  <a:pt x="19775" y="6521"/>
                </a:lnTo>
                <a:lnTo>
                  <a:pt x="33559" y="1416"/>
                </a:lnTo>
                <a:lnTo>
                  <a:pt x="5061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6263" y="4774432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50608" y="0"/>
                </a:moveTo>
                <a:lnTo>
                  <a:pt x="63197" y="5403"/>
                </a:lnTo>
                <a:lnTo>
                  <a:pt x="73232" y="14667"/>
                </a:lnTo>
                <a:lnTo>
                  <a:pt x="79827" y="26960"/>
                </a:lnTo>
                <a:lnTo>
                  <a:pt x="82204" y="41648"/>
                </a:lnTo>
                <a:lnTo>
                  <a:pt x="79648" y="54202"/>
                </a:lnTo>
                <a:lnTo>
                  <a:pt x="73157" y="65022"/>
                </a:lnTo>
                <a:lnTo>
                  <a:pt x="62988" y="73436"/>
                </a:lnTo>
                <a:lnTo>
                  <a:pt x="49394" y="78774"/>
                </a:lnTo>
                <a:lnTo>
                  <a:pt x="32631" y="80363"/>
                </a:lnTo>
                <a:lnTo>
                  <a:pt x="19642" y="75210"/>
                </a:lnTo>
                <a:lnTo>
                  <a:pt x="9273" y="66187"/>
                </a:lnTo>
                <a:lnTo>
                  <a:pt x="2405" y="54176"/>
                </a:lnTo>
                <a:lnTo>
                  <a:pt x="200" y="41648"/>
                </a:lnTo>
                <a:lnTo>
                  <a:pt x="0" y="37481"/>
                </a:lnTo>
                <a:lnTo>
                  <a:pt x="2800" y="25203"/>
                </a:lnTo>
                <a:lnTo>
                  <a:pt x="9500" y="14634"/>
                </a:lnTo>
                <a:lnTo>
                  <a:pt x="19777" y="6522"/>
                </a:lnTo>
                <a:lnTo>
                  <a:pt x="33560" y="1417"/>
                </a:lnTo>
                <a:lnTo>
                  <a:pt x="5060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58531" y="4944866"/>
            <a:ext cx="277495" cy="88900"/>
          </a:xfrm>
          <a:custGeom>
            <a:avLst/>
            <a:gdLst/>
            <a:ahLst/>
            <a:cxnLst/>
            <a:rect l="l" t="t" r="r" b="b"/>
            <a:pathLst>
              <a:path w="277495" h="88900">
                <a:moveTo>
                  <a:pt x="259290" y="0"/>
                </a:moveTo>
                <a:lnTo>
                  <a:pt x="270951" y="0"/>
                </a:lnTo>
                <a:lnTo>
                  <a:pt x="277125" y="6175"/>
                </a:lnTo>
                <a:lnTo>
                  <a:pt x="276953" y="17155"/>
                </a:lnTo>
                <a:lnTo>
                  <a:pt x="247496" y="49973"/>
                </a:lnTo>
                <a:lnTo>
                  <a:pt x="215089" y="71217"/>
                </a:lnTo>
                <a:lnTo>
                  <a:pt x="178141" y="84644"/>
                </a:lnTo>
                <a:lnTo>
                  <a:pt x="151471" y="88734"/>
                </a:lnTo>
                <a:lnTo>
                  <a:pt x="135865" y="88369"/>
                </a:lnTo>
                <a:lnTo>
                  <a:pt x="93269" y="81823"/>
                </a:lnTo>
                <a:lnTo>
                  <a:pt x="56856" y="67780"/>
                </a:lnTo>
                <a:lnTo>
                  <a:pt x="44418" y="60468"/>
                </a:lnTo>
                <a:lnTo>
                  <a:pt x="125024" y="60468"/>
                </a:lnTo>
                <a:lnTo>
                  <a:pt x="141003" y="60095"/>
                </a:lnTo>
                <a:lnTo>
                  <a:pt x="183312" y="52824"/>
                </a:lnTo>
                <a:lnTo>
                  <a:pt x="227850" y="30079"/>
                </a:lnTo>
                <a:lnTo>
                  <a:pt x="255174" y="2058"/>
                </a:lnTo>
                <a:lnTo>
                  <a:pt x="259290" y="0"/>
                </a:lnTo>
                <a:close/>
              </a:path>
              <a:path w="277495" h="88900">
                <a:moveTo>
                  <a:pt x="6173" y="0"/>
                </a:moveTo>
                <a:lnTo>
                  <a:pt x="18520" y="0"/>
                </a:lnTo>
                <a:lnTo>
                  <a:pt x="22636" y="2058"/>
                </a:lnTo>
                <a:lnTo>
                  <a:pt x="24694" y="5489"/>
                </a:lnTo>
                <a:lnTo>
                  <a:pt x="32977" y="15405"/>
                </a:lnTo>
                <a:lnTo>
                  <a:pt x="62703" y="39939"/>
                </a:lnTo>
                <a:lnTo>
                  <a:pt x="98527" y="55609"/>
                </a:lnTo>
                <a:lnTo>
                  <a:pt x="125024" y="60468"/>
                </a:lnTo>
                <a:lnTo>
                  <a:pt x="44418" y="60468"/>
                </a:lnTo>
                <a:lnTo>
                  <a:pt x="9362" y="30079"/>
                </a:lnTo>
                <a:lnTo>
                  <a:pt x="0" y="6176"/>
                </a:lnTo>
                <a:lnTo>
                  <a:pt x="6173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36431" y="4594901"/>
            <a:ext cx="521334" cy="521970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260662" y="0"/>
                </a:moveTo>
                <a:lnTo>
                  <a:pt x="302964" y="3410"/>
                </a:lnTo>
                <a:lnTo>
                  <a:pt x="343086" y="13285"/>
                </a:lnTo>
                <a:lnTo>
                  <a:pt x="380491" y="29088"/>
                </a:lnTo>
                <a:lnTo>
                  <a:pt x="414645" y="50285"/>
                </a:lnTo>
                <a:lnTo>
                  <a:pt x="445012" y="76341"/>
                </a:lnTo>
                <a:lnTo>
                  <a:pt x="471057" y="106720"/>
                </a:lnTo>
                <a:lnTo>
                  <a:pt x="492247" y="140887"/>
                </a:lnTo>
                <a:lnTo>
                  <a:pt x="508044" y="178306"/>
                </a:lnTo>
                <a:lnTo>
                  <a:pt x="517915" y="218443"/>
                </a:lnTo>
                <a:lnTo>
                  <a:pt x="521324" y="260762"/>
                </a:lnTo>
                <a:lnTo>
                  <a:pt x="520461" y="282160"/>
                </a:lnTo>
                <a:lnTo>
                  <a:pt x="513754" y="323453"/>
                </a:lnTo>
                <a:lnTo>
                  <a:pt x="500853" y="362297"/>
                </a:lnTo>
                <a:lnTo>
                  <a:pt x="482183" y="398319"/>
                </a:lnTo>
                <a:lnTo>
                  <a:pt x="458609" y="430495"/>
                </a:lnTo>
                <a:lnTo>
                  <a:pt x="430073" y="458987"/>
                </a:lnTo>
                <a:lnTo>
                  <a:pt x="398008" y="482472"/>
                </a:lnTo>
                <a:lnTo>
                  <a:pt x="362162" y="501039"/>
                </a:lnTo>
                <a:lnTo>
                  <a:pt x="323332" y="513945"/>
                </a:lnTo>
                <a:lnTo>
                  <a:pt x="282053" y="520655"/>
                </a:lnTo>
                <a:lnTo>
                  <a:pt x="260662" y="521519"/>
                </a:lnTo>
                <a:lnTo>
                  <a:pt x="239272" y="520655"/>
                </a:lnTo>
                <a:lnTo>
                  <a:pt x="197993" y="513945"/>
                </a:lnTo>
                <a:lnTo>
                  <a:pt x="159162" y="501040"/>
                </a:lnTo>
                <a:lnTo>
                  <a:pt x="144324" y="494070"/>
                </a:lnTo>
                <a:lnTo>
                  <a:pt x="260662" y="494070"/>
                </a:lnTo>
                <a:lnTo>
                  <a:pt x="279718" y="493293"/>
                </a:lnTo>
                <a:lnTo>
                  <a:pt x="334174" y="482124"/>
                </a:lnTo>
                <a:lnTo>
                  <a:pt x="383278" y="458987"/>
                </a:lnTo>
                <a:lnTo>
                  <a:pt x="425377" y="425535"/>
                </a:lnTo>
                <a:lnTo>
                  <a:pt x="458817" y="383421"/>
                </a:lnTo>
                <a:lnTo>
                  <a:pt x="481945" y="334300"/>
                </a:lnTo>
                <a:lnTo>
                  <a:pt x="493109" y="279824"/>
                </a:lnTo>
                <a:lnTo>
                  <a:pt x="493886" y="260762"/>
                </a:lnTo>
                <a:lnTo>
                  <a:pt x="493109" y="241699"/>
                </a:lnTo>
                <a:lnTo>
                  <a:pt x="481945" y="187221"/>
                </a:lnTo>
                <a:lnTo>
                  <a:pt x="458816" y="138099"/>
                </a:lnTo>
                <a:lnTo>
                  <a:pt x="425376" y="95984"/>
                </a:lnTo>
                <a:lnTo>
                  <a:pt x="383278" y="62531"/>
                </a:lnTo>
                <a:lnTo>
                  <a:pt x="334174" y="39394"/>
                </a:lnTo>
                <a:lnTo>
                  <a:pt x="279718" y="28225"/>
                </a:lnTo>
                <a:lnTo>
                  <a:pt x="260662" y="27448"/>
                </a:lnTo>
                <a:lnTo>
                  <a:pt x="144324" y="27448"/>
                </a:lnTo>
                <a:lnTo>
                  <a:pt x="159162" y="20479"/>
                </a:lnTo>
                <a:lnTo>
                  <a:pt x="178237" y="13285"/>
                </a:lnTo>
                <a:lnTo>
                  <a:pt x="197992" y="7573"/>
                </a:lnTo>
                <a:lnTo>
                  <a:pt x="218359" y="3410"/>
                </a:lnTo>
                <a:lnTo>
                  <a:pt x="239271" y="863"/>
                </a:lnTo>
                <a:lnTo>
                  <a:pt x="260662" y="0"/>
                </a:lnTo>
                <a:close/>
              </a:path>
              <a:path w="521334" h="521970">
                <a:moveTo>
                  <a:pt x="144324" y="27448"/>
                </a:moveTo>
                <a:lnTo>
                  <a:pt x="260662" y="27448"/>
                </a:lnTo>
                <a:lnTo>
                  <a:pt x="241606" y="28225"/>
                </a:lnTo>
                <a:lnTo>
                  <a:pt x="222961" y="30516"/>
                </a:lnTo>
                <a:lnTo>
                  <a:pt x="170105" y="45858"/>
                </a:lnTo>
                <a:lnTo>
                  <a:pt x="123153" y="72618"/>
                </a:lnTo>
                <a:lnTo>
                  <a:pt x="83757" y="109142"/>
                </a:lnTo>
                <a:lnTo>
                  <a:pt x="53570" y="153776"/>
                </a:lnTo>
                <a:lnTo>
                  <a:pt x="34246" y="204867"/>
                </a:lnTo>
                <a:lnTo>
                  <a:pt x="27438" y="260762"/>
                </a:lnTo>
                <a:lnTo>
                  <a:pt x="28215" y="279824"/>
                </a:lnTo>
                <a:lnTo>
                  <a:pt x="39379" y="334300"/>
                </a:lnTo>
                <a:lnTo>
                  <a:pt x="62507" y="383421"/>
                </a:lnTo>
                <a:lnTo>
                  <a:pt x="95947" y="425535"/>
                </a:lnTo>
                <a:lnTo>
                  <a:pt x="138046" y="458987"/>
                </a:lnTo>
                <a:lnTo>
                  <a:pt x="187150" y="482124"/>
                </a:lnTo>
                <a:lnTo>
                  <a:pt x="241606" y="493293"/>
                </a:lnTo>
                <a:lnTo>
                  <a:pt x="260662" y="494070"/>
                </a:lnTo>
                <a:lnTo>
                  <a:pt x="144324" y="494070"/>
                </a:lnTo>
                <a:lnTo>
                  <a:pt x="106679" y="471233"/>
                </a:lnTo>
                <a:lnTo>
                  <a:pt x="76312" y="445178"/>
                </a:lnTo>
                <a:lnTo>
                  <a:pt x="50266" y="414800"/>
                </a:lnTo>
                <a:lnTo>
                  <a:pt x="29077" y="380634"/>
                </a:lnTo>
                <a:lnTo>
                  <a:pt x="13280" y="343215"/>
                </a:lnTo>
                <a:lnTo>
                  <a:pt x="3409" y="303079"/>
                </a:lnTo>
                <a:lnTo>
                  <a:pt x="0" y="260762"/>
                </a:lnTo>
                <a:lnTo>
                  <a:pt x="863" y="239363"/>
                </a:lnTo>
                <a:lnTo>
                  <a:pt x="7570" y="198068"/>
                </a:lnTo>
                <a:lnTo>
                  <a:pt x="20471" y="159223"/>
                </a:lnTo>
                <a:lnTo>
                  <a:pt x="39141" y="123200"/>
                </a:lnTo>
                <a:lnTo>
                  <a:pt x="62715" y="91024"/>
                </a:lnTo>
                <a:lnTo>
                  <a:pt x="91251" y="62531"/>
                </a:lnTo>
                <a:lnTo>
                  <a:pt x="123316" y="39046"/>
                </a:lnTo>
                <a:lnTo>
                  <a:pt x="140832" y="29088"/>
                </a:lnTo>
                <a:lnTo>
                  <a:pt x="144324" y="274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55630" y="5942797"/>
            <a:ext cx="277495" cy="88900"/>
          </a:xfrm>
          <a:custGeom>
            <a:avLst/>
            <a:gdLst/>
            <a:ahLst/>
            <a:cxnLst/>
            <a:rect l="l" t="t" r="r" b="b"/>
            <a:pathLst>
              <a:path w="277495" h="88900">
                <a:moveTo>
                  <a:pt x="151471" y="0"/>
                </a:moveTo>
                <a:lnTo>
                  <a:pt x="106772" y="3932"/>
                </a:lnTo>
                <a:lnTo>
                  <a:pt x="68321" y="15721"/>
                </a:lnTo>
                <a:lnTo>
                  <a:pt x="26427" y="41887"/>
                </a:lnTo>
                <a:lnTo>
                  <a:pt x="0" y="71567"/>
                </a:lnTo>
                <a:lnTo>
                  <a:pt x="0" y="82547"/>
                </a:lnTo>
                <a:lnTo>
                  <a:pt x="6173" y="88723"/>
                </a:lnTo>
                <a:lnTo>
                  <a:pt x="18520" y="88723"/>
                </a:lnTo>
                <a:lnTo>
                  <a:pt x="22636" y="86664"/>
                </a:lnTo>
                <a:lnTo>
                  <a:pt x="24694" y="83233"/>
                </a:lnTo>
                <a:lnTo>
                  <a:pt x="32977" y="73317"/>
                </a:lnTo>
                <a:lnTo>
                  <a:pt x="62703" y="48783"/>
                </a:lnTo>
                <a:lnTo>
                  <a:pt x="98527" y="33113"/>
                </a:lnTo>
                <a:lnTo>
                  <a:pt x="125023" y="28254"/>
                </a:lnTo>
                <a:lnTo>
                  <a:pt x="232824" y="28254"/>
                </a:lnTo>
                <a:lnTo>
                  <a:pt x="226444" y="24060"/>
                </a:lnTo>
                <a:lnTo>
                  <a:pt x="190901" y="7771"/>
                </a:lnTo>
                <a:lnTo>
                  <a:pt x="164986" y="1567"/>
                </a:lnTo>
                <a:lnTo>
                  <a:pt x="151471" y="0"/>
                </a:lnTo>
                <a:close/>
              </a:path>
              <a:path w="277495" h="88900">
                <a:moveTo>
                  <a:pt x="232824" y="28254"/>
                </a:moveTo>
                <a:lnTo>
                  <a:pt x="125023" y="28254"/>
                </a:lnTo>
                <a:lnTo>
                  <a:pt x="141003" y="28628"/>
                </a:lnTo>
                <a:lnTo>
                  <a:pt x="156248" y="30091"/>
                </a:lnTo>
                <a:lnTo>
                  <a:pt x="195629" y="40237"/>
                </a:lnTo>
                <a:lnTo>
                  <a:pt x="236697" y="66098"/>
                </a:lnTo>
                <a:lnTo>
                  <a:pt x="255174" y="86664"/>
                </a:lnTo>
                <a:lnTo>
                  <a:pt x="259290" y="88723"/>
                </a:lnTo>
                <a:lnTo>
                  <a:pt x="270951" y="88723"/>
                </a:lnTo>
                <a:lnTo>
                  <a:pt x="277125" y="82547"/>
                </a:lnTo>
                <a:lnTo>
                  <a:pt x="257120" y="47625"/>
                </a:lnTo>
                <a:lnTo>
                  <a:pt x="237259" y="31168"/>
                </a:lnTo>
                <a:lnTo>
                  <a:pt x="232824" y="2825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62818" y="5792464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31595" y="0"/>
                </a:moveTo>
                <a:lnTo>
                  <a:pt x="19006" y="5403"/>
                </a:lnTo>
                <a:lnTo>
                  <a:pt x="8971" y="14667"/>
                </a:lnTo>
                <a:lnTo>
                  <a:pt x="2376" y="26960"/>
                </a:lnTo>
                <a:lnTo>
                  <a:pt x="0" y="41648"/>
                </a:lnTo>
                <a:lnTo>
                  <a:pt x="2556" y="54202"/>
                </a:lnTo>
                <a:lnTo>
                  <a:pt x="9046" y="65022"/>
                </a:lnTo>
                <a:lnTo>
                  <a:pt x="19215" y="73436"/>
                </a:lnTo>
                <a:lnTo>
                  <a:pt x="32809" y="78774"/>
                </a:lnTo>
                <a:lnTo>
                  <a:pt x="49572" y="80363"/>
                </a:lnTo>
                <a:lnTo>
                  <a:pt x="62562" y="75209"/>
                </a:lnTo>
                <a:lnTo>
                  <a:pt x="72931" y="66187"/>
                </a:lnTo>
                <a:lnTo>
                  <a:pt x="79799" y="54176"/>
                </a:lnTo>
                <a:lnTo>
                  <a:pt x="82004" y="41648"/>
                </a:lnTo>
                <a:lnTo>
                  <a:pt x="82204" y="37481"/>
                </a:lnTo>
                <a:lnTo>
                  <a:pt x="79403" y="25203"/>
                </a:lnTo>
                <a:lnTo>
                  <a:pt x="72703" y="14634"/>
                </a:lnTo>
                <a:lnTo>
                  <a:pt x="62426" y="6522"/>
                </a:lnTo>
                <a:lnTo>
                  <a:pt x="48644" y="1417"/>
                </a:lnTo>
                <a:lnTo>
                  <a:pt x="315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43313" y="5792464"/>
            <a:ext cx="82550" cy="80645"/>
          </a:xfrm>
          <a:custGeom>
            <a:avLst/>
            <a:gdLst/>
            <a:ahLst/>
            <a:cxnLst/>
            <a:rect l="l" t="t" r="r" b="b"/>
            <a:pathLst>
              <a:path w="82550" h="80645">
                <a:moveTo>
                  <a:pt x="31591" y="0"/>
                </a:moveTo>
                <a:lnTo>
                  <a:pt x="19002" y="5403"/>
                </a:lnTo>
                <a:lnTo>
                  <a:pt x="8969" y="14665"/>
                </a:lnTo>
                <a:lnTo>
                  <a:pt x="2375" y="26961"/>
                </a:lnTo>
                <a:lnTo>
                  <a:pt x="0" y="41650"/>
                </a:lnTo>
                <a:lnTo>
                  <a:pt x="2555" y="54203"/>
                </a:lnTo>
                <a:lnTo>
                  <a:pt x="9044" y="65022"/>
                </a:lnTo>
                <a:lnTo>
                  <a:pt x="19213" y="73436"/>
                </a:lnTo>
                <a:lnTo>
                  <a:pt x="32808" y="78774"/>
                </a:lnTo>
                <a:lnTo>
                  <a:pt x="49575" y="80363"/>
                </a:lnTo>
                <a:lnTo>
                  <a:pt x="62565" y="75209"/>
                </a:lnTo>
                <a:lnTo>
                  <a:pt x="72934" y="66186"/>
                </a:lnTo>
                <a:lnTo>
                  <a:pt x="79799" y="54175"/>
                </a:lnTo>
                <a:lnTo>
                  <a:pt x="82004" y="41650"/>
                </a:lnTo>
                <a:lnTo>
                  <a:pt x="82204" y="37477"/>
                </a:lnTo>
                <a:lnTo>
                  <a:pt x="79403" y="25200"/>
                </a:lnTo>
                <a:lnTo>
                  <a:pt x="72707" y="14634"/>
                </a:lnTo>
                <a:lnTo>
                  <a:pt x="62428" y="6521"/>
                </a:lnTo>
                <a:lnTo>
                  <a:pt x="48644" y="1416"/>
                </a:lnTo>
                <a:lnTo>
                  <a:pt x="3159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3530" y="5612933"/>
            <a:ext cx="521334" cy="521970"/>
          </a:xfrm>
          <a:custGeom>
            <a:avLst/>
            <a:gdLst/>
            <a:ahLst/>
            <a:cxnLst/>
            <a:rect l="l" t="t" r="r" b="b"/>
            <a:pathLst>
              <a:path w="521334" h="521970">
                <a:moveTo>
                  <a:pt x="260662" y="0"/>
                </a:moveTo>
                <a:lnTo>
                  <a:pt x="218359" y="3410"/>
                </a:lnTo>
                <a:lnTo>
                  <a:pt x="178237" y="13285"/>
                </a:lnTo>
                <a:lnTo>
                  <a:pt x="140832" y="29088"/>
                </a:lnTo>
                <a:lnTo>
                  <a:pt x="106679" y="50285"/>
                </a:lnTo>
                <a:lnTo>
                  <a:pt x="76312" y="76341"/>
                </a:lnTo>
                <a:lnTo>
                  <a:pt x="50266" y="106720"/>
                </a:lnTo>
                <a:lnTo>
                  <a:pt x="29077" y="140887"/>
                </a:lnTo>
                <a:lnTo>
                  <a:pt x="13279" y="178306"/>
                </a:lnTo>
                <a:lnTo>
                  <a:pt x="3409" y="218443"/>
                </a:lnTo>
                <a:lnTo>
                  <a:pt x="0" y="260762"/>
                </a:lnTo>
                <a:lnTo>
                  <a:pt x="863" y="282160"/>
                </a:lnTo>
                <a:lnTo>
                  <a:pt x="7570" y="323453"/>
                </a:lnTo>
                <a:lnTo>
                  <a:pt x="20471" y="362297"/>
                </a:lnTo>
                <a:lnTo>
                  <a:pt x="39141" y="398319"/>
                </a:lnTo>
                <a:lnTo>
                  <a:pt x="62716" y="430496"/>
                </a:lnTo>
                <a:lnTo>
                  <a:pt x="91251" y="458987"/>
                </a:lnTo>
                <a:lnTo>
                  <a:pt x="123316" y="482472"/>
                </a:lnTo>
                <a:lnTo>
                  <a:pt x="159162" y="501039"/>
                </a:lnTo>
                <a:lnTo>
                  <a:pt x="197993" y="513945"/>
                </a:lnTo>
                <a:lnTo>
                  <a:pt x="239272" y="520655"/>
                </a:lnTo>
                <a:lnTo>
                  <a:pt x="260662" y="521519"/>
                </a:lnTo>
                <a:lnTo>
                  <a:pt x="282053" y="520655"/>
                </a:lnTo>
                <a:lnTo>
                  <a:pt x="323332" y="513945"/>
                </a:lnTo>
                <a:lnTo>
                  <a:pt x="362162" y="501039"/>
                </a:lnTo>
                <a:lnTo>
                  <a:pt x="377000" y="494070"/>
                </a:lnTo>
                <a:lnTo>
                  <a:pt x="260662" y="494070"/>
                </a:lnTo>
                <a:lnTo>
                  <a:pt x="241606" y="493293"/>
                </a:lnTo>
                <a:lnTo>
                  <a:pt x="187150" y="482124"/>
                </a:lnTo>
                <a:lnTo>
                  <a:pt x="138046" y="458987"/>
                </a:lnTo>
                <a:lnTo>
                  <a:pt x="95947" y="425535"/>
                </a:lnTo>
                <a:lnTo>
                  <a:pt x="62507" y="383421"/>
                </a:lnTo>
                <a:lnTo>
                  <a:pt x="39379" y="334300"/>
                </a:lnTo>
                <a:lnTo>
                  <a:pt x="28215" y="279824"/>
                </a:lnTo>
                <a:lnTo>
                  <a:pt x="27438" y="260762"/>
                </a:lnTo>
                <a:lnTo>
                  <a:pt x="28215" y="241699"/>
                </a:lnTo>
                <a:lnTo>
                  <a:pt x="39379" y="187221"/>
                </a:lnTo>
                <a:lnTo>
                  <a:pt x="62507" y="138099"/>
                </a:lnTo>
                <a:lnTo>
                  <a:pt x="95947" y="95984"/>
                </a:lnTo>
                <a:lnTo>
                  <a:pt x="138045" y="62531"/>
                </a:lnTo>
                <a:lnTo>
                  <a:pt x="187149" y="39394"/>
                </a:lnTo>
                <a:lnTo>
                  <a:pt x="241606" y="28225"/>
                </a:lnTo>
                <a:lnTo>
                  <a:pt x="260662" y="27448"/>
                </a:lnTo>
                <a:lnTo>
                  <a:pt x="376999" y="27448"/>
                </a:lnTo>
                <a:lnTo>
                  <a:pt x="362161" y="20479"/>
                </a:lnTo>
                <a:lnTo>
                  <a:pt x="343086" y="13285"/>
                </a:lnTo>
                <a:lnTo>
                  <a:pt x="323331" y="7573"/>
                </a:lnTo>
                <a:lnTo>
                  <a:pt x="302964" y="3410"/>
                </a:lnTo>
                <a:lnTo>
                  <a:pt x="282052" y="863"/>
                </a:lnTo>
                <a:lnTo>
                  <a:pt x="260662" y="0"/>
                </a:lnTo>
                <a:close/>
              </a:path>
              <a:path w="521334" h="521970">
                <a:moveTo>
                  <a:pt x="376999" y="27448"/>
                </a:moveTo>
                <a:lnTo>
                  <a:pt x="260662" y="27448"/>
                </a:lnTo>
                <a:lnTo>
                  <a:pt x="279718" y="28225"/>
                </a:lnTo>
                <a:lnTo>
                  <a:pt x="298362" y="30516"/>
                </a:lnTo>
                <a:lnTo>
                  <a:pt x="351218" y="45858"/>
                </a:lnTo>
                <a:lnTo>
                  <a:pt x="398171" y="72618"/>
                </a:lnTo>
                <a:lnTo>
                  <a:pt x="437567" y="109142"/>
                </a:lnTo>
                <a:lnTo>
                  <a:pt x="467753" y="153776"/>
                </a:lnTo>
                <a:lnTo>
                  <a:pt x="487077" y="204867"/>
                </a:lnTo>
                <a:lnTo>
                  <a:pt x="493886" y="260762"/>
                </a:lnTo>
                <a:lnTo>
                  <a:pt x="493109" y="279824"/>
                </a:lnTo>
                <a:lnTo>
                  <a:pt x="481945" y="334300"/>
                </a:lnTo>
                <a:lnTo>
                  <a:pt x="458817" y="383421"/>
                </a:lnTo>
                <a:lnTo>
                  <a:pt x="425377" y="425535"/>
                </a:lnTo>
                <a:lnTo>
                  <a:pt x="383278" y="458987"/>
                </a:lnTo>
                <a:lnTo>
                  <a:pt x="334174" y="482124"/>
                </a:lnTo>
                <a:lnTo>
                  <a:pt x="279718" y="493293"/>
                </a:lnTo>
                <a:lnTo>
                  <a:pt x="260662" y="494070"/>
                </a:lnTo>
                <a:lnTo>
                  <a:pt x="377000" y="494070"/>
                </a:lnTo>
                <a:lnTo>
                  <a:pt x="414645" y="471233"/>
                </a:lnTo>
                <a:lnTo>
                  <a:pt x="445012" y="445178"/>
                </a:lnTo>
                <a:lnTo>
                  <a:pt x="471058" y="414799"/>
                </a:lnTo>
                <a:lnTo>
                  <a:pt x="492247" y="380633"/>
                </a:lnTo>
                <a:lnTo>
                  <a:pt x="508044" y="343215"/>
                </a:lnTo>
                <a:lnTo>
                  <a:pt x="517915" y="303079"/>
                </a:lnTo>
                <a:lnTo>
                  <a:pt x="521324" y="260762"/>
                </a:lnTo>
                <a:lnTo>
                  <a:pt x="520461" y="239363"/>
                </a:lnTo>
                <a:lnTo>
                  <a:pt x="513754" y="198068"/>
                </a:lnTo>
                <a:lnTo>
                  <a:pt x="500853" y="159223"/>
                </a:lnTo>
                <a:lnTo>
                  <a:pt x="482182" y="123200"/>
                </a:lnTo>
                <a:lnTo>
                  <a:pt x="458608" y="91024"/>
                </a:lnTo>
                <a:lnTo>
                  <a:pt x="430073" y="62531"/>
                </a:lnTo>
                <a:lnTo>
                  <a:pt x="398008" y="39046"/>
                </a:lnTo>
                <a:lnTo>
                  <a:pt x="380491" y="29088"/>
                </a:lnTo>
                <a:lnTo>
                  <a:pt x="376999" y="274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90" dirty="0"/>
              <a:t>W</a:t>
            </a:r>
            <a:r>
              <a:rPr spc="-5" dirty="0"/>
              <a:t>e</a:t>
            </a:r>
            <a:r>
              <a:rPr spc="20" dirty="0"/>
              <a:t> </a:t>
            </a:r>
            <a:r>
              <a:rPr spc="-5" dirty="0"/>
              <a:t>p</a:t>
            </a:r>
            <a:r>
              <a:rPr spc="-114" dirty="0"/>
              <a:t>r</a:t>
            </a:r>
            <a:r>
              <a:rPr spc="-10" dirty="0"/>
              <a:t>o</a:t>
            </a:r>
            <a:r>
              <a:rPr spc="-20" dirty="0"/>
              <a:t>p</a:t>
            </a:r>
            <a:r>
              <a:rPr spc="-10" dirty="0"/>
              <a:t>os</a:t>
            </a:r>
            <a:r>
              <a:rPr spc="-20" dirty="0"/>
              <a:t>e</a:t>
            </a:r>
            <a:r>
              <a:rPr spc="-5" dirty="0"/>
              <a:t>:</a:t>
            </a:r>
            <a:r>
              <a:rPr spc="75" dirty="0"/>
              <a:t> </a:t>
            </a:r>
            <a:r>
              <a:rPr spc="-10" dirty="0"/>
              <a:t>NeuG</a:t>
            </a:r>
            <a:r>
              <a:rPr spc="-110" dirty="0"/>
              <a:t>r</a:t>
            </a:r>
            <a:r>
              <a:rPr spc="-5" dirty="0"/>
              <a:t>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200911"/>
            <a:ext cx="104051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-	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id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g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aph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400" b="0" spc="-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aflow</a:t>
            </a:r>
            <a:r>
              <a:rPr sz="2400" b="0" spc="-7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mod</a:t>
            </a:r>
            <a:r>
              <a:rPr sz="2400" b="0" spc="-1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ls</a:t>
            </a:r>
            <a:r>
              <a:rPr sz="2400" b="0" spc="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3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-2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ppo</a:t>
            </a:r>
            <a:r>
              <a:rPr sz="2400" b="0" spc="-2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spc="3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spc="1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b="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400" b="0" i="1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b="0" i="1" spc="-10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and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i="1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b="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ab</a:t>
            </a:r>
            <a:r>
              <a:rPr sz="2400" b="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b="0" i="1" spc="-8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b="0" spc="-6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b="0" spc="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b="0" spc="-1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0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b="0" spc="-5" dirty="0">
                <a:solidFill>
                  <a:srgbClr val="2D75B6"/>
                </a:solidFill>
                <a:latin typeface="Calibri Light" panose="020F0302020204030204"/>
                <a:cs typeface="Calibri Light" panose="020F0302020204030204"/>
              </a:rPr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1193" y="5273828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5" h="121920">
                <a:moveTo>
                  <a:pt x="66564" y="0"/>
                </a:moveTo>
                <a:lnTo>
                  <a:pt x="102044" y="15839"/>
                </a:lnTo>
                <a:lnTo>
                  <a:pt x="121254" y="53325"/>
                </a:lnTo>
                <a:lnTo>
                  <a:pt x="122521" y="69744"/>
                </a:lnTo>
                <a:lnTo>
                  <a:pt x="119377" y="82136"/>
                </a:lnTo>
                <a:lnTo>
                  <a:pt x="94568" y="111180"/>
                </a:lnTo>
                <a:lnTo>
                  <a:pt x="49170" y="121693"/>
                </a:lnTo>
                <a:lnTo>
                  <a:pt x="35785" y="117300"/>
                </a:lnTo>
                <a:lnTo>
                  <a:pt x="6512" y="88957"/>
                </a:lnTo>
                <a:lnTo>
                  <a:pt x="0" y="61368"/>
                </a:lnTo>
                <a:lnTo>
                  <a:pt x="36" y="59227"/>
                </a:lnTo>
                <a:lnTo>
                  <a:pt x="14670" y="21982"/>
                </a:lnTo>
                <a:lnTo>
                  <a:pt x="50914" y="1484"/>
                </a:lnTo>
                <a:lnTo>
                  <a:pt x="665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941" y="5273828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5" h="121920">
                <a:moveTo>
                  <a:pt x="66561" y="0"/>
                </a:moveTo>
                <a:lnTo>
                  <a:pt x="102038" y="15838"/>
                </a:lnTo>
                <a:lnTo>
                  <a:pt x="121253" y="53324"/>
                </a:lnTo>
                <a:lnTo>
                  <a:pt x="122522" y="69742"/>
                </a:lnTo>
                <a:lnTo>
                  <a:pt x="119376" y="82134"/>
                </a:lnTo>
                <a:lnTo>
                  <a:pt x="94564" y="111179"/>
                </a:lnTo>
                <a:lnTo>
                  <a:pt x="49174" y="121693"/>
                </a:lnTo>
                <a:lnTo>
                  <a:pt x="35790" y="117300"/>
                </a:lnTo>
                <a:lnTo>
                  <a:pt x="6514" y="88957"/>
                </a:lnTo>
                <a:lnTo>
                  <a:pt x="0" y="61368"/>
                </a:lnTo>
                <a:lnTo>
                  <a:pt x="36" y="59230"/>
                </a:lnTo>
                <a:lnTo>
                  <a:pt x="14673" y="21983"/>
                </a:lnTo>
                <a:lnTo>
                  <a:pt x="50915" y="1484"/>
                </a:lnTo>
                <a:lnTo>
                  <a:pt x="66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1405" y="5530163"/>
            <a:ext cx="414655" cy="133350"/>
          </a:xfrm>
          <a:custGeom>
            <a:avLst/>
            <a:gdLst/>
            <a:ahLst/>
            <a:cxnLst/>
            <a:rect l="l" t="t" r="r" b="b"/>
            <a:pathLst>
              <a:path w="414655" h="133350">
                <a:moveTo>
                  <a:pt x="392098" y="94"/>
                </a:moveTo>
                <a:lnTo>
                  <a:pt x="406095" y="4334"/>
                </a:lnTo>
                <a:lnTo>
                  <a:pt x="413695" y="15165"/>
                </a:lnTo>
                <a:lnTo>
                  <a:pt x="414161" y="25654"/>
                </a:lnTo>
                <a:lnTo>
                  <a:pt x="413391" y="28733"/>
                </a:lnTo>
                <a:lnTo>
                  <a:pt x="384416" y="61897"/>
                </a:lnTo>
                <a:lnTo>
                  <a:pt x="354608" y="86661"/>
                </a:lnTo>
                <a:lnTo>
                  <a:pt x="321328" y="106660"/>
                </a:lnTo>
                <a:lnTo>
                  <a:pt x="285017" y="121428"/>
                </a:lnTo>
                <a:lnTo>
                  <a:pt x="246111" y="130495"/>
                </a:lnTo>
                <a:lnTo>
                  <a:pt x="218949" y="133142"/>
                </a:lnTo>
                <a:lnTo>
                  <a:pt x="203915" y="132849"/>
                </a:lnTo>
                <a:lnTo>
                  <a:pt x="161114" y="128077"/>
                </a:lnTo>
                <a:lnTo>
                  <a:pt x="121836" y="117787"/>
                </a:lnTo>
                <a:lnTo>
                  <a:pt x="86170" y="102393"/>
                </a:lnTo>
                <a:lnTo>
                  <a:pt x="66782" y="90970"/>
                </a:lnTo>
                <a:lnTo>
                  <a:pt x="194401" y="90970"/>
                </a:lnTo>
                <a:lnTo>
                  <a:pt x="209770" y="90656"/>
                </a:lnTo>
                <a:lnTo>
                  <a:pt x="252741" y="85295"/>
                </a:lnTo>
                <a:lnTo>
                  <a:pt x="291053" y="73701"/>
                </a:lnTo>
                <a:lnTo>
                  <a:pt x="334998" y="49441"/>
                </a:lnTo>
                <a:lnTo>
                  <a:pt x="370919" y="16243"/>
                </a:lnTo>
                <a:lnTo>
                  <a:pt x="383023" y="3938"/>
                </a:lnTo>
                <a:lnTo>
                  <a:pt x="392098" y="94"/>
                </a:lnTo>
                <a:close/>
              </a:path>
              <a:path w="414655" h="133350">
                <a:moveTo>
                  <a:pt x="20515" y="0"/>
                </a:moveTo>
                <a:lnTo>
                  <a:pt x="27696" y="0"/>
                </a:lnTo>
                <a:lnTo>
                  <a:pt x="33850" y="3078"/>
                </a:lnTo>
                <a:lnTo>
                  <a:pt x="36928" y="8209"/>
                </a:lnTo>
                <a:lnTo>
                  <a:pt x="45065" y="18259"/>
                </a:lnTo>
                <a:lnTo>
                  <a:pt x="72868" y="45035"/>
                </a:lnTo>
                <a:lnTo>
                  <a:pt x="105211" y="66280"/>
                </a:lnTo>
                <a:lnTo>
                  <a:pt x="141394" y="81393"/>
                </a:lnTo>
                <a:lnTo>
                  <a:pt x="180717" y="89775"/>
                </a:lnTo>
                <a:lnTo>
                  <a:pt x="194401" y="90970"/>
                </a:lnTo>
                <a:lnTo>
                  <a:pt x="66782" y="90970"/>
                </a:lnTo>
                <a:lnTo>
                  <a:pt x="34751" y="66280"/>
                </a:lnTo>
                <a:lnTo>
                  <a:pt x="2051" y="29759"/>
                </a:lnTo>
                <a:lnTo>
                  <a:pt x="0" y="20523"/>
                </a:lnTo>
                <a:lnTo>
                  <a:pt x="4702" y="7484"/>
                </a:lnTo>
                <a:lnTo>
                  <a:pt x="16403" y="417"/>
                </a:lnTo>
                <a:lnTo>
                  <a:pt x="2051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815" y="5006819"/>
            <a:ext cx="779780" cy="780415"/>
          </a:xfrm>
          <a:custGeom>
            <a:avLst/>
            <a:gdLst/>
            <a:ahLst/>
            <a:cxnLst/>
            <a:rect l="l" t="t" r="r" b="b"/>
            <a:pathLst>
              <a:path w="779780" h="780414">
                <a:moveTo>
                  <a:pt x="389798" y="0"/>
                </a:moveTo>
                <a:lnTo>
                  <a:pt x="453059" y="5100"/>
                </a:lnTo>
                <a:lnTo>
                  <a:pt x="513057" y="19866"/>
                </a:lnTo>
                <a:lnTo>
                  <a:pt x="568993" y="43499"/>
                </a:lnTo>
                <a:lnTo>
                  <a:pt x="620067" y="75198"/>
                </a:lnTo>
                <a:lnTo>
                  <a:pt x="665478" y="114162"/>
                </a:lnTo>
                <a:lnTo>
                  <a:pt x="704428" y="159591"/>
                </a:lnTo>
                <a:lnTo>
                  <a:pt x="736114" y="210685"/>
                </a:lnTo>
                <a:lnTo>
                  <a:pt x="759738" y="266642"/>
                </a:lnTo>
                <a:lnTo>
                  <a:pt x="774499" y="326663"/>
                </a:lnTo>
                <a:lnTo>
                  <a:pt x="779597" y="389948"/>
                </a:lnTo>
                <a:lnTo>
                  <a:pt x="778306" y="421947"/>
                </a:lnTo>
                <a:lnTo>
                  <a:pt x="768276" y="483698"/>
                </a:lnTo>
                <a:lnTo>
                  <a:pt x="748984" y="541786"/>
                </a:lnTo>
                <a:lnTo>
                  <a:pt x="721064" y="595653"/>
                </a:lnTo>
                <a:lnTo>
                  <a:pt x="685811" y="643770"/>
                </a:lnTo>
                <a:lnTo>
                  <a:pt x="643139" y="686377"/>
                </a:lnTo>
                <a:lnTo>
                  <a:pt x="595188" y="721497"/>
                </a:lnTo>
                <a:lnTo>
                  <a:pt x="541583" y="749263"/>
                </a:lnTo>
                <a:lnTo>
                  <a:pt x="483516" y="768563"/>
                </a:lnTo>
                <a:lnTo>
                  <a:pt x="421786" y="778596"/>
                </a:lnTo>
                <a:lnTo>
                  <a:pt x="389798" y="779888"/>
                </a:lnTo>
                <a:lnTo>
                  <a:pt x="357811" y="778596"/>
                </a:lnTo>
                <a:lnTo>
                  <a:pt x="296081" y="768563"/>
                </a:lnTo>
                <a:lnTo>
                  <a:pt x="238014" y="749263"/>
                </a:lnTo>
                <a:lnTo>
                  <a:pt x="215825" y="738841"/>
                </a:lnTo>
                <a:lnTo>
                  <a:pt x="389798" y="738841"/>
                </a:lnTo>
                <a:lnTo>
                  <a:pt x="418295" y="737678"/>
                </a:lnTo>
                <a:lnTo>
                  <a:pt x="473352" y="728655"/>
                </a:lnTo>
                <a:lnTo>
                  <a:pt x="525218" y="711310"/>
                </a:lnTo>
                <a:lnTo>
                  <a:pt x="573161" y="686377"/>
                </a:lnTo>
                <a:lnTo>
                  <a:pt x="616447" y="654588"/>
                </a:lnTo>
                <a:lnTo>
                  <a:pt x="654345" y="616677"/>
                </a:lnTo>
                <a:lnTo>
                  <a:pt x="686122" y="573374"/>
                </a:lnTo>
                <a:lnTo>
                  <a:pt x="711046" y="525415"/>
                </a:lnTo>
                <a:lnTo>
                  <a:pt x="728384" y="473531"/>
                </a:lnTo>
                <a:lnTo>
                  <a:pt x="737404" y="418454"/>
                </a:lnTo>
                <a:lnTo>
                  <a:pt x="738566" y="389948"/>
                </a:lnTo>
                <a:lnTo>
                  <a:pt x="737404" y="361441"/>
                </a:lnTo>
                <a:lnTo>
                  <a:pt x="728384" y="306362"/>
                </a:lnTo>
                <a:lnTo>
                  <a:pt x="711046" y="254476"/>
                </a:lnTo>
                <a:lnTo>
                  <a:pt x="686122" y="206515"/>
                </a:lnTo>
                <a:lnTo>
                  <a:pt x="654345" y="163212"/>
                </a:lnTo>
                <a:lnTo>
                  <a:pt x="616447" y="125300"/>
                </a:lnTo>
                <a:lnTo>
                  <a:pt x="573161" y="93511"/>
                </a:lnTo>
                <a:lnTo>
                  <a:pt x="525218" y="68577"/>
                </a:lnTo>
                <a:lnTo>
                  <a:pt x="473352" y="51232"/>
                </a:lnTo>
                <a:lnTo>
                  <a:pt x="418295" y="42209"/>
                </a:lnTo>
                <a:lnTo>
                  <a:pt x="389798" y="41047"/>
                </a:lnTo>
                <a:lnTo>
                  <a:pt x="215825" y="41047"/>
                </a:lnTo>
                <a:lnTo>
                  <a:pt x="238014" y="30625"/>
                </a:lnTo>
                <a:lnTo>
                  <a:pt x="266540" y="19866"/>
                </a:lnTo>
                <a:lnTo>
                  <a:pt x="296081" y="11325"/>
                </a:lnTo>
                <a:lnTo>
                  <a:pt x="326538" y="5100"/>
                </a:lnTo>
                <a:lnTo>
                  <a:pt x="357810" y="1291"/>
                </a:lnTo>
                <a:lnTo>
                  <a:pt x="389798" y="0"/>
                </a:lnTo>
                <a:close/>
              </a:path>
              <a:path w="779780" h="780414">
                <a:moveTo>
                  <a:pt x="215825" y="41047"/>
                </a:moveTo>
                <a:lnTo>
                  <a:pt x="389798" y="41047"/>
                </a:lnTo>
                <a:lnTo>
                  <a:pt x="361302" y="42209"/>
                </a:lnTo>
                <a:lnTo>
                  <a:pt x="333420" y="45635"/>
                </a:lnTo>
                <a:lnTo>
                  <a:pt x="279867" y="58910"/>
                </a:lnTo>
                <a:lnTo>
                  <a:pt x="229871" y="80141"/>
                </a:lnTo>
                <a:lnTo>
                  <a:pt x="184165" y="108594"/>
                </a:lnTo>
                <a:lnTo>
                  <a:pt x="143481" y="143536"/>
                </a:lnTo>
                <a:lnTo>
                  <a:pt x="108387" y="184480"/>
                </a:lnTo>
                <a:lnTo>
                  <a:pt x="80110" y="229959"/>
                </a:lnTo>
                <a:lnTo>
                  <a:pt x="58888" y="279974"/>
                </a:lnTo>
                <a:lnTo>
                  <a:pt x="45617" y="333548"/>
                </a:lnTo>
                <a:lnTo>
                  <a:pt x="41031" y="389948"/>
                </a:lnTo>
                <a:lnTo>
                  <a:pt x="42193" y="418454"/>
                </a:lnTo>
                <a:lnTo>
                  <a:pt x="51213" y="473531"/>
                </a:lnTo>
                <a:lnTo>
                  <a:pt x="68551" y="525415"/>
                </a:lnTo>
                <a:lnTo>
                  <a:pt x="93475" y="573374"/>
                </a:lnTo>
                <a:lnTo>
                  <a:pt x="125252" y="616677"/>
                </a:lnTo>
                <a:lnTo>
                  <a:pt x="163150" y="654588"/>
                </a:lnTo>
                <a:lnTo>
                  <a:pt x="206436" y="686377"/>
                </a:lnTo>
                <a:lnTo>
                  <a:pt x="254379" y="711310"/>
                </a:lnTo>
                <a:lnTo>
                  <a:pt x="306245" y="728655"/>
                </a:lnTo>
                <a:lnTo>
                  <a:pt x="361302" y="737678"/>
                </a:lnTo>
                <a:lnTo>
                  <a:pt x="389798" y="738841"/>
                </a:lnTo>
                <a:lnTo>
                  <a:pt x="215825" y="738841"/>
                </a:lnTo>
                <a:lnTo>
                  <a:pt x="159530" y="704690"/>
                </a:lnTo>
                <a:lnTo>
                  <a:pt x="114118" y="665726"/>
                </a:lnTo>
                <a:lnTo>
                  <a:pt x="75169" y="620298"/>
                </a:lnTo>
                <a:lnTo>
                  <a:pt x="43483" y="569206"/>
                </a:lnTo>
                <a:lnTo>
                  <a:pt x="19859" y="513250"/>
                </a:lnTo>
                <a:lnTo>
                  <a:pt x="5098" y="453230"/>
                </a:lnTo>
                <a:lnTo>
                  <a:pt x="0" y="389948"/>
                </a:lnTo>
                <a:lnTo>
                  <a:pt x="1291" y="357948"/>
                </a:lnTo>
                <a:lnTo>
                  <a:pt x="11320" y="296195"/>
                </a:lnTo>
                <a:lnTo>
                  <a:pt x="30613" y="238105"/>
                </a:lnTo>
                <a:lnTo>
                  <a:pt x="58533" y="184236"/>
                </a:lnTo>
                <a:lnTo>
                  <a:pt x="93786" y="136118"/>
                </a:lnTo>
                <a:lnTo>
                  <a:pt x="136458" y="93511"/>
                </a:lnTo>
                <a:lnTo>
                  <a:pt x="184409" y="58390"/>
                </a:lnTo>
                <a:lnTo>
                  <a:pt x="210604" y="43499"/>
                </a:lnTo>
                <a:lnTo>
                  <a:pt x="215825" y="4104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1510" y="5120259"/>
            <a:ext cx="2774950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6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000" spc="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ef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1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6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gr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ct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7632" y="4066032"/>
            <a:ext cx="1219200" cy="245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7336" y="5264684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66564" y="0"/>
                </a:moveTo>
                <a:lnTo>
                  <a:pt x="102044" y="15839"/>
                </a:lnTo>
                <a:lnTo>
                  <a:pt x="121254" y="53325"/>
                </a:lnTo>
                <a:lnTo>
                  <a:pt x="122521" y="69744"/>
                </a:lnTo>
                <a:lnTo>
                  <a:pt x="119377" y="82136"/>
                </a:lnTo>
                <a:lnTo>
                  <a:pt x="94568" y="111180"/>
                </a:lnTo>
                <a:lnTo>
                  <a:pt x="49170" y="121693"/>
                </a:lnTo>
                <a:lnTo>
                  <a:pt x="35785" y="117300"/>
                </a:lnTo>
                <a:lnTo>
                  <a:pt x="6512" y="88957"/>
                </a:lnTo>
                <a:lnTo>
                  <a:pt x="0" y="61368"/>
                </a:lnTo>
                <a:lnTo>
                  <a:pt x="36" y="59227"/>
                </a:lnTo>
                <a:lnTo>
                  <a:pt x="14670" y="21982"/>
                </a:lnTo>
                <a:lnTo>
                  <a:pt x="50914" y="1484"/>
                </a:lnTo>
                <a:lnTo>
                  <a:pt x="665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085" y="5264684"/>
            <a:ext cx="122555" cy="121920"/>
          </a:xfrm>
          <a:custGeom>
            <a:avLst/>
            <a:gdLst/>
            <a:ahLst/>
            <a:cxnLst/>
            <a:rect l="l" t="t" r="r" b="b"/>
            <a:pathLst>
              <a:path w="122554" h="121920">
                <a:moveTo>
                  <a:pt x="66561" y="0"/>
                </a:moveTo>
                <a:lnTo>
                  <a:pt x="102038" y="15838"/>
                </a:lnTo>
                <a:lnTo>
                  <a:pt x="121253" y="53324"/>
                </a:lnTo>
                <a:lnTo>
                  <a:pt x="122522" y="69742"/>
                </a:lnTo>
                <a:lnTo>
                  <a:pt x="119376" y="82134"/>
                </a:lnTo>
                <a:lnTo>
                  <a:pt x="94564" y="111179"/>
                </a:lnTo>
                <a:lnTo>
                  <a:pt x="49174" y="121693"/>
                </a:lnTo>
                <a:lnTo>
                  <a:pt x="35790" y="117300"/>
                </a:lnTo>
                <a:lnTo>
                  <a:pt x="6514" y="88957"/>
                </a:lnTo>
                <a:lnTo>
                  <a:pt x="0" y="61368"/>
                </a:lnTo>
                <a:lnTo>
                  <a:pt x="36" y="59230"/>
                </a:lnTo>
                <a:lnTo>
                  <a:pt x="14673" y="21983"/>
                </a:lnTo>
                <a:lnTo>
                  <a:pt x="50915" y="1484"/>
                </a:lnTo>
                <a:lnTo>
                  <a:pt x="66561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7549" y="5521018"/>
            <a:ext cx="414655" cy="133350"/>
          </a:xfrm>
          <a:custGeom>
            <a:avLst/>
            <a:gdLst/>
            <a:ahLst/>
            <a:cxnLst/>
            <a:rect l="l" t="t" r="r" b="b"/>
            <a:pathLst>
              <a:path w="414654" h="133350">
                <a:moveTo>
                  <a:pt x="392098" y="94"/>
                </a:moveTo>
                <a:lnTo>
                  <a:pt x="406095" y="4334"/>
                </a:lnTo>
                <a:lnTo>
                  <a:pt x="413695" y="15165"/>
                </a:lnTo>
                <a:lnTo>
                  <a:pt x="414161" y="25654"/>
                </a:lnTo>
                <a:lnTo>
                  <a:pt x="413391" y="28733"/>
                </a:lnTo>
                <a:lnTo>
                  <a:pt x="384416" y="61897"/>
                </a:lnTo>
                <a:lnTo>
                  <a:pt x="354608" y="86661"/>
                </a:lnTo>
                <a:lnTo>
                  <a:pt x="321329" y="106660"/>
                </a:lnTo>
                <a:lnTo>
                  <a:pt x="285017" y="121428"/>
                </a:lnTo>
                <a:lnTo>
                  <a:pt x="246111" y="130495"/>
                </a:lnTo>
                <a:lnTo>
                  <a:pt x="218949" y="133142"/>
                </a:lnTo>
                <a:lnTo>
                  <a:pt x="203915" y="132849"/>
                </a:lnTo>
                <a:lnTo>
                  <a:pt x="161114" y="128077"/>
                </a:lnTo>
                <a:lnTo>
                  <a:pt x="121836" y="117787"/>
                </a:lnTo>
                <a:lnTo>
                  <a:pt x="86170" y="102393"/>
                </a:lnTo>
                <a:lnTo>
                  <a:pt x="66782" y="90970"/>
                </a:lnTo>
                <a:lnTo>
                  <a:pt x="194401" y="90970"/>
                </a:lnTo>
                <a:lnTo>
                  <a:pt x="209770" y="90656"/>
                </a:lnTo>
                <a:lnTo>
                  <a:pt x="252741" y="85295"/>
                </a:lnTo>
                <a:lnTo>
                  <a:pt x="291053" y="73701"/>
                </a:lnTo>
                <a:lnTo>
                  <a:pt x="334998" y="49441"/>
                </a:lnTo>
                <a:lnTo>
                  <a:pt x="370919" y="16243"/>
                </a:lnTo>
                <a:lnTo>
                  <a:pt x="383023" y="3938"/>
                </a:lnTo>
                <a:lnTo>
                  <a:pt x="392098" y="94"/>
                </a:lnTo>
                <a:close/>
              </a:path>
              <a:path w="414654" h="133350">
                <a:moveTo>
                  <a:pt x="20515" y="0"/>
                </a:moveTo>
                <a:lnTo>
                  <a:pt x="27696" y="0"/>
                </a:lnTo>
                <a:lnTo>
                  <a:pt x="33850" y="3078"/>
                </a:lnTo>
                <a:lnTo>
                  <a:pt x="36928" y="8209"/>
                </a:lnTo>
                <a:lnTo>
                  <a:pt x="45065" y="18259"/>
                </a:lnTo>
                <a:lnTo>
                  <a:pt x="72868" y="45035"/>
                </a:lnTo>
                <a:lnTo>
                  <a:pt x="105211" y="66280"/>
                </a:lnTo>
                <a:lnTo>
                  <a:pt x="141394" y="81393"/>
                </a:lnTo>
                <a:lnTo>
                  <a:pt x="180717" y="89775"/>
                </a:lnTo>
                <a:lnTo>
                  <a:pt x="194401" y="90970"/>
                </a:lnTo>
                <a:lnTo>
                  <a:pt x="66782" y="90970"/>
                </a:lnTo>
                <a:lnTo>
                  <a:pt x="34751" y="66280"/>
                </a:lnTo>
                <a:lnTo>
                  <a:pt x="2051" y="29759"/>
                </a:lnTo>
                <a:lnTo>
                  <a:pt x="0" y="20523"/>
                </a:lnTo>
                <a:lnTo>
                  <a:pt x="4702" y="7484"/>
                </a:lnTo>
                <a:lnTo>
                  <a:pt x="16403" y="417"/>
                </a:lnTo>
                <a:lnTo>
                  <a:pt x="2051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959" y="4997675"/>
            <a:ext cx="779780" cy="780415"/>
          </a:xfrm>
          <a:custGeom>
            <a:avLst/>
            <a:gdLst/>
            <a:ahLst/>
            <a:cxnLst/>
            <a:rect l="l" t="t" r="r" b="b"/>
            <a:pathLst>
              <a:path w="779779" h="780414">
                <a:moveTo>
                  <a:pt x="389798" y="0"/>
                </a:moveTo>
                <a:lnTo>
                  <a:pt x="453058" y="5100"/>
                </a:lnTo>
                <a:lnTo>
                  <a:pt x="513057" y="19866"/>
                </a:lnTo>
                <a:lnTo>
                  <a:pt x="568993" y="43499"/>
                </a:lnTo>
                <a:lnTo>
                  <a:pt x="620067" y="75198"/>
                </a:lnTo>
                <a:lnTo>
                  <a:pt x="665478" y="114162"/>
                </a:lnTo>
                <a:lnTo>
                  <a:pt x="704427" y="159591"/>
                </a:lnTo>
                <a:lnTo>
                  <a:pt x="736114" y="210685"/>
                </a:lnTo>
                <a:lnTo>
                  <a:pt x="759738" y="266642"/>
                </a:lnTo>
                <a:lnTo>
                  <a:pt x="774499" y="326663"/>
                </a:lnTo>
                <a:lnTo>
                  <a:pt x="779597" y="389948"/>
                </a:lnTo>
                <a:lnTo>
                  <a:pt x="778306" y="421947"/>
                </a:lnTo>
                <a:lnTo>
                  <a:pt x="768276" y="483698"/>
                </a:lnTo>
                <a:lnTo>
                  <a:pt x="748984" y="541786"/>
                </a:lnTo>
                <a:lnTo>
                  <a:pt x="721064" y="595653"/>
                </a:lnTo>
                <a:lnTo>
                  <a:pt x="685811" y="643770"/>
                </a:lnTo>
                <a:lnTo>
                  <a:pt x="643139" y="686377"/>
                </a:lnTo>
                <a:lnTo>
                  <a:pt x="595188" y="721497"/>
                </a:lnTo>
                <a:lnTo>
                  <a:pt x="541583" y="749263"/>
                </a:lnTo>
                <a:lnTo>
                  <a:pt x="483516" y="768563"/>
                </a:lnTo>
                <a:lnTo>
                  <a:pt x="421786" y="778596"/>
                </a:lnTo>
                <a:lnTo>
                  <a:pt x="389799" y="779888"/>
                </a:lnTo>
                <a:lnTo>
                  <a:pt x="357811" y="778596"/>
                </a:lnTo>
                <a:lnTo>
                  <a:pt x="296081" y="768563"/>
                </a:lnTo>
                <a:lnTo>
                  <a:pt x="238014" y="749263"/>
                </a:lnTo>
                <a:lnTo>
                  <a:pt x="215825" y="738841"/>
                </a:lnTo>
                <a:lnTo>
                  <a:pt x="389799" y="738841"/>
                </a:lnTo>
                <a:lnTo>
                  <a:pt x="418295" y="737678"/>
                </a:lnTo>
                <a:lnTo>
                  <a:pt x="473352" y="728655"/>
                </a:lnTo>
                <a:lnTo>
                  <a:pt x="525218" y="711310"/>
                </a:lnTo>
                <a:lnTo>
                  <a:pt x="573161" y="686377"/>
                </a:lnTo>
                <a:lnTo>
                  <a:pt x="616447" y="654588"/>
                </a:lnTo>
                <a:lnTo>
                  <a:pt x="654345" y="616677"/>
                </a:lnTo>
                <a:lnTo>
                  <a:pt x="686122" y="573374"/>
                </a:lnTo>
                <a:lnTo>
                  <a:pt x="711046" y="525415"/>
                </a:lnTo>
                <a:lnTo>
                  <a:pt x="728384" y="473531"/>
                </a:lnTo>
                <a:lnTo>
                  <a:pt x="737404" y="418454"/>
                </a:lnTo>
                <a:lnTo>
                  <a:pt x="738566" y="389948"/>
                </a:lnTo>
                <a:lnTo>
                  <a:pt x="737404" y="361441"/>
                </a:lnTo>
                <a:lnTo>
                  <a:pt x="728384" y="306362"/>
                </a:lnTo>
                <a:lnTo>
                  <a:pt x="711046" y="254476"/>
                </a:lnTo>
                <a:lnTo>
                  <a:pt x="686122" y="206515"/>
                </a:lnTo>
                <a:lnTo>
                  <a:pt x="654345" y="163212"/>
                </a:lnTo>
                <a:lnTo>
                  <a:pt x="616447" y="125300"/>
                </a:lnTo>
                <a:lnTo>
                  <a:pt x="573160" y="93511"/>
                </a:lnTo>
                <a:lnTo>
                  <a:pt x="525218" y="68577"/>
                </a:lnTo>
                <a:lnTo>
                  <a:pt x="473352" y="51232"/>
                </a:lnTo>
                <a:lnTo>
                  <a:pt x="418295" y="42209"/>
                </a:lnTo>
                <a:lnTo>
                  <a:pt x="389798" y="41047"/>
                </a:lnTo>
                <a:lnTo>
                  <a:pt x="215825" y="41047"/>
                </a:lnTo>
                <a:lnTo>
                  <a:pt x="238014" y="30625"/>
                </a:lnTo>
                <a:lnTo>
                  <a:pt x="266540" y="19866"/>
                </a:lnTo>
                <a:lnTo>
                  <a:pt x="296081" y="11325"/>
                </a:lnTo>
                <a:lnTo>
                  <a:pt x="326538" y="5100"/>
                </a:lnTo>
                <a:lnTo>
                  <a:pt x="357810" y="1291"/>
                </a:lnTo>
                <a:lnTo>
                  <a:pt x="389798" y="0"/>
                </a:lnTo>
                <a:close/>
              </a:path>
              <a:path w="779779" h="780414">
                <a:moveTo>
                  <a:pt x="215825" y="41047"/>
                </a:moveTo>
                <a:lnTo>
                  <a:pt x="389798" y="41047"/>
                </a:lnTo>
                <a:lnTo>
                  <a:pt x="361302" y="42209"/>
                </a:lnTo>
                <a:lnTo>
                  <a:pt x="333420" y="45635"/>
                </a:lnTo>
                <a:lnTo>
                  <a:pt x="279867" y="58910"/>
                </a:lnTo>
                <a:lnTo>
                  <a:pt x="229871" y="80141"/>
                </a:lnTo>
                <a:lnTo>
                  <a:pt x="184165" y="108594"/>
                </a:lnTo>
                <a:lnTo>
                  <a:pt x="143481" y="143536"/>
                </a:lnTo>
                <a:lnTo>
                  <a:pt x="108387" y="184480"/>
                </a:lnTo>
                <a:lnTo>
                  <a:pt x="80110" y="229959"/>
                </a:lnTo>
                <a:lnTo>
                  <a:pt x="58888" y="279974"/>
                </a:lnTo>
                <a:lnTo>
                  <a:pt x="45617" y="333548"/>
                </a:lnTo>
                <a:lnTo>
                  <a:pt x="41031" y="389948"/>
                </a:lnTo>
                <a:lnTo>
                  <a:pt x="42193" y="418454"/>
                </a:lnTo>
                <a:lnTo>
                  <a:pt x="51213" y="473531"/>
                </a:lnTo>
                <a:lnTo>
                  <a:pt x="68551" y="525415"/>
                </a:lnTo>
                <a:lnTo>
                  <a:pt x="93475" y="573374"/>
                </a:lnTo>
                <a:lnTo>
                  <a:pt x="125252" y="616677"/>
                </a:lnTo>
                <a:lnTo>
                  <a:pt x="163150" y="654588"/>
                </a:lnTo>
                <a:lnTo>
                  <a:pt x="206436" y="686377"/>
                </a:lnTo>
                <a:lnTo>
                  <a:pt x="254379" y="711310"/>
                </a:lnTo>
                <a:lnTo>
                  <a:pt x="306245" y="728655"/>
                </a:lnTo>
                <a:lnTo>
                  <a:pt x="361302" y="737678"/>
                </a:lnTo>
                <a:lnTo>
                  <a:pt x="389799" y="738841"/>
                </a:lnTo>
                <a:lnTo>
                  <a:pt x="215825" y="738841"/>
                </a:lnTo>
                <a:lnTo>
                  <a:pt x="159530" y="704690"/>
                </a:lnTo>
                <a:lnTo>
                  <a:pt x="114118" y="665726"/>
                </a:lnTo>
                <a:lnTo>
                  <a:pt x="75169" y="620298"/>
                </a:lnTo>
                <a:lnTo>
                  <a:pt x="43483" y="569206"/>
                </a:lnTo>
                <a:lnTo>
                  <a:pt x="19859" y="513250"/>
                </a:lnTo>
                <a:lnTo>
                  <a:pt x="5098" y="453230"/>
                </a:lnTo>
                <a:lnTo>
                  <a:pt x="0" y="389948"/>
                </a:lnTo>
                <a:lnTo>
                  <a:pt x="1291" y="357948"/>
                </a:lnTo>
                <a:lnTo>
                  <a:pt x="11320" y="296195"/>
                </a:lnTo>
                <a:lnTo>
                  <a:pt x="30613" y="238105"/>
                </a:lnTo>
                <a:lnTo>
                  <a:pt x="58533" y="184236"/>
                </a:lnTo>
                <a:lnTo>
                  <a:pt x="93786" y="136118"/>
                </a:lnTo>
                <a:lnTo>
                  <a:pt x="136458" y="93511"/>
                </a:lnTo>
                <a:lnTo>
                  <a:pt x="184409" y="58390"/>
                </a:lnTo>
                <a:lnTo>
                  <a:pt x="210603" y="43499"/>
                </a:lnTo>
                <a:lnTo>
                  <a:pt x="215825" y="4104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53425" y="4971313"/>
            <a:ext cx="28867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6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000" spc="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3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og</a:t>
            </a:r>
            <a:r>
              <a:rPr sz="2000" spc="-5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am</a:t>
            </a:r>
            <a:r>
              <a:rPr sz="2000" spc="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6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g</a:t>
            </a:r>
            <a:r>
              <a:rPr sz="2000" spc="-5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ph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4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tim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za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ti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2000" spc="-2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0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ale</a:t>
            </a:r>
            <a:r>
              <a:rPr sz="2000" spc="4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000" spc="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trill</a:t>
            </a:r>
            <a:r>
              <a:rPr sz="2000" spc="-1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io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000" spc="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000" spc="-3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000" spc="-1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000" spc="-5" dirty="0">
                <a:solidFill>
                  <a:srgbClr val="00AF5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93073" y="6158890"/>
            <a:ext cx="1889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3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Sy</a:t>
            </a:r>
            <a:r>
              <a:rPr sz="2400" b="1" spc="-3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3913" y="6158890"/>
            <a:ext cx="29343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ee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spc="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1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ning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4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Sy</a:t>
            </a:r>
            <a:r>
              <a:rPr sz="2400" b="1" spc="-3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spc="-2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em</a:t>
            </a:r>
            <a:r>
              <a:rPr sz="2400" b="1" spc="-5" dirty="0">
                <a:solidFill>
                  <a:srgbClr val="7E5F00"/>
                </a:solidFill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8927" y="3429000"/>
            <a:ext cx="9534144" cy="1277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8927" y="3429000"/>
            <a:ext cx="9534525" cy="1277620"/>
          </a:xfrm>
          <a:custGeom>
            <a:avLst/>
            <a:gdLst/>
            <a:ahLst/>
            <a:cxnLst/>
            <a:rect l="l" t="t" r="r" b="b"/>
            <a:pathLst>
              <a:path w="9534525" h="1277620">
                <a:moveTo>
                  <a:pt x="0" y="1277112"/>
                </a:moveTo>
                <a:lnTo>
                  <a:pt x="15802" y="1172365"/>
                </a:lnTo>
                <a:lnTo>
                  <a:pt x="62391" y="1069950"/>
                </a:lnTo>
                <a:lnTo>
                  <a:pt x="138540" y="970197"/>
                </a:lnTo>
                <a:lnTo>
                  <a:pt x="243023" y="873434"/>
                </a:lnTo>
                <a:lnTo>
                  <a:pt x="374612" y="779990"/>
                </a:lnTo>
                <a:lnTo>
                  <a:pt x="532081" y="690192"/>
                </a:lnTo>
                <a:lnTo>
                  <a:pt x="714203" y="604371"/>
                </a:lnTo>
                <a:lnTo>
                  <a:pt x="919752" y="522853"/>
                </a:lnTo>
                <a:lnTo>
                  <a:pt x="1147500" y="445969"/>
                </a:lnTo>
                <a:lnTo>
                  <a:pt x="1396222" y="374046"/>
                </a:lnTo>
                <a:lnTo>
                  <a:pt x="1664689" y="307414"/>
                </a:lnTo>
                <a:lnTo>
                  <a:pt x="1951677" y="246400"/>
                </a:lnTo>
                <a:lnTo>
                  <a:pt x="2255957" y="191333"/>
                </a:lnTo>
                <a:lnTo>
                  <a:pt x="2576303" y="142543"/>
                </a:lnTo>
                <a:lnTo>
                  <a:pt x="2911488" y="100357"/>
                </a:lnTo>
                <a:lnTo>
                  <a:pt x="3260287" y="65105"/>
                </a:lnTo>
                <a:lnTo>
                  <a:pt x="3621471" y="37114"/>
                </a:lnTo>
                <a:lnTo>
                  <a:pt x="3993814" y="16714"/>
                </a:lnTo>
                <a:lnTo>
                  <a:pt x="4376090" y="4233"/>
                </a:lnTo>
                <a:lnTo>
                  <a:pt x="4767072" y="0"/>
                </a:lnTo>
                <a:lnTo>
                  <a:pt x="5158053" y="4233"/>
                </a:lnTo>
                <a:lnTo>
                  <a:pt x="5540329" y="16714"/>
                </a:lnTo>
                <a:lnTo>
                  <a:pt x="5912672" y="37114"/>
                </a:lnTo>
                <a:lnTo>
                  <a:pt x="6273856" y="65105"/>
                </a:lnTo>
                <a:lnTo>
                  <a:pt x="6622655" y="100357"/>
                </a:lnTo>
                <a:lnTo>
                  <a:pt x="6957840" y="142543"/>
                </a:lnTo>
                <a:lnTo>
                  <a:pt x="7278186" y="191333"/>
                </a:lnTo>
                <a:lnTo>
                  <a:pt x="7582466" y="246400"/>
                </a:lnTo>
                <a:lnTo>
                  <a:pt x="7869454" y="307414"/>
                </a:lnTo>
                <a:lnTo>
                  <a:pt x="8137921" y="374046"/>
                </a:lnTo>
                <a:lnTo>
                  <a:pt x="8386643" y="445969"/>
                </a:lnTo>
                <a:lnTo>
                  <a:pt x="8614391" y="522853"/>
                </a:lnTo>
                <a:lnTo>
                  <a:pt x="8819940" y="604371"/>
                </a:lnTo>
                <a:lnTo>
                  <a:pt x="9002062" y="690192"/>
                </a:lnTo>
                <a:lnTo>
                  <a:pt x="9159531" y="779990"/>
                </a:lnTo>
                <a:lnTo>
                  <a:pt x="9291120" y="873434"/>
                </a:lnTo>
                <a:lnTo>
                  <a:pt x="9395603" y="970197"/>
                </a:lnTo>
                <a:lnTo>
                  <a:pt x="9471752" y="1069950"/>
                </a:lnTo>
                <a:lnTo>
                  <a:pt x="9518341" y="1172365"/>
                </a:lnTo>
                <a:lnTo>
                  <a:pt x="9534144" y="1277112"/>
                </a:lnTo>
                <a:lnTo>
                  <a:pt x="8895588" y="1277112"/>
                </a:lnTo>
                <a:lnTo>
                  <a:pt x="8881902" y="1224738"/>
                </a:lnTo>
                <a:lnTo>
                  <a:pt x="8841553" y="1173531"/>
                </a:lnTo>
                <a:lnTo>
                  <a:pt x="8775604" y="1123654"/>
                </a:lnTo>
                <a:lnTo>
                  <a:pt x="8685117" y="1075273"/>
                </a:lnTo>
                <a:lnTo>
                  <a:pt x="8571154" y="1028551"/>
                </a:lnTo>
                <a:lnTo>
                  <a:pt x="8434778" y="983652"/>
                </a:lnTo>
                <a:lnTo>
                  <a:pt x="8277051" y="940741"/>
                </a:lnTo>
                <a:lnTo>
                  <a:pt x="8099035" y="899982"/>
                </a:lnTo>
                <a:lnTo>
                  <a:pt x="7901794" y="861540"/>
                </a:lnTo>
                <a:lnTo>
                  <a:pt x="7686389" y="825579"/>
                </a:lnTo>
                <a:lnTo>
                  <a:pt x="7453882" y="792263"/>
                </a:lnTo>
                <a:lnTo>
                  <a:pt x="7205337" y="761756"/>
                </a:lnTo>
                <a:lnTo>
                  <a:pt x="6941816" y="734222"/>
                </a:lnTo>
                <a:lnTo>
                  <a:pt x="6664381" y="709827"/>
                </a:lnTo>
                <a:lnTo>
                  <a:pt x="6374094" y="688734"/>
                </a:lnTo>
                <a:lnTo>
                  <a:pt x="6072018" y="671108"/>
                </a:lnTo>
                <a:lnTo>
                  <a:pt x="5759215" y="657113"/>
                </a:lnTo>
                <a:lnTo>
                  <a:pt x="5436748" y="646913"/>
                </a:lnTo>
                <a:lnTo>
                  <a:pt x="5105680" y="640672"/>
                </a:lnTo>
                <a:lnTo>
                  <a:pt x="4767072" y="638556"/>
                </a:lnTo>
                <a:lnTo>
                  <a:pt x="4428463" y="640672"/>
                </a:lnTo>
                <a:lnTo>
                  <a:pt x="4097395" y="646913"/>
                </a:lnTo>
                <a:lnTo>
                  <a:pt x="3774928" y="657113"/>
                </a:lnTo>
                <a:lnTo>
                  <a:pt x="3462125" y="671108"/>
                </a:lnTo>
                <a:lnTo>
                  <a:pt x="3160049" y="688734"/>
                </a:lnTo>
                <a:lnTo>
                  <a:pt x="2869762" y="709827"/>
                </a:lnTo>
                <a:lnTo>
                  <a:pt x="2592327" y="734222"/>
                </a:lnTo>
                <a:lnTo>
                  <a:pt x="2328806" y="761756"/>
                </a:lnTo>
                <a:lnTo>
                  <a:pt x="2080261" y="792263"/>
                </a:lnTo>
                <a:lnTo>
                  <a:pt x="1847754" y="825579"/>
                </a:lnTo>
                <a:lnTo>
                  <a:pt x="1632349" y="861540"/>
                </a:lnTo>
                <a:lnTo>
                  <a:pt x="1435108" y="899982"/>
                </a:lnTo>
                <a:lnTo>
                  <a:pt x="1257092" y="940741"/>
                </a:lnTo>
                <a:lnTo>
                  <a:pt x="1099365" y="983652"/>
                </a:lnTo>
                <a:lnTo>
                  <a:pt x="962989" y="1028551"/>
                </a:lnTo>
                <a:lnTo>
                  <a:pt x="849026" y="1075273"/>
                </a:lnTo>
                <a:lnTo>
                  <a:pt x="758539" y="1123654"/>
                </a:lnTo>
                <a:lnTo>
                  <a:pt x="692590" y="1173531"/>
                </a:lnTo>
                <a:lnTo>
                  <a:pt x="652241" y="1224738"/>
                </a:lnTo>
                <a:lnTo>
                  <a:pt x="638555" y="1277112"/>
                </a:lnTo>
                <a:lnTo>
                  <a:pt x="0" y="1277112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26126" y="3634104"/>
            <a:ext cx="153924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Neu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G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h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32376" y="1536191"/>
            <a:ext cx="3026664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NeuG</a:t>
            </a:r>
            <a:r>
              <a:rPr spc="-110" dirty="0"/>
              <a:t>r</a:t>
            </a:r>
            <a:r>
              <a:rPr spc="-5" dirty="0"/>
              <a:t>aph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 indent="-228600">
              <a:lnSpc>
                <a:spcPct val="100000"/>
              </a:lnSpc>
              <a:buChar char="-"/>
              <a:tabLst>
                <a:tab pos="289560" algn="l"/>
              </a:tabLst>
            </a:pPr>
            <a:r>
              <a:rPr sz="2400" spc="5" dirty="0"/>
              <a:t>B</a:t>
            </a:r>
            <a:r>
              <a:rPr sz="2400" spc="-15" dirty="0"/>
              <a:t>r</a:t>
            </a:r>
            <a:r>
              <a:rPr sz="2400" dirty="0"/>
              <a:t>id</a:t>
            </a:r>
            <a:r>
              <a:rPr sz="2400" spc="-30" dirty="0"/>
              <a:t>g</a:t>
            </a:r>
            <a:r>
              <a:rPr sz="2400" dirty="0"/>
              <a:t>e</a:t>
            </a:r>
            <a:r>
              <a:rPr sz="2400" spc="-5" dirty="0"/>
              <a:t> </a:t>
            </a:r>
            <a:r>
              <a:rPr sz="2400" dirty="0"/>
              <a:t>g</a:t>
            </a:r>
            <a:r>
              <a:rPr sz="2400" spc="-60" dirty="0"/>
              <a:t>r</a:t>
            </a:r>
            <a:r>
              <a:rPr sz="2400" dirty="0"/>
              <a:t>aph and</a:t>
            </a:r>
            <a:r>
              <a:rPr sz="2400" spc="-20" dirty="0"/>
              <a:t> </a:t>
            </a:r>
            <a:r>
              <a:rPr sz="2400" dirty="0"/>
              <a:t>d</a:t>
            </a:r>
            <a:r>
              <a:rPr sz="2400" spc="-30" dirty="0"/>
              <a:t>at</a:t>
            </a:r>
            <a:r>
              <a:rPr sz="2400" dirty="0"/>
              <a:t>afl</a:t>
            </a:r>
            <a:r>
              <a:rPr sz="2400" spc="-15" dirty="0"/>
              <a:t>o</a:t>
            </a:r>
            <a:r>
              <a:rPr sz="2400" dirty="0"/>
              <a:t>w</a:t>
            </a:r>
            <a:r>
              <a:rPr sz="2400" spc="-65" dirty="0"/>
              <a:t> </a:t>
            </a:r>
            <a:r>
              <a:rPr sz="2400" dirty="0"/>
              <a:t>m</a:t>
            </a:r>
            <a:r>
              <a:rPr sz="2400" spc="-10" dirty="0"/>
              <a:t>o</a:t>
            </a:r>
            <a:r>
              <a:rPr sz="2400" dirty="0"/>
              <a:t>d</a:t>
            </a:r>
            <a:r>
              <a:rPr sz="2400" spc="-15" dirty="0"/>
              <a:t>e</a:t>
            </a:r>
            <a:r>
              <a:rPr sz="2400" dirty="0"/>
              <a:t>ls</a:t>
            </a:r>
            <a:r>
              <a:rPr sz="2400" spc="10" dirty="0"/>
              <a:t> </a:t>
            </a:r>
            <a:r>
              <a:rPr sz="2400" spc="-30" dirty="0"/>
              <a:t>t</a:t>
            </a:r>
            <a:r>
              <a:rPr sz="2400" dirty="0"/>
              <a:t>o</a:t>
            </a:r>
            <a:r>
              <a:rPr sz="2400" spc="-20" dirty="0"/>
              <a:t> </a:t>
            </a:r>
            <a:r>
              <a:rPr sz="2400" dirty="0"/>
              <a:t>suppo</a:t>
            </a:r>
            <a:r>
              <a:rPr sz="2400" spc="-15" dirty="0"/>
              <a:t>r</a:t>
            </a:r>
            <a:r>
              <a:rPr sz="2400" spc="-5" dirty="0"/>
              <a:t>t</a:t>
            </a:r>
            <a:r>
              <a:rPr sz="2400" spc="25" dirty="0"/>
              <a:t> </a:t>
            </a:r>
            <a:r>
              <a:rPr sz="2400" i="1" spc="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i="1" spc="-3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ie</a:t>
            </a:r>
            <a:r>
              <a:rPr sz="2400" i="1" spc="-5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i="1" spc="-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i="1" spc="-10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dirty="0"/>
              <a:t>and 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400" i="1" spc="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i="1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400" i="1" spc="-25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i="1" spc="-2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400" i="1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le</a:t>
            </a:r>
            <a:r>
              <a:rPr sz="2400" i="1" spc="-90" dirty="0">
                <a:solidFill>
                  <a:srgbClr val="385622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/>
              <a:t>G</a:t>
            </a:r>
            <a:r>
              <a:rPr sz="2400" spc="5" dirty="0"/>
              <a:t>N</a:t>
            </a:r>
            <a:r>
              <a:rPr sz="2400" dirty="0"/>
              <a:t>N</a:t>
            </a:r>
            <a:r>
              <a:rPr sz="2400" spc="-15" dirty="0"/>
              <a:t> </a:t>
            </a:r>
            <a:r>
              <a:rPr sz="2400" dirty="0"/>
              <a:t>p</a:t>
            </a:r>
            <a:r>
              <a:rPr sz="2400" spc="-65" dirty="0"/>
              <a:t>r</a:t>
            </a:r>
            <a:r>
              <a:rPr sz="2400" spc="-5" dirty="0"/>
              <a:t>o</a:t>
            </a:r>
            <a:r>
              <a:rPr sz="2400" dirty="0"/>
              <a:t>c</a:t>
            </a:r>
            <a:r>
              <a:rPr sz="2400" spc="-10" dirty="0"/>
              <a:t>e</a:t>
            </a:r>
            <a:r>
              <a:rPr sz="2400" dirty="0"/>
              <a:t>s</a:t>
            </a:r>
            <a:r>
              <a:rPr sz="2400" spc="10" dirty="0"/>
              <a:t>s</a:t>
            </a:r>
            <a:r>
              <a:rPr sz="2400" dirty="0"/>
              <a:t>ing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288925" indent="-228600">
              <a:lnSpc>
                <a:spcPct val="100000"/>
              </a:lnSpc>
              <a:spcBef>
                <a:spcPts val="700"/>
              </a:spcBef>
              <a:buFont typeface="Calibri Light" panose="020F0302020204030204"/>
              <a:buChar char="-"/>
              <a:tabLst>
                <a:tab pos="289560" algn="l"/>
              </a:tabLst>
            </a:pPr>
            <a:r>
              <a:rPr sz="2400" spc="-35" dirty="0">
                <a:latin typeface="Calibri Light" panose="020F0302020204030204"/>
                <a:cs typeface="Calibri Light" panose="020F0302020204030204"/>
              </a:rPr>
              <a:t>K</a:t>
            </a:r>
            <a:r>
              <a:rPr sz="2400" spc="-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y</a:t>
            </a:r>
            <a:r>
              <a:rPr sz="24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2400" spc="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15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hn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i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q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u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s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300"/>
              </a:spcBef>
              <a:buChar char="-"/>
              <a:tabLst>
                <a:tab pos="746760" algn="l"/>
              </a:tabLst>
            </a:pP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et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og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1600" i="1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GN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600" i="1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apps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2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hu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 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&amp;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eami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oc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ut</a:t>
            </a:r>
            <a:r>
              <a:rPr sz="2000" b="0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2000" b="0" spc="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30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oc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ss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r>
              <a:rPr sz="160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aphs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la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than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4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ghl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pti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7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 p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ti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6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in-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sed</a:t>
            </a:r>
            <a:r>
              <a:rPr sz="2000" b="0" spc="6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eam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ng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974725">
              <a:lnSpc>
                <a:spcPct val="100000"/>
              </a:lnSpc>
              <a:spcBef>
                <a:spcPts val="325"/>
              </a:spcBef>
            </a:pPr>
            <a:r>
              <a:rPr sz="1600" spc="10" dirty="0">
                <a:solidFill>
                  <a:srgbClr val="7E5F00"/>
                </a:solidFill>
              </a:rPr>
              <a:t>-</a:t>
            </a:r>
            <a:r>
              <a:rPr sz="1600" dirty="0">
                <a:solidFill>
                  <a:srgbClr val="7E5F00"/>
                </a:solidFill>
              </a:rPr>
              <a:t>&gt;</a:t>
            </a:r>
            <a:r>
              <a:rPr sz="1600" spc="-15" dirty="0">
                <a:solidFill>
                  <a:srgbClr val="7E5F00"/>
                </a:solidFill>
              </a:rPr>
              <a:t> 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ffic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1600" i="1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ult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1600" i="1" spc="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1600" i="1" spc="-8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pa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all</a:t>
            </a:r>
            <a:r>
              <a:rPr sz="1600" i="1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1600" i="1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1600" i="1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x</a:t>
            </a:r>
            <a:r>
              <a:rPr sz="1600" i="1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1600" i="1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cuti</a:t>
            </a:r>
            <a:r>
              <a:rPr sz="1600" i="1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1600" i="1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endParaRPr sz="1600">
              <a:latin typeface="Calibri Light" panose="020F0302020204030204"/>
              <a:cs typeface="Calibri Light" panose="020F0302020204030204"/>
            </a:endParaRPr>
          </a:p>
          <a:p>
            <a:pPr marL="288925" indent="-228600">
              <a:lnSpc>
                <a:spcPct val="100000"/>
              </a:lnSpc>
              <a:spcBef>
                <a:spcPts val="665"/>
              </a:spcBef>
              <a:buFont typeface="Calibri Light" panose="020F0302020204030204"/>
              <a:buChar char="-"/>
              <a:tabLst>
                <a:tab pos="289560" algn="l"/>
              </a:tabLst>
            </a:pPr>
            <a:r>
              <a:rPr sz="2400" spc="-5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400" spc="1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spc="-75" dirty="0">
                <a:latin typeface="Calibri Light" panose="020F0302020204030204"/>
                <a:cs typeface="Calibri Light" panose="020F0302020204030204"/>
              </a:rPr>
              <a:t>f</a:t>
            </a:r>
            <a:r>
              <a:rPr sz="2400" spc="-30" dirty="0">
                <a:latin typeface="Calibri Light" panose="020F0302020204030204"/>
                <a:cs typeface="Calibri Light" panose="020F0302020204030204"/>
              </a:rPr>
              <a:t>o</a:t>
            </a:r>
            <a:r>
              <a:rPr sz="2400" spc="-20" dirty="0">
                <a:latin typeface="Calibri Light" panose="020F0302020204030204"/>
                <a:cs typeface="Calibri Light" panose="020F0302020204030204"/>
              </a:rPr>
              <a:t>r</a:t>
            </a:r>
            <a:r>
              <a:rPr sz="2400" spc="-55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2400" spc="-5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400" spc="-35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400" spc="-4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400" dirty="0">
                <a:latin typeface="Calibri Light" panose="020F0302020204030204"/>
                <a:cs typeface="Calibri Light" panose="020F0302020204030204"/>
              </a:rPr>
              <a:t>e</a:t>
            </a:r>
            <a:endParaRPr sz="24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80"/>
              </a:spcBef>
              <a:buChar char="-"/>
              <a:tabLst>
                <a:tab pos="746760" algn="l"/>
              </a:tabLst>
            </a:pP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Ou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orm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art</a:t>
            </a:r>
            <a:r>
              <a:rPr sz="2000" b="0" spc="1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f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ame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(e</a:t>
            </a:r>
            <a:r>
              <a:rPr sz="2000" b="0" spc="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.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,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9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ensorF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ow</a:t>
            </a:r>
            <a:r>
              <a:rPr sz="2000" b="0" spc="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)</a:t>
            </a:r>
            <a:r>
              <a:rPr sz="2000" b="0" spc="3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hs</a:t>
            </a:r>
            <a:endParaRPr sz="2000">
              <a:latin typeface="Calibri Light" panose="020F0302020204030204"/>
              <a:cs typeface="Calibri Light" panose="020F0302020204030204"/>
            </a:endParaRPr>
          </a:p>
          <a:p>
            <a:pPr marL="745490" lvl="1" indent="-228600">
              <a:lnSpc>
                <a:spcPct val="100000"/>
              </a:lnSpc>
              <a:spcBef>
                <a:spcPts val="265"/>
              </a:spcBef>
              <a:buChar char="-"/>
              <a:tabLst>
                <a:tab pos="746760" algn="l"/>
              </a:tabLst>
            </a:pPr>
            <a:r>
              <a:rPr sz="2000" b="0" spc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4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rg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000" b="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2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ea</a:t>
            </a:r>
            <a:r>
              <a:rPr sz="2000" b="0" spc="-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-</a:t>
            </a:r>
            <a:r>
              <a:rPr sz="2000" b="0" spc="-3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orl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2000" b="0" spc="-4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hs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w</a:t>
            </a:r>
            <a:r>
              <a:rPr sz="2000" b="0" spc="-1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it</a:t>
            </a:r>
            <a:r>
              <a:rPr sz="2000" b="0" spc="-5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2000" b="0" spc="2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000" b="0" spc="-10" dirty="0">
                <a:solidFill>
                  <a:srgbClr val="7E5F00"/>
                </a:solidFill>
                <a:latin typeface="Calibri Light" panose="020F0302020204030204"/>
                <a:cs typeface="Calibri Light" panose="020F0302020204030204"/>
              </a:rPr>
              <a:t>GPUs</a:t>
            </a:r>
            <a:endParaRPr sz="2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S</a:t>
            </a:r>
            <a:r>
              <a:rPr spc="-35" dirty="0"/>
              <a:t>A</a:t>
            </a:r>
            <a:r>
              <a:rPr spc="-10" dirty="0"/>
              <a:t>G</a:t>
            </a:r>
            <a:r>
              <a:rPr spc="-5" dirty="0"/>
              <a:t>A</a:t>
            </a:r>
            <a:r>
              <a:rPr spc="-10" dirty="0"/>
              <a:t>-N</a:t>
            </a:r>
            <a:r>
              <a:rPr spc="-5" dirty="0"/>
              <a:t>N</a:t>
            </a:r>
            <a:r>
              <a:rPr spc="40" dirty="0"/>
              <a:t> </a:t>
            </a:r>
            <a:r>
              <a:rPr spc="-10" dirty="0"/>
              <a:t>A</a:t>
            </a:r>
            <a:r>
              <a:rPr spc="-35" dirty="0"/>
              <a:t>b</a:t>
            </a:r>
            <a:r>
              <a:rPr spc="-50" dirty="0"/>
              <a:t>s</a:t>
            </a:r>
            <a:r>
              <a:rPr spc="-5" dirty="0"/>
              <a:t>t</a:t>
            </a:r>
            <a:r>
              <a:rPr spc="-114" dirty="0"/>
              <a:t>r</a:t>
            </a:r>
            <a:r>
              <a:rPr spc="-5" dirty="0"/>
              <a:t>act</a:t>
            </a:r>
            <a:r>
              <a:rPr spc="-25" dirty="0"/>
              <a:t>i</a:t>
            </a:r>
            <a:r>
              <a:rPr spc="-10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761744" y="4093464"/>
            <a:ext cx="1969008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78329" y="4726178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0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342" y="4848758"/>
            <a:ext cx="1555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V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6405" y="4960772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548" y="4992623"/>
            <a:ext cx="234315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spc="-7" baseline="-21000" dirty="0">
                <a:latin typeface="Calibri" panose="020F0502020204030204"/>
                <a:cs typeface="Calibri" panose="020F0502020204030204"/>
              </a:rPr>
              <a:t>2</a:t>
            </a:r>
            <a:endParaRPr sz="1800" baseline="-2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3539" y="4491482"/>
            <a:ext cx="240665" cy="135890"/>
          </a:xfrm>
          <a:custGeom>
            <a:avLst/>
            <a:gdLst/>
            <a:ahLst/>
            <a:cxnLst/>
            <a:rect l="l" t="t" r="r" b="b"/>
            <a:pathLst>
              <a:path w="240664" h="135889">
                <a:moveTo>
                  <a:pt x="153008" y="92661"/>
                </a:moveTo>
                <a:lnTo>
                  <a:pt x="96519" y="106045"/>
                </a:lnTo>
                <a:lnTo>
                  <a:pt x="91567" y="114300"/>
                </a:lnTo>
                <a:lnTo>
                  <a:pt x="93472" y="122428"/>
                </a:lnTo>
                <a:lnTo>
                  <a:pt x="95377" y="130683"/>
                </a:lnTo>
                <a:lnTo>
                  <a:pt x="103631" y="135763"/>
                </a:lnTo>
                <a:lnTo>
                  <a:pt x="111760" y="133731"/>
                </a:lnTo>
                <a:lnTo>
                  <a:pt x="216082" y="108966"/>
                </a:lnTo>
                <a:lnTo>
                  <a:pt x="206883" y="108966"/>
                </a:lnTo>
                <a:lnTo>
                  <a:pt x="153008" y="92661"/>
                </a:lnTo>
                <a:close/>
              </a:path>
              <a:path w="240664" h="135889">
                <a:moveTo>
                  <a:pt x="182390" y="85669"/>
                </a:moveTo>
                <a:lnTo>
                  <a:pt x="153008" y="92661"/>
                </a:lnTo>
                <a:lnTo>
                  <a:pt x="206883" y="108966"/>
                </a:lnTo>
                <a:lnTo>
                  <a:pt x="208145" y="104775"/>
                </a:lnTo>
                <a:lnTo>
                  <a:pt x="200152" y="104775"/>
                </a:lnTo>
                <a:lnTo>
                  <a:pt x="182390" y="85669"/>
                </a:lnTo>
                <a:close/>
              </a:path>
              <a:path w="240664" h="135889">
                <a:moveTo>
                  <a:pt x="135000" y="0"/>
                </a:moveTo>
                <a:lnTo>
                  <a:pt x="128905" y="5715"/>
                </a:lnTo>
                <a:lnTo>
                  <a:pt x="122681" y="11430"/>
                </a:lnTo>
                <a:lnTo>
                  <a:pt x="122300" y="21082"/>
                </a:lnTo>
                <a:lnTo>
                  <a:pt x="161831" y="63553"/>
                </a:lnTo>
                <a:lnTo>
                  <a:pt x="215646" y="79883"/>
                </a:lnTo>
                <a:lnTo>
                  <a:pt x="206883" y="108966"/>
                </a:lnTo>
                <a:lnTo>
                  <a:pt x="216082" y="108966"/>
                </a:lnTo>
                <a:lnTo>
                  <a:pt x="240156" y="103251"/>
                </a:lnTo>
                <a:lnTo>
                  <a:pt x="150368" y="6477"/>
                </a:lnTo>
                <a:lnTo>
                  <a:pt x="144653" y="381"/>
                </a:lnTo>
                <a:lnTo>
                  <a:pt x="135000" y="0"/>
                </a:lnTo>
                <a:close/>
              </a:path>
              <a:path w="240664" h="135889">
                <a:moveTo>
                  <a:pt x="207772" y="79629"/>
                </a:moveTo>
                <a:lnTo>
                  <a:pt x="182390" y="85669"/>
                </a:lnTo>
                <a:lnTo>
                  <a:pt x="200152" y="104775"/>
                </a:lnTo>
                <a:lnTo>
                  <a:pt x="207772" y="79629"/>
                </a:lnTo>
                <a:close/>
              </a:path>
              <a:path w="240664" h="135889">
                <a:moveTo>
                  <a:pt x="214808" y="79629"/>
                </a:moveTo>
                <a:lnTo>
                  <a:pt x="207772" y="79629"/>
                </a:lnTo>
                <a:lnTo>
                  <a:pt x="200152" y="104775"/>
                </a:lnTo>
                <a:lnTo>
                  <a:pt x="208145" y="104775"/>
                </a:lnTo>
                <a:lnTo>
                  <a:pt x="215646" y="79883"/>
                </a:lnTo>
                <a:lnTo>
                  <a:pt x="214808" y="79629"/>
                </a:lnTo>
                <a:close/>
              </a:path>
              <a:path w="240664" h="135889">
                <a:moveTo>
                  <a:pt x="8890" y="17145"/>
                </a:moveTo>
                <a:lnTo>
                  <a:pt x="0" y="46355"/>
                </a:lnTo>
                <a:lnTo>
                  <a:pt x="153008" y="92661"/>
                </a:lnTo>
                <a:lnTo>
                  <a:pt x="182390" y="85669"/>
                </a:lnTo>
                <a:lnTo>
                  <a:pt x="161831" y="63553"/>
                </a:lnTo>
                <a:lnTo>
                  <a:pt x="8890" y="17145"/>
                </a:lnTo>
                <a:close/>
              </a:path>
              <a:path w="240664" h="135889">
                <a:moveTo>
                  <a:pt x="161831" y="63553"/>
                </a:moveTo>
                <a:lnTo>
                  <a:pt x="182390" y="85669"/>
                </a:lnTo>
                <a:lnTo>
                  <a:pt x="207772" y="79629"/>
                </a:lnTo>
                <a:lnTo>
                  <a:pt x="214808" y="79629"/>
                </a:lnTo>
                <a:lnTo>
                  <a:pt x="161831" y="63553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6392" y="4614417"/>
            <a:ext cx="226695" cy="136525"/>
          </a:xfrm>
          <a:custGeom>
            <a:avLst/>
            <a:gdLst/>
            <a:ahLst/>
            <a:cxnLst/>
            <a:rect l="l" t="t" r="r" b="b"/>
            <a:pathLst>
              <a:path w="226694" h="136525">
                <a:moveTo>
                  <a:pt x="136270" y="0"/>
                </a:moveTo>
                <a:lnTo>
                  <a:pt x="0" y="33781"/>
                </a:lnTo>
                <a:lnTo>
                  <a:pt x="90805" y="129666"/>
                </a:lnTo>
                <a:lnTo>
                  <a:pt x="96519" y="135762"/>
                </a:lnTo>
                <a:lnTo>
                  <a:pt x="106171" y="136016"/>
                </a:lnTo>
                <a:lnTo>
                  <a:pt x="112268" y="130174"/>
                </a:lnTo>
                <a:lnTo>
                  <a:pt x="118490" y="124459"/>
                </a:lnTo>
                <a:lnTo>
                  <a:pt x="118744" y="114807"/>
                </a:lnTo>
                <a:lnTo>
                  <a:pt x="112902" y="108711"/>
                </a:lnTo>
                <a:lnTo>
                  <a:pt x="78872" y="72722"/>
                </a:lnTo>
                <a:lnTo>
                  <a:pt x="24764" y="56895"/>
                </a:lnTo>
                <a:lnTo>
                  <a:pt x="33400" y="27685"/>
                </a:lnTo>
                <a:lnTo>
                  <a:pt x="144762" y="27685"/>
                </a:lnTo>
                <a:lnTo>
                  <a:pt x="148589" y="21208"/>
                </a:lnTo>
                <a:lnTo>
                  <a:pt x="146684" y="13080"/>
                </a:lnTo>
                <a:lnTo>
                  <a:pt x="144652" y="4952"/>
                </a:lnTo>
                <a:lnTo>
                  <a:pt x="136270" y="0"/>
                </a:lnTo>
                <a:close/>
              </a:path>
              <a:path w="226694" h="136525">
                <a:moveTo>
                  <a:pt x="87467" y="43499"/>
                </a:moveTo>
                <a:lnTo>
                  <a:pt x="58105" y="50758"/>
                </a:lnTo>
                <a:lnTo>
                  <a:pt x="78872" y="72722"/>
                </a:lnTo>
                <a:lnTo>
                  <a:pt x="217550" y="113283"/>
                </a:lnTo>
                <a:lnTo>
                  <a:pt x="226187" y="84073"/>
                </a:lnTo>
                <a:lnTo>
                  <a:pt x="87467" y="43499"/>
                </a:lnTo>
                <a:close/>
              </a:path>
              <a:path w="226694" h="136525">
                <a:moveTo>
                  <a:pt x="33400" y="27685"/>
                </a:moveTo>
                <a:lnTo>
                  <a:pt x="24764" y="56895"/>
                </a:lnTo>
                <a:lnTo>
                  <a:pt x="78872" y="72722"/>
                </a:lnTo>
                <a:lnTo>
                  <a:pt x="64028" y="57022"/>
                </a:lnTo>
                <a:lnTo>
                  <a:pt x="32765" y="57022"/>
                </a:lnTo>
                <a:lnTo>
                  <a:pt x="40131" y="31749"/>
                </a:lnTo>
                <a:lnTo>
                  <a:pt x="47295" y="31749"/>
                </a:lnTo>
                <a:lnTo>
                  <a:pt x="33400" y="27685"/>
                </a:lnTo>
                <a:close/>
              </a:path>
              <a:path w="226694" h="136525">
                <a:moveTo>
                  <a:pt x="40131" y="31749"/>
                </a:moveTo>
                <a:lnTo>
                  <a:pt x="32765" y="57022"/>
                </a:lnTo>
                <a:lnTo>
                  <a:pt x="58105" y="50758"/>
                </a:lnTo>
                <a:lnTo>
                  <a:pt x="40131" y="31749"/>
                </a:lnTo>
                <a:close/>
              </a:path>
              <a:path w="226694" h="136525">
                <a:moveTo>
                  <a:pt x="58105" y="50758"/>
                </a:moveTo>
                <a:lnTo>
                  <a:pt x="32765" y="57022"/>
                </a:lnTo>
                <a:lnTo>
                  <a:pt x="64028" y="57022"/>
                </a:lnTo>
                <a:lnTo>
                  <a:pt x="58105" y="50758"/>
                </a:lnTo>
                <a:close/>
              </a:path>
              <a:path w="226694" h="136525">
                <a:moveTo>
                  <a:pt x="47295" y="31749"/>
                </a:moveTo>
                <a:lnTo>
                  <a:pt x="40131" y="31749"/>
                </a:lnTo>
                <a:lnTo>
                  <a:pt x="58105" y="50758"/>
                </a:lnTo>
                <a:lnTo>
                  <a:pt x="87467" y="43499"/>
                </a:lnTo>
                <a:lnTo>
                  <a:pt x="47295" y="31749"/>
                </a:lnTo>
                <a:close/>
              </a:path>
              <a:path w="226694" h="136525">
                <a:moveTo>
                  <a:pt x="144762" y="27685"/>
                </a:moveTo>
                <a:lnTo>
                  <a:pt x="33400" y="27685"/>
                </a:lnTo>
                <a:lnTo>
                  <a:pt x="87467" y="43499"/>
                </a:lnTo>
                <a:lnTo>
                  <a:pt x="143637" y="29590"/>
                </a:lnTo>
                <a:lnTo>
                  <a:pt x="144762" y="2768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9920" y="4491990"/>
            <a:ext cx="254000" cy="138430"/>
          </a:xfrm>
          <a:custGeom>
            <a:avLst/>
            <a:gdLst/>
            <a:ahLst/>
            <a:cxnLst/>
            <a:rect l="l" t="t" r="r" b="b"/>
            <a:pathLst>
              <a:path w="254000" h="138429">
                <a:moveTo>
                  <a:pt x="103505" y="0"/>
                </a:moveTo>
                <a:lnTo>
                  <a:pt x="97281" y="5587"/>
                </a:lnTo>
                <a:lnTo>
                  <a:pt x="0" y="94868"/>
                </a:lnTo>
                <a:lnTo>
                  <a:pt x="133604" y="138176"/>
                </a:lnTo>
                <a:lnTo>
                  <a:pt x="142240" y="133858"/>
                </a:lnTo>
                <a:lnTo>
                  <a:pt x="144780" y="125857"/>
                </a:lnTo>
                <a:lnTo>
                  <a:pt x="147447" y="117856"/>
                </a:lnTo>
                <a:lnTo>
                  <a:pt x="143002" y="109220"/>
                </a:lnTo>
                <a:lnTo>
                  <a:pt x="125204" y="103378"/>
                </a:lnTo>
                <a:lnTo>
                  <a:pt x="32893" y="103378"/>
                </a:lnTo>
                <a:lnTo>
                  <a:pt x="26416" y="73533"/>
                </a:lnTo>
                <a:lnTo>
                  <a:pt x="81459" y="61561"/>
                </a:lnTo>
                <a:lnTo>
                  <a:pt x="117983" y="28067"/>
                </a:lnTo>
                <a:lnTo>
                  <a:pt x="124079" y="22352"/>
                </a:lnTo>
                <a:lnTo>
                  <a:pt x="124587" y="12827"/>
                </a:lnTo>
                <a:lnTo>
                  <a:pt x="113156" y="381"/>
                </a:lnTo>
                <a:lnTo>
                  <a:pt x="103505" y="0"/>
                </a:lnTo>
                <a:close/>
              </a:path>
              <a:path w="254000" h="138429">
                <a:moveTo>
                  <a:pt x="81459" y="61561"/>
                </a:moveTo>
                <a:lnTo>
                  <a:pt x="26416" y="73533"/>
                </a:lnTo>
                <a:lnTo>
                  <a:pt x="32893" y="103378"/>
                </a:lnTo>
                <a:lnTo>
                  <a:pt x="49782" y="99695"/>
                </a:lnTo>
                <a:lnTo>
                  <a:pt x="39878" y="99695"/>
                </a:lnTo>
                <a:lnTo>
                  <a:pt x="34290" y="73914"/>
                </a:lnTo>
                <a:lnTo>
                  <a:pt x="67990" y="73914"/>
                </a:lnTo>
                <a:lnTo>
                  <a:pt x="81459" y="61561"/>
                </a:lnTo>
                <a:close/>
              </a:path>
              <a:path w="254000" h="138429">
                <a:moveTo>
                  <a:pt x="88074" y="91344"/>
                </a:moveTo>
                <a:lnTo>
                  <a:pt x="32893" y="103378"/>
                </a:lnTo>
                <a:lnTo>
                  <a:pt x="125204" y="103378"/>
                </a:lnTo>
                <a:lnTo>
                  <a:pt x="88074" y="91344"/>
                </a:lnTo>
                <a:close/>
              </a:path>
              <a:path w="254000" h="138429">
                <a:moveTo>
                  <a:pt x="34290" y="73914"/>
                </a:moveTo>
                <a:lnTo>
                  <a:pt x="39878" y="99695"/>
                </a:lnTo>
                <a:lnTo>
                  <a:pt x="59190" y="81983"/>
                </a:lnTo>
                <a:lnTo>
                  <a:pt x="34290" y="73914"/>
                </a:lnTo>
                <a:close/>
              </a:path>
              <a:path w="254000" h="138429">
                <a:moveTo>
                  <a:pt x="59190" y="81983"/>
                </a:moveTo>
                <a:lnTo>
                  <a:pt x="39878" y="99695"/>
                </a:lnTo>
                <a:lnTo>
                  <a:pt x="49782" y="99695"/>
                </a:lnTo>
                <a:lnTo>
                  <a:pt x="88074" y="91344"/>
                </a:lnTo>
                <a:lnTo>
                  <a:pt x="59190" y="81983"/>
                </a:lnTo>
                <a:close/>
              </a:path>
              <a:path w="254000" h="138429">
                <a:moveTo>
                  <a:pt x="247142" y="25527"/>
                </a:moveTo>
                <a:lnTo>
                  <a:pt x="81459" y="61561"/>
                </a:lnTo>
                <a:lnTo>
                  <a:pt x="59190" y="81983"/>
                </a:lnTo>
                <a:lnTo>
                  <a:pt x="88074" y="91344"/>
                </a:lnTo>
                <a:lnTo>
                  <a:pt x="253619" y="55245"/>
                </a:lnTo>
                <a:lnTo>
                  <a:pt x="247142" y="25527"/>
                </a:lnTo>
                <a:close/>
              </a:path>
              <a:path w="254000" h="138429">
                <a:moveTo>
                  <a:pt x="67990" y="73914"/>
                </a:moveTo>
                <a:lnTo>
                  <a:pt x="34290" y="73914"/>
                </a:lnTo>
                <a:lnTo>
                  <a:pt x="59190" y="81983"/>
                </a:lnTo>
                <a:lnTo>
                  <a:pt x="67990" y="7391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8170" y="669751"/>
            <a:ext cx="3731630" cy="126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38057" y="808005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43385" y="885938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578" y="1206868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15054" y="1549450"/>
            <a:ext cx="223520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800" b="1" spc="30" baseline="-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1800" baseline="-5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47585" y="1191193"/>
            <a:ext cx="37401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dg</a:t>
            </a:r>
            <a:r>
              <a:rPr sz="145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9546" y="811844"/>
            <a:ext cx="131445" cy="25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4939" y="890355"/>
            <a:ext cx="117475" cy="18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73749" y="1714741"/>
            <a:ext cx="312734" cy="308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9210" y="170034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52"/>
                </a:lnTo>
                <a:lnTo>
                  <a:pt x="341915" y="336852"/>
                </a:lnTo>
                <a:lnTo>
                  <a:pt x="341915" y="322467"/>
                </a:lnTo>
                <a:lnTo>
                  <a:pt x="29207" y="322467"/>
                </a:lnTo>
                <a:lnTo>
                  <a:pt x="14538" y="308081"/>
                </a:lnTo>
                <a:lnTo>
                  <a:pt x="29207" y="308081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81"/>
                </a:moveTo>
                <a:lnTo>
                  <a:pt x="14538" y="308081"/>
                </a:lnTo>
                <a:lnTo>
                  <a:pt x="29207" y="322467"/>
                </a:lnTo>
                <a:lnTo>
                  <a:pt x="29207" y="308081"/>
                </a:lnTo>
                <a:close/>
              </a:path>
              <a:path w="342265" h="337185">
                <a:moveTo>
                  <a:pt x="312708" y="308081"/>
                </a:moveTo>
                <a:lnTo>
                  <a:pt x="29207" y="308081"/>
                </a:lnTo>
                <a:lnTo>
                  <a:pt x="29207" y="322467"/>
                </a:lnTo>
                <a:lnTo>
                  <a:pt x="312708" y="322467"/>
                </a:lnTo>
                <a:lnTo>
                  <a:pt x="312708" y="308081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7"/>
                </a:lnTo>
                <a:lnTo>
                  <a:pt x="327247" y="308081"/>
                </a:lnTo>
                <a:lnTo>
                  <a:pt x="341915" y="308081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81"/>
                </a:moveTo>
                <a:lnTo>
                  <a:pt x="327247" y="308081"/>
                </a:lnTo>
                <a:lnTo>
                  <a:pt x="312708" y="322467"/>
                </a:lnTo>
                <a:lnTo>
                  <a:pt x="341915" y="322467"/>
                </a:lnTo>
                <a:lnTo>
                  <a:pt x="341915" y="308081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742145" y="1635333"/>
            <a:ext cx="312734" cy="308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27476" y="1620947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0"/>
                </a:lnTo>
                <a:lnTo>
                  <a:pt x="341915" y="336840"/>
                </a:lnTo>
                <a:lnTo>
                  <a:pt x="341915" y="322454"/>
                </a:lnTo>
                <a:lnTo>
                  <a:pt x="29207" y="322454"/>
                </a:lnTo>
                <a:lnTo>
                  <a:pt x="14668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6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68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08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08" y="322454"/>
                </a:lnTo>
                <a:lnTo>
                  <a:pt x="312708" y="308068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54"/>
                </a:lnTo>
                <a:lnTo>
                  <a:pt x="327377" y="308068"/>
                </a:lnTo>
                <a:lnTo>
                  <a:pt x="341915" y="308068"/>
                </a:lnTo>
                <a:lnTo>
                  <a:pt x="341915" y="28771"/>
                </a:lnTo>
                <a:lnTo>
                  <a:pt x="327376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68"/>
                </a:moveTo>
                <a:lnTo>
                  <a:pt x="327377" y="308068"/>
                </a:lnTo>
                <a:lnTo>
                  <a:pt x="312708" y="322454"/>
                </a:lnTo>
                <a:lnTo>
                  <a:pt x="341915" y="322454"/>
                </a:lnTo>
                <a:lnTo>
                  <a:pt x="341915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6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376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9636" y="1896518"/>
            <a:ext cx="312734" cy="308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95098" y="1882126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15" y="0"/>
                </a:moveTo>
                <a:lnTo>
                  <a:pt x="0" y="0"/>
                </a:lnTo>
                <a:lnTo>
                  <a:pt x="0" y="336846"/>
                </a:lnTo>
                <a:lnTo>
                  <a:pt x="341915" y="336846"/>
                </a:lnTo>
                <a:lnTo>
                  <a:pt x="341915" y="322460"/>
                </a:lnTo>
                <a:lnTo>
                  <a:pt x="29207" y="322460"/>
                </a:lnTo>
                <a:lnTo>
                  <a:pt x="14538" y="308075"/>
                </a:lnTo>
                <a:lnTo>
                  <a:pt x="29207" y="308075"/>
                </a:lnTo>
                <a:lnTo>
                  <a:pt x="29206" y="28771"/>
                </a:lnTo>
                <a:lnTo>
                  <a:pt x="14538" y="28771"/>
                </a:lnTo>
                <a:lnTo>
                  <a:pt x="29206" y="14385"/>
                </a:lnTo>
                <a:lnTo>
                  <a:pt x="341915" y="14385"/>
                </a:lnTo>
                <a:lnTo>
                  <a:pt x="341915" y="0"/>
                </a:lnTo>
                <a:close/>
              </a:path>
              <a:path w="342265" h="337185">
                <a:moveTo>
                  <a:pt x="29207" y="308075"/>
                </a:moveTo>
                <a:lnTo>
                  <a:pt x="14538" y="308075"/>
                </a:lnTo>
                <a:lnTo>
                  <a:pt x="29207" y="322460"/>
                </a:lnTo>
                <a:lnTo>
                  <a:pt x="29207" y="308075"/>
                </a:lnTo>
                <a:close/>
              </a:path>
              <a:path w="342265" h="337185">
                <a:moveTo>
                  <a:pt x="312708" y="308075"/>
                </a:moveTo>
                <a:lnTo>
                  <a:pt x="29207" y="308075"/>
                </a:lnTo>
                <a:lnTo>
                  <a:pt x="29207" y="322460"/>
                </a:lnTo>
                <a:lnTo>
                  <a:pt x="312708" y="322460"/>
                </a:lnTo>
                <a:lnTo>
                  <a:pt x="312708" y="30807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312708" y="322460"/>
                </a:lnTo>
                <a:lnTo>
                  <a:pt x="327247" y="308075"/>
                </a:lnTo>
                <a:lnTo>
                  <a:pt x="341915" y="308075"/>
                </a:lnTo>
                <a:lnTo>
                  <a:pt x="341915" y="28771"/>
                </a:lnTo>
                <a:lnTo>
                  <a:pt x="327247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308075"/>
                </a:moveTo>
                <a:lnTo>
                  <a:pt x="327247" y="308075"/>
                </a:lnTo>
                <a:lnTo>
                  <a:pt x="312708" y="322460"/>
                </a:lnTo>
                <a:lnTo>
                  <a:pt x="341915" y="322460"/>
                </a:lnTo>
                <a:lnTo>
                  <a:pt x="341915" y="308075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538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08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08" y="28771"/>
                </a:lnTo>
                <a:lnTo>
                  <a:pt x="312708" y="14385"/>
                </a:lnTo>
                <a:close/>
              </a:path>
              <a:path w="342265" h="337185">
                <a:moveTo>
                  <a:pt x="341915" y="14385"/>
                </a:moveTo>
                <a:lnTo>
                  <a:pt x="312708" y="14385"/>
                </a:lnTo>
                <a:lnTo>
                  <a:pt x="327247" y="28771"/>
                </a:lnTo>
                <a:lnTo>
                  <a:pt x="341915" y="28771"/>
                </a:lnTo>
                <a:lnTo>
                  <a:pt x="341915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48750" y="1601549"/>
            <a:ext cx="312734" cy="308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4146" y="158716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19899" y="1755583"/>
            <a:ext cx="312734" cy="3080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5295" y="1741198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9255" y="1870668"/>
            <a:ext cx="312734" cy="3080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4652" y="1856283"/>
            <a:ext cx="342265" cy="337185"/>
          </a:xfrm>
          <a:custGeom>
            <a:avLst/>
            <a:gdLst/>
            <a:ahLst/>
            <a:cxnLst/>
            <a:rect l="l" t="t" r="r" b="b"/>
            <a:pathLst>
              <a:path w="342265" h="337185">
                <a:moveTo>
                  <a:pt x="341941" y="0"/>
                </a:moveTo>
                <a:lnTo>
                  <a:pt x="0" y="0"/>
                </a:lnTo>
                <a:lnTo>
                  <a:pt x="0" y="336840"/>
                </a:lnTo>
                <a:lnTo>
                  <a:pt x="341941" y="336840"/>
                </a:lnTo>
                <a:lnTo>
                  <a:pt x="341941" y="322454"/>
                </a:lnTo>
                <a:lnTo>
                  <a:pt x="29207" y="322454"/>
                </a:lnTo>
                <a:lnTo>
                  <a:pt x="14603" y="308068"/>
                </a:lnTo>
                <a:lnTo>
                  <a:pt x="29207" y="308068"/>
                </a:lnTo>
                <a:lnTo>
                  <a:pt x="29206" y="28771"/>
                </a:lnTo>
                <a:lnTo>
                  <a:pt x="14603" y="28771"/>
                </a:lnTo>
                <a:lnTo>
                  <a:pt x="29206" y="14385"/>
                </a:lnTo>
                <a:lnTo>
                  <a:pt x="341941" y="14385"/>
                </a:lnTo>
                <a:lnTo>
                  <a:pt x="341941" y="0"/>
                </a:lnTo>
                <a:close/>
              </a:path>
              <a:path w="342265" h="337185">
                <a:moveTo>
                  <a:pt x="29207" y="308068"/>
                </a:moveTo>
                <a:lnTo>
                  <a:pt x="14603" y="308068"/>
                </a:lnTo>
                <a:lnTo>
                  <a:pt x="29207" y="322454"/>
                </a:lnTo>
                <a:lnTo>
                  <a:pt x="29207" y="308068"/>
                </a:lnTo>
                <a:close/>
              </a:path>
              <a:path w="342265" h="337185">
                <a:moveTo>
                  <a:pt x="312734" y="308068"/>
                </a:moveTo>
                <a:lnTo>
                  <a:pt x="29207" y="308068"/>
                </a:lnTo>
                <a:lnTo>
                  <a:pt x="29207" y="322454"/>
                </a:lnTo>
                <a:lnTo>
                  <a:pt x="312734" y="322454"/>
                </a:lnTo>
                <a:lnTo>
                  <a:pt x="312734" y="308068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312734" y="322454"/>
                </a:lnTo>
                <a:lnTo>
                  <a:pt x="327338" y="308068"/>
                </a:lnTo>
                <a:lnTo>
                  <a:pt x="341941" y="308068"/>
                </a:lnTo>
                <a:lnTo>
                  <a:pt x="341941" y="28771"/>
                </a:lnTo>
                <a:lnTo>
                  <a:pt x="327337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308068"/>
                </a:moveTo>
                <a:lnTo>
                  <a:pt x="327338" y="308068"/>
                </a:lnTo>
                <a:lnTo>
                  <a:pt x="312734" y="322454"/>
                </a:lnTo>
                <a:lnTo>
                  <a:pt x="341941" y="322454"/>
                </a:lnTo>
                <a:lnTo>
                  <a:pt x="341941" y="308068"/>
                </a:lnTo>
                <a:close/>
              </a:path>
              <a:path w="342265" h="337185">
                <a:moveTo>
                  <a:pt x="29206" y="14385"/>
                </a:moveTo>
                <a:lnTo>
                  <a:pt x="14603" y="28771"/>
                </a:lnTo>
                <a:lnTo>
                  <a:pt x="29206" y="28771"/>
                </a:lnTo>
                <a:lnTo>
                  <a:pt x="29206" y="14385"/>
                </a:lnTo>
                <a:close/>
              </a:path>
              <a:path w="342265" h="337185">
                <a:moveTo>
                  <a:pt x="312734" y="14385"/>
                </a:moveTo>
                <a:lnTo>
                  <a:pt x="29206" y="14385"/>
                </a:lnTo>
                <a:lnTo>
                  <a:pt x="29206" y="28771"/>
                </a:lnTo>
                <a:lnTo>
                  <a:pt x="312734" y="28771"/>
                </a:lnTo>
                <a:lnTo>
                  <a:pt x="312734" y="14385"/>
                </a:lnTo>
                <a:close/>
              </a:path>
              <a:path w="342265" h="337185">
                <a:moveTo>
                  <a:pt x="341941" y="14385"/>
                </a:moveTo>
                <a:lnTo>
                  <a:pt x="312734" y="14385"/>
                </a:lnTo>
                <a:lnTo>
                  <a:pt x="327337" y="28771"/>
                </a:lnTo>
                <a:lnTo>
                  <a:pt x="341941" y="28771"/>
                </a:lnTo>
                <a:lnTo>
                  <a:pt x="341941" y="14385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7545" y="1390925"/>
            <a:ext cx="661670" cy="248285"/>
          </a:xfrm>
          <a:custGeom>
            <a:avLst/>
            <a:gdLst/>
            <a:ahLst/>
            <a:cxnLst/>
            <a:rect l="l" t="t" r="r" b="b"/>
            <a:pathLst>
              <a:path w="661670" h="248285">
                <a:moveTo>
                  <a:pt x="0" y="247894"/>
                </a:moveTo>
                <a:lnTo>
                  <a:pt x="356952" y="247894"/>
                </a:lnTo>
                <a:lnTo>
                  <a:pt x="661610" y="0"/>
                </a:lnTo>
              </a:path>
            </a:pathLst>
          </a:custGeom>
          <a:ln w="12818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35937" y="1425682"/>
            <a:ext cx="772160" cy="426720"/>
          </a:xfrm>
          <a:prstGeom prst="rect">
            <a:avLst/>
          </a:prstGeom>
          <a:ln w="12839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</a:pPr>
            <a:r>
              <a:rPr sz="1850" b="1" u="heavy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spc="2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50" spc="5" dirty="0">
                <a:latin typeface="Times New Roman" panose="02020603050405020304"/>
                <a:cs typeface="Times New Roman" panose="02020603050405020304"/>
              </a:rPr>
              <a:t>r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44455" y="4401301"/>
            <a:ext cx="1646155" cy="1392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23705" y="4437339"/>
            <a:ext cx="1530985" cy="1276985"/>
          </a:xfrm>
          <a:custGeom>
            <a:avLst/>
            <a:gdLst/>
            <a:ahLst/>
            <a:cxnLst/>
            <a:rect l="l" t="t" r="r" b="b"/>
            <a:pathLst>
              <a:path w="1530984" h="1276985">
                <a:moveTo>
                  <a:pt x="0" y="1276769"/>
                </a:moveTo>
                <a:lnTo>
                  <a:pt x="1530371" y="1276769"/>
                </a:lnTo>
                <a:lnTo>
                  <a:pt x="1530370" y="0"/>
                </a:lnTo>
                <a:lnTo>
                  <a:pt x="0" y="0"/>
                </a:lnTo>
                <a:lnTo>
                  <a:pt x="0" y="1276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17412" y="4431066"/>
            <a:ext cx="1543050" cy="1289685"/>
          </a:xfrm>
          <a:custGeom>
            <a:avLst/>
            <a:gdLst/>
            <a:ahLst/>
            <a:cxnLst/>
            <a:rect l="l" t="t" r="r" b="b"/>
            <a:pathLst>
              <a:path w="1543050" h="1289685">
                <a:moveTo>
                  <a:pt x="1542993" y="0"/>
                </a:moveTo>
                <a:lnTo>
                  <a:pt x="0" y="0"/>
                </a:lnTo>
                <a:lnTo>
                  <a:pt x="0" y="1289245"/>
                </a:lnTo>
                <a:lnTo>
                  <a:pt x="1542993" y="1289245"/>
                </a:lnTo>
                <a:lnTo>
                  <a:pt x="1542993" y="1283042"/>
                </a:lnTo>
                <a:lnTo>
                  <a:pt x="12585" y="1283042"/>
                </a:lnTo>
                <a:lnTo>
                  <a:pt x="6293" y="1276839"/>
                </a:lnTo>
                <a:lnTo>
                  <a:pt x="12585" y="1276839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52"/>
                </a:lnTo>
                <a:lnTo>
                  <a:pt x="1542993" y="6252"/>
                </a:lnTo>
                <a:lnTo>
                  <a:pt x="1542993" y="0"/>
                </a:lnTo>
                <a:close/>
              </a:path>
              <a:path w="1543050" h="1289685">
                <a:moveTo>
                  <a:pt x="12585" y="1276839"/>
                </a:moveTo>
                <a:lnTo>
                  <a:pt x="6293" y="1276839"/>
                </a:lnTo>
                <a:lnTo>
                  <a:pt x="12585" y="1283042"/>
                </a:lnTo>
                <a:lnTo>
                  <a:pt x="12585" y="1276839"/>
                </a:lnTo>
                <a:close/>
              </a:path>
              <a:path w="1543050" h="1289685">
                <a:moveTo>
                  <a:pt x="1530408" y="1276839"/>
                </a:moveTo>
                <a:lnTo>
                  <a:pt x="12585" y="1276839"/>
                </a:lnTo>
                <a:lnTo>
                  <a:pt x="12585" y="1283042"/>
                </a:lnTo>
                <a:lnTo>
                  <a:pt x="1530408" y="1283042"/>
                </a:lnTo>
                <a:lnTo>
                  <a:pt x="1530408" y="1276839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530408" y="1283042"/>
                </a:lnTo>
                <a:lnTo>
                  <a:pt x="1536650" y="1276839"/>
                </a:lnTo>
                <a:lnTo>
                  <a:pt x="1542993" y="1276839"/>
                </a:lnTo>
                <a:lnTo>
                  <a:pt x="1542993" y="12406"/>
                </a:lnTo>
                <a:lnTo>
                  <a:pt x="1536650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1276839"/>
                </a:moveTo>
                <a:lnTo>
                  <a:pt x="1536650" y="1276839"/>
                </a:lnTo>
                <a:lnTo>
                  <a:pt x="1530408" y="1283042"/>
                </a:lnTo>
                <a:lnTo>
                  <a:pt x="1542993" y="1283042"/>
                </a:lnTo>
                <a:lnTo>
                  <a:pt x="1542993" y="1276839"/>
                </a:lnTo>
                <a:close/>
              </a:path>
              <a:path w="1543050" h="1289685">
                <a:moveTo>
                  <a:pt x="12585" y="6252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52"/>
                </a:lnTo>
                <a:close/>
              </a:path>
              <a:path w="1543050" h="1289685">
                <a:moveTo>
                  <a:pt x="1530407" y="6252"/>
                </a:moveTo>
                <a:lnTo>
                  <a:pt x="12585" y="6252"/>
                </a:lnTo>
                <a:lnTo>
                  <a:pt x="12585" y="12406"/>
                </a:lnTo>
                <a:lnTo>
                  <a:pt x="1530407" y="12406"/>
                </a:lnTo>
                <a:lnTo>
                  <a:pt x="1530407" y="6252"/>
                </a:lnTo>
                <a:close/>
              </a:path>
              <a:path w="1543050" h="1289685">
                <a:moveTo>
                  <a:pt x="1542993" y="6252"/>
                </a:moveTo>
                <a:lnTo>
                  <a:pt x="1530407" y="6252"/>
                </a:lnTo>
                <a:lnTo>
                  <a:pt x="1536650" y="12406"/>
                </a:lnTo>
                <a:lnTo>
                  <a:pt x="1542993" y="12406"/>
                </a:lnTo>
                <a:lnTo>
                  <a:pt x="1542993" y="62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69009" y="4476791"/>
            <a:ext cx="199683" cy="1968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57682" y="446560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5E6D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69009" y="4722438"/>
            <a:ext cx="199683" cy="19684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57682" y="4711253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47"/>
                </a:lnTo>
                <a:lnTo>
                  <a:pt x="222346" y="219147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815"/>
                </a:lnTo>
                <a:lnTo>
                  <a:pt x="22653" y="19681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16"/>
                </a:lnTo>
                <a:lnTo>
                  <a:pt x="222346" y="11116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15"/>
                </a:moveTo>
                <a:lnTo>
                  <a:pt x="11326" y="196815"/>
                </a:lnTo>
                <a:lnTo>
                  <a:pt x="22653" y="208030"/>
                </a:lnTo>
                <a:lnTo>
                  <a:pt x="22653" y="196815"/>
                </a:lnTo>
                <a:close/>
              </a:path>
              <a:path w="222884" h="219710">
                <a:moveTo>
                  <a:pt x="199693" y="196815"/>
                </a:moveTo>
                <a:lnTo>
                  <a:pt x="22653" y="196815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815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199693" y="208030"/>
                </a:lnTo>
                <a:lnTo>
                  <a:pt x="211020" y="196815"/>
                </a:lnTo>
                <a:lnTo>
                  <a:pt x="222346" y="19681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96815"/>
                </a:moveTo>
                <a:lnTo>
                  <a:pt x="211020" y="196815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815"/>
                </a:lnTo>
                <a:close/>
              </a:path>
              <a:path w="222884" h="219710">
                <a:moveTo>
                  <a:pt x="22653" y="11116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16"/>
                </a:lnTo>
                <a:close/>
              </a:path>
              <a:path w="222884" h="219710">
                <a:moveTo>
                  <a:pt x="199693" y="11116"/>
                </a:moveTo>
                <a:lnTo>
                  <a:pt x="22653" y="11116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16"/>
                </a:lnTo>
                <a:close/>
              </a:path>
              <a:path w="222884" h="219710">
                <a:moveTo>
                  <a:pt x="222346" y="11116"/>
                </a:moveTo>
                <a:lnTo>
                  <a:pt x="199693" y="11116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16"/>
                </a:lnTo>
                <a:close/>
              </a:path>
            </a:pathLst>
          </a:custGeom>
          <a:solidFill>
            <a:srgbClr val="DE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869009" y="4977117"/>
            <a:ext cx="199683" cy="19684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57682" y="4965932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246"/>
                </a:lnTo>
                <a:lnTo>
                  <a:pt x="222346" y="219246"/>
                </a:lnTo>
                <a:lnTo>
                  <a:pt x="222346" y="208030"/>
                </a:lnTo>
                <a:lnTo>
                  <a:pt x="22653" y="208030"/>
                </a:lnTo>
                <a:lnTo>
                  <a:pt x="11326" y="196914"/>
                </a:lnTo>
                <a:lnTo>
                  <a:pt x="22653" y="196914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914"/>
                </a:moveTo>
                <a:lnTo>
                  <a:pt x="11326" y="196914"/>
                </a:lnTo>
                <a:lnTo>
                  <a:pt x="22653" y="208030"/>
                </a:lnTo>
                <a:lnTo>
                  <a:pt x="22653" y="196914"/>
                </a:lnTo>
                <a:close/>
              </a:path>
              <a:path w="222884" h="219710">
                <a:moveTo>
                  <a:pt x="199693" y="196914"/>
                </a:moveTo>
                <a:lnTo>
                  <a:pt x="22653" y="196914"/>
                </a:lnTo>
                <a:lnTo>
                  <a:pt x="22653" y="208030"/>
                </a:lnTo>
                <a:lnTo>
                  <a:pt x="199693" y="208030"/>
                </a:lnTo>
                <a:lnTo>
                  <a:pt x="199693" y="196914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30"/>
                </a:lnTo>
                <a:lnTo>
                  <a:pt x="211020" y="196914"/>
                </a:lnTo>
                <a:lnTo>
                  <a:pt x="222346" y="196914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914"/>
                </a:moveTo>
                <a:lnTo>
                  <a:pt x="211020" y="196914"/>
                </a:lnTo>
                <a:lnTo>
                  <a:pt x="199693" y="208030"/>
                </a:lnTo>
                <a:lnTo>
                  <a:pt x="222346" y="208030"/>
                </a:lnTo>
                <a:lnTo>
                  <a:pt x="222346" y="196914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B512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69010" y="5226923"/>
            <a:ext cx="199683" cy="1968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57682" y="5215747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20"/>
                </a:lnTo>
                <a:lnTo>
                  <a:pt x="22653" y="208020"/>
                </a:lnTo>
                <a:lnTo>
                  <a:pt x="11326" y="196855"/>
                </a:lnTo>
                <a:lnTo>
                  <a:pt x="22653" y="19685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215"/>
                </a:lnTo>
                <a:lnTo>
                  <a:pt x="222346" y="1121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55"/>
                </a:moveTo>
                <a:lnTo>
                  <a:pt x="11326" y="196855"/>
                </a:lnTo>
                <a:lnTo>
                  <a:pt x="22653" y="208020"/>
                </a:lnTo>
                <a:lnTo>
                  <a:pt x="22653" y="196855"/>
                </a:lnTo>
                <a:close/>
              </a:path>
              <a:path w="222884" h="219710">
                <a:moveTo>
                  <a:pt x="199693" y="196855"/>
                </a:moveTo>
                <a:lnTo>
                  <a:pt x="22653" y="196855"/>
                </a:lnTo>
                <a:lnTo>
                  <a:pt x="22653" y="208020"/>
                </a:lnTo>
                <a:lnTo>
                  <a:pt x="199693" y="208020"/>
                </a:lnTo>
                <a:lnTo>
                  <a:pt x="199693" y="19685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199693" y="208020"/>
                </a:lnTo>
                <a:lnTo>
                  <a:pt x="211020" y="196855"/>
                </a:lnTo>
                <a:lnTo>
                  <a:pt x="222346" y="19685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96855"/>
                </a:moveTo>
                <a:lnTo>
                  <a:pt x="211020" y="196855"/>
                </a:lnTo>
                <a:lnTo>
                  <a:pt x="199693" y="208020"/>
                </a:lnTo>
                <a:lnTo>
                  <a:pt x="222346" y="208020"/>
                </a:lnTo>
                <a:lnTo>
                  <a:pt x="222346" y="196855"/>
                </a:lnTo>
                <a:close/>
              </a:path>
              <a:path w="222884" h="219710">
                <a:moveTo>
                  <a:pt x="22653" y="1121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215"/>
                </a:lnTo>
                <a:close/>
              </a:path>
              <a:path w="222884" h="219710">
                <a:moveTo>
                  <a:pt x="199693" y="11215"/>
                </a:moveTo>
                <a:lnTo>
                  <a:pt x="22653" y="1121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215"/>
                </a:lnTo>
                <a:close/>
              </a:path>
              <a:path w="222884" h="219710">
                <a:moveTo>
                  <a:pt x="222346" y="11215"/>
                </a:moveTo>
                <a:lnTo>
                  <a:pt x="199693" y="1121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21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869010" y="5481661"/>
            <a:ext cx="199683" cy="1968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57682" y="5470496"/>
            <a:ext cx="222885" cy="219710"/>
          </a:xfrm>
          <a:custGeom>
            <a:avLst/>
            <a:gdLst/>
            <a:ahLst/>
            <a:cxnLst/>
            <a:rect l="l" t="t" r="r" b="b"/>
            <a:pathLst>
              <a:path w="222884" h="219710">
                <a:moveTo>
                  <a:pt x="222346" y="0"/>
                </a:moveTo>
                <a:lnTo>
                  <a:pt x="0" y="0"/>
                </a:lnTo>
                <a:lnTo>
                  <a:pt x="0" y="219176"/>
                </a:lnTo>
                <a:lnTo>
                  <a:pt x="222346" y="219176"/>
                </a:lnTo>
                <a:lnTo>
                  <a:pt x="222346" y="208011"/>
                </a:lnTo>
                <a:lnTo>
                  <a:pt x="22653" y="208011"/>
                </a:lnTo>
                <a:lnTo>
                  <a:pt x="11326" y="196845"/>
                </a:lnTo>
                <a:lnTo>
                  <a:pt x="22653" y="196845"/>
                </a:lnTo>
                <a:lnTo>
                  <a:pt x="22653" y="22331"/>
                </a:lnTo>
                <a:lnTo>
                  <a:pt x="11326" y="22331"/>
                </a:lnTo>
                <a:lnTo>
                  <a:pt x="22653" y="11165"/>
                </a:lnTo>
                <a:lnTo>
                  <a:pt x="222346" y="11165"/>
                </a:lnTo>
                <a:lnTo>
                  <a:pt x="222346" y="0"/>
                </a:lnTo>
                <a:close/>
              </a:path>
              <a:path w="222884" h="219710">
                <a:moveTo>
                  <a:pt x="22653" y="196845"/>
                </a:moveTo>
                <a:lnTo>
                  <a:pt x="11326" y="196845"/>
                </a:lnTo>
                <a:lnTo>
                  <a:pt x="22653" y="208011"/>
                </a:lnTo>
                <a:lnTo>
                  <a:pt x="22653" y="196845"/>
                </a:lnTo>
                <a:close/>
              </a:path>
              <a:path w="222884" h="219710">
                <a:moveTo>
                  <a:pt x="199693" y="196845"/>
                </a:moveTo>
                <a:lnTo>
                  <a:pt x="22653" y="196845"/>
                </a:lnTo>
                <a:lnTo>
                  <a:pt x="22653" y="208011"/>
                </a:lnTo>
                <a:lnTo>
                  <a:pt x="199693" y="208011"/>
                </a:lnTo>
                <a:lnTo>
                  <a:pt x="199693" y="19684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199693" y="208011"/>
                </a:lnTo>
                <a:lnTo>
                  <a:pt x="211020" y="196845"/>
                </a:lnTo>
                <a:lnTo>
                  <a:pt x="222346" y="196845"/>
                </a:lnTo>
                <a:lnTo>
                  <a:pt x="222346" y="22331"/>
                </a:lnTo>
                <a:lnTo>
                  <a:pt x="211020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96845"/>
                </a:moveTo>
                <a:lnTo>
                  <a:pt x="211020" y="196845"/>
                </a:lnTo>
                <a:lnTo>
                  <a:pt x="199693" y="208011"/>
                </a:lnTo>
                <a:lnTo>
                  <a:pt x="222346" y="208011"/>
                </a:lnTo>
                <a:lnTo>
                  <a:pt x="222346" y="196845"/>
                </a:lnTo>
                <a:close/>
              </a:path>
              <a:path w="222884" h="219710">
                <a:moveTo>
                  <a:pt x="22653" y="11165"/>
                </a:moveTo>
                <a:lnTo>
                  <a:pt x="11326" y="22331"/>
                </a:lnTo>
                <a:lnTo>
                  <a:pt x="22653" y="22331"/>
                </a:lnTo>
                <a:lnTo>
                  <a:pt x="22653" y="11165"/>
                </a:lnTo>
                <a:close/>
              </a:path>
              <a:path w="222884" h="219710">
                <a:moveTo>
                  <a:pt x="199693" y="11165"/>
                </a:moveTo>
                <a:lnTo>
                  <a:pt x="22653" y="11165"/>
                </a:lnTo>
                <a:lnTo>
                  <a:pt x="22653" y="22331"/>
                </a:lnTo>
                <a:lnTo>
                  <a:pt x="199693" y="22331"/>
                </a:lnTo>
                <a:lnTo>
                  <a:pt x="199693" y="11165"/>
                </a:lnTo>
                <a:close/>
              </a:path>
              <a:path w="222884" h="219710">
                <a:moveTo>
                  <a:pt x="222346" y="11165"/>
                </a:moveTo>
                <a:lnTo>
                  <a:pt x="199693" y="11165"/>
                </a:lnTo>
                <a:lnTo>
                  <a:pt x="211020" y="22331"/>
                </a:lnTo>
                <a:lnTo>
                  <a:pt x="222346" y="22331"/>
                </a:lnTo>
                <a:lnTo>
                  <a:pt x="222346" y="1116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44455" y="5674196"/>
            <a:ext cx="1642430" cy="66250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23706" y="5712219"/>
            <a:ext cx="1530985" cy="553720"/>
          </a:xfrm>
          <a:custGeom>
            <a:avLst/>
            <a:gdLst/>
            <a:ahLst/>
            <a:cxnLst/>
            <a:rect l="l" t="t" r="r" b="b"/>
            <a:pathLst>
              <a:path w="1530984" h="553720">
                <a:moveTo>
                  <a:pt x="0" y="553326"/>
                </a:moveTo>
                <a:lnTo>
                  <a:pt x="1530370" y="553326"/>
                </a:lnTo>
                <a:lnTo>
                  <a:pt x="1530370" y="0"/>
                </a:lnTo>
                <a:lnTo>
                  <a:pt x="0" y="0"/>
                </a:lnTo>
                <a:lnTo>
                  <a:pt x="0" y="553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17413" y="5706019"/>
            <a:ext cx="1543050" cy="565785"/>
          </a:xfrm>
          <a:custGeom>
            <a:avLst/>
            <a:gdLst/>
            <a:ahLst/>
            <a:cxnLst/>
            <a:rect l="l" t="t" r="r" b="b"/>
            <a:pathLst>
              <a:path w="1543050" h="565785">
                <a:moveTo>
                  <a:pt x="1542992" y="0"/>
                </a:moveTo>
                <a:lnTo>
                  <a:pt x="0" y="0"/>
                </a:lnTo>
                <a:lnTo>
                  <a:pt x="0" y="565729"/>
                </a:lnTo>
                <a:lnTo>
                  <a:pt x="1542992" y="565729"/>
                </a:lnTo>
                <a:lnTo>
                  <a:pt x="1542992" y="559526"/>
                </a:lnTo>
                <a:lnTo>
                  <a:pt x="12585" y="559526"/>
                </a:lnTo>
                <a:lnTo>
                  <a:pt x="6292" y="553323"/>
                </a:lnTo>
                <a:lnTo>
                  <a:pt x="12585" y="553323"/>
                </a:lnTo>
                <a:lnTo>
                  <a:pt x="12585" y="12406"/>
                </a:lnTo>
                <a:lnTo>
                  <a:pt x="6292" y="12406"/>
                </a:lnTo>
                <a:lnTo>
                  <a:pt x="12585" y="6203"/>
                </a:lnTo>
                <a:lnTo>
                  <a:pt x="1542992" y="6203"/>
                </a:lnTo>
                <a:lnTo>
                  <a:pt x="1542992" y="0"/>
                </a:lnTo>
                <a:close/>
              </a:path>
              <a:path w="1543050" h="565785">
                <a:moveTo>
                  <a:pt x="12585" y="553323"/>
                </a:moveTo>
                <a:lnTo>
                  <a:pt x="6292" y="553323"/>
                </a:lnTo>
                <a:lnTo>
                  <a:pt x="12585" y="559526"/>
                </a:lnTo>
                <a:lnTo>
                  <a:pt x="12585" y="553323"/>
                </a:lnTo>
                <a:close/>
              </a:path>
              <a:path w="1543050" h="565785">
                <a:moveTo>
                  <a:pt x="1530407" y="553323"/>
                </a:moveTo>
                <a:lnTo>
                  <a:pt x="12585" y="553323"/>
                </a:lnTo>
                <a:lnTo>
                  <a:pt x="12585" y="559526"/>
                </a:lnTo>
                <a:lnTo>
                  <a:pt x="1530407" y="559526"/>
                </a:lnTo>
                <a:lnTo>
                  <a:pt x="1530407" y="55332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530407" y="559526"/>
                </a:lnTo>
                <a:lnTo>
                  <a:pt x="1536649" y="553323"/>
                </a:lnTo>
                <a:lnTo>
                  <a:pt x="1542992" y="553323"/>
                </a:lnTo>
                <a:lnTo>
                  <a:pt x="1542992" y="12406"/>
                </a:lnTo>
                <a:lnTo>
                  <a:pt x="1536649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553323"/>
                </a:moveTo>
                <a:lnTo>
                  <a:pt x="1536649" y="553323"/>
                </a:lnTo>
                <a:lnTo>
                  <a:pt x="1530407" y="559526"/>
                </a:lnTo>
                <a:lnTo>
                  <a:pt x="1542992" y="559526"/>
                </a:lnTo>
                <a:lnTo>
                  <a:pt x="1542992" y="553323"/>
                </a:lnTo>
                <a:close/>
              </a:path>
              <a:path w="1543050" h="565785">
                <a:moveTo>
                  <a:pt x="12585" y="6203"/>
                </a:moveTo>
                <a:lnTo>
                  <a:pt x="6292" y="12406"/>
                </a:lnTo>
                <a:lnTo>
                  <a:pt x="12585" y="12406"/>
                </a:lnTo>
                <a:lnTo>
                  <a:pt x="12585" y="6203"/>
                </a:lnTo>
                <a:close/>
              </a:path>
              <a:path w="1543050" h="565785">
                <a:moveTo>
                  <a:pt x="1530406" y="6203"/>
                </a:moveTo>
                <a:lnTo>
                  <a:pt x="12585" y="6203"/>
                </a:lnTo>
                <a:lnTo>
                  <a:pt x="12585" y="12406"/>
                </a:lnTo>
                <a:lnTo>
                  <a:pt x="1530406" y="12406"/>
                </a:lnTo>
                <a:lnTo>
                  <a:pt x="1530406" y="6203"/>
                </a:lnTo>
                <a:close/>
              </a:path>
              <a:path w="1543050" h="565785">
                <a:moveTo>
                  <a:pt x="1542992" y="6203"/>
                </a:moveTo>
                <a:lnTo>
                  <a:pt x="1530406" y="6203"/>
                </a:lnTo>
                <a:lnTo>
                  <a:pt x="1536649" y="12406"/>
                </a:lnTo>
                <a:lnTo>
                  <a:pt x="1542992" y="12406"/>
                </a:lnTo>
                <a:lnTo>
                  <a:pt x="1542992" y="620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190866" y="4484815"/>
            <a:ext cx="1144905" cy="174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marR="5080" indent="-44450" algn="just">
              <a:lnSpc>
                <a:spcPct val="101000"/>
              </a:lnSpc>
            </a:pP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re e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tp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 acc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55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ex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550" spc="-10" dirty="0">
                <a:latin typeface="Times New Roman" panose="02020603050405020304"/>
                <a:cs typeface="Times New Roman" panose="02020603050405020304"/>
              </a:rPr>
              <a:t>ut</a:t>
            </a:r>
            <a:r>
              <a:rPr sz="1550" spc="5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5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t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1640" marR="5715" indent="157480">
              <a:lnSpc>
                <a:spcPct val="101000"/>
              </a:lnSpc>
              <a:spcBef>
                <a:spcPts val="625"/>
              </a:spcBef>
            </a:pP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ral</a:t>
            </a:r>
            <a:r>
              <a:rPr sz="15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spc="5" dirty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550" spc="25" dirty="0">
                <a:latin typeface="Times New Roman" panose="02020603050405020304"/>
                <a:cs typeface="Times New Roman" panose="02020603050405020304"/>
              </a:rPr>
              <a:t>rk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835033" y="5813310"/>
            <a:ext cx="407134" cy="3503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ct val="100000"/>
              </a:lnSpc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Ne</a:t>
            </a:r>
            <a:r>
              <a:rPr spc="-5" dirty="0"/>
              <a:t>u</a:t>
            </a:r>
            <a:r>
              <a:rPr spc="-10" dirty="0"/>
              <a:t>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</a:t>
            </a:r>
            <a:r>
              <a:rPr dirty="0"/>
              <a:t>:</a:t>
            </a:r>
            <a:r>
              <a:rPr spc="-5" dirty="0"/>
              <a:t> </a:t>
            </a:r>
            <a:r>
              <a:rPr spc="-20" dirty="0"/>
              <a:t>P</a:t>
            </a:r>
            <a:r>
              <a:rPr dirty="0"/>
              <a:t>a</a:t>
            </a:r>
            <a:r>
              <a:rPr spc="-35" dirty="0"/>
              <a:t>r</a:t>
            </a:r>
            <a:r>
              <a:rPr dirty="0"/>
              <a:t>a</a:t>
            </a:r>
            <a:r>
              <a:rPr spc="-15" dirty="0"/>
              <a:t>l</a:t>
            </a:r>
            <a:r>
              <a:rPr spc="-10" dirty="0"/>
              <a:t>le</a:t>
            </a:r>
            <a:r>
              <a:rPr dirty="0"/>
              <a:t>l</a:t>
            </a:r>
            <a:r>
              <a:rPr spc="-35" dirty="0"/>
              <a:t> </a:t>
            </a:r>
            <a:r>
              <a:rPr spc="-5" dirty="0"/>
              <a:t>D</a:t>
            </a:r>
            <a:r>
              <a:rPr spc="-10" dirty="0"/>
              <a:t>ee</a:t>
            </a:r>
            <a:r>
              <a:rPr dirty="0"/>
              <a:t>p</a:t>
            </a:r>
            <a:r>
              <a:rPr spc="15" dirty="0"/>
              <a:t> </a:t>
            </a:r>
            <a:r>
              <a:rPr spc="-10" dirty="0"/>
              <a:t>Ne</a:t>
            </a:r>
            <a:r>
              <a:rPr spc="-5" dirty="0"/>
              <a:t>u</a:t>
            </a:r>
            <a:r>
              <a:rPr spc="-40" dirty="0"/>
              <a:t>r</a:t>
            </a:r>
            <a:r>
              <a:rPr dirty="0"/>
              <a:t>al</a:t>
            </a:r>
            <a:r>
              <a:rPr spc="5" dirty="0"/>
              <a:t> </a:t>
            </a:r>
            <a:r>
              <a:rPr spc="-10" dirty="0"/>
              <a:t>Ne</a:t>
            </a:r>
            <a:r>
              <a:rPr spc="-15" dirty="0"/>
              <a:t>t</a:t>
            </a:r>
            <a:r>
              <a:rPr spc="-20" dirty="0"/>
              <a:t>w</a:t>
            </a:r>
            <a:r>
              <a:rPr spc="-10" dirty="0"/>
              <a:t>or</a:t>
            </a:r>
            <a:r>
              <a:rPr dirty="0"/>
              <a:t>k</a:t>
            </a:r>
            <a:r>
              <a:rPr spc="3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spc="15" dirty="0"/>
              <a:t>m</a:t>
            </a:r>
            <a:r>
              <a:rPr spc="-5" dirty="0"/>
              <a:t>p</a:t>
            </a:r>
            <a:r>
              <a:rPr spc="-10" dirty="0"/>
              <a:t>u</a:t>
            </a:r>
            <a:r>
              <a:rPr spc="-40" dirty="0"/>
              <a:t>t</a:t>
            </a:r>
            <a:r>
              <a:rPr spc="-30" dirty="0"/>
              <a:t>a</a:t>
            </a:r>
            <a:r>
              <a:rPr spc="-15" dirty="0"/>
              <a:t>t</a:t>
            </a:r>
            <a:r>
              <a:rPr spc="-10" dirty="0"/>
              <a:t>io</a:t>
            </a:r>
            <a:r>
              <a:rPr dirty="0"/>
              <a:t>n</a:t>
            </a:r>
            <a:r>
              <a:rPr spc="-10" dirty="0"/>
              <a:t> o</a:t>
            </a:r>
            <a:r>
              <a:rPr dirty="0"/>
              <a:t>n</a:t>
            </a:r>
            <a:r>
              <a:rPr spc="15" dirty="0"/>
              <a:t> </a:t>
            </a:r>
            <a:r>
              <a:rPr spc="-5" dirty="0"/>
              <a:t>La</a:t>
            </a:r>
            <a:r>
              <a:rPr spc="-35" dirty="0"/>
              <a:t>r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 G</a:t>
            </a:r>
            <a:r>
              <a:rPr spc="-35" dirty="0"/>
              <a:t>r</a:t>
            </a:r>
            <a:r>
              <a:rPr dirty="0"/>
              <a:t>a</a:t>
            </a:r>
            <a:r>
              <a:rPr spc="-10" dirty="0"/>
              <a:t>p</a:t>
            </a:r>
            <a:r>
              <a:rPr spc="-5" dirty="0"/>
              <a:t>hs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009374" y="1309503"/>
            <a:ext cx="434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Scatter</a:t>
            </a:r>
            <a:r>
              <a:rPr lang="en-US" altLang="zh-CN" sz="2000"/>
              <a:t>-ApplyEdge-Gather-ApplyVertex with Neural Networks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Microsoft Office PowerPoint</Application>
  <PresentationFormat>宽屏</PresentationFormat>
  <Paragraphs>610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Franklin Gothic Medium</vt:lpstr>
      <vt:lpstr>Segoe UI</vt:lpstr>
      <vt:lpstr>Times New Roman</vt:lpstr>
      <vt:lpstr>Trebuchet MS</vt:lpstr>
      <vt:lpstr>Office Theme</vt:lpstr>
      <vt:lpstr>NeuGraph: Parallel Deep Neural Network Computation on Large Graphs</vt:lpstr>
      <vt:lpstr>Personal Assistant</vt:lpstr>
      <vt:lpstr>Graph Neural Networks (GNN)</vt:lpstr>
      <vt:lpstr>Challenges in Processing GNNs on GPU</vt:lpstr>
      <vt:lpstr>Existing Systems are Insufficient</vt:lpstr>
      <vt:lpstr>Existing Systems are Insufficient</vt:lpstr>
      <vt:lpstr>We propose: NeuGraph</vt:lpstr>
      <vt:lpstr>NeuGraph</vt:lpstr>
      <vt:lpstr>SAGA-NN Abstraction</vt:lpstr>
      <vt:lpstr>SAGA-NN Abstraction</vt:lpstr>
      <vt:lpstr>SAGA-NN Abstraction</vt:lpstr>
      <vt:lpstr>SAGA-NN Abstraction</vt:lpstr>
      <vt:lpstr>SAGA-NN Abstraction</vt:lpstr>
      <vt:lpstr>SAGA-NN Abstraction</vt:lpstr>
      <vt:lpstr>Example: Graph Convolutional Network (GCN)</vt:lpstr>
      <vt:lpstr>Scaling beyond GPU memory limit</vt:lpstr>
      <vt:lpstr>Scaling beyond GPU memory limit</vt:lpstr>
      <vt:lpstr>Scaling beyond GPU memory limit</vt:lpstr>
      <vt:lpstr>Chunk-based Dataflow Translation: GCN</vt:lpstr>
      <vt:lpstr>Scaling to multi-GPU</vt:lpstr>
      <vt:lpstr>Scaling to multi-GPU</vt:lpstr>
      <vt:lpstr>Chain-based Parallel Streaming</vt:lpstr>
      <vt:lpstr>High performance graph propagation kernels</vt:lpstr>
      <vt:lpstr>High performance graph propagation kernels</vt:lpstr>
      <vt:lpstr>Experiment Setup</vt:lpstr>
      <vt:lpstr>Performance on a Single GPU</vt:lpstr>
      <vt:lpstr>Scaling-out on Multiple GPUs</vt:lpstr>
      <vt:lpstr>Conclusion</vt:lpstr>
      <vt:lpstr>NeuGraph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Lingxiao Ma</dc:creator>
  <cp:lastModifiedBy>He yudi</cp:lastModifiedBy>
  <cp:revision>717</cp:revision>
  <dcterms:created xsi:type="dcterms:W3CDTF">2019-07-30T15:13:00Z</dcterms:created>
  <dcterms:modified xsi:type="dcterms:W3CDTF">2019-11-05T12:28:55Z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2019-07-30T00:00:00Z</vt:filetime>
  </property>
  <property fmtid="{D5CDD505-2E9C-101B-9397-08002B2CF9AE}" pid="5" name="KSOProductBuildVer">
    <vt:lpwstr>2052-11.3.0.8632</vt:lpwstr>
  </property>
</Properties>
</file>