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7"/>
  </p:notesMasterIdLst>
  <p:sldIdLst>
    <p:sldId id="271" r:id="rId2"/>
    <p:sldId id="258" r:id="rId3"/>
    <p:sldId id="262" r:id="rId4"/>
    <p:sldId id="265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2" r:id="rId15"/>
    <p:sldId id="279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Rubik" panose="020B0604020202020204" charset="-79"/>
      <p:regular r:id="rId19"/>
      <p:bold r:id="rId20"/>
      <p:italic r:id="rId21"/>
      <p:boldItalic r:id="rId22"/>
    </p:embeddedFont>
    <p:embeddedFont>
      <p:font typeface="Rubik ExtraBold" panose="020B0604020202020204" charset="-79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C410CF3-3344-40B5-9D91-6E677FAA9586}">
          <p14:sldIdLst>
            <p14:sldId id="271"/>
            <p14:sldId id="258"/>
            <p14:sldId id="262"/>
            <p14:sldId id="265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01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A93355-98CE-414E-BEE4-584E542EAA2B}">
  <a:tblStyle styleId="{C6A93355-98CE-414E-BEE4-584E542EAA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6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Xuan Thanh" userId="3f03a1ac3795aad2" providerId="LiveId" clId="{958AA23D-6F64-4194-87E2-699D4A64E9B7}"/>
    <pc:docChg chg="undo custSel addSld delSld modSld sldOrd modSection">
      <pc:chgData name="Le Xuan Thanh" userId="3f03a1ac3795aad2" providerId="LiveId" clId="{958AA23D-6F64-4194-87E2-699D4A64E9B7}" dt="2023-11-25T14:39:41.177" v="410" actId="1076"/>
      <pc:docMkLst>
        <pc:docMk/>
      </pc:docMkLst>
      <pc:sldChg chg="modSp mod">
        <pc:chgData name="Le Xuan Thanh" userId="3f03a1ac3795aad2" providerId="LiveId" clId="{958AA23D-6F64-4194-87E2-699D4A64E9B7}" dt="2023-11-23T03:59:51.516" v="151" actId="1076"/>
        <pc:sldMkLst>
          <pc:docMk/>
          <pc:sldMk cId="0" sldId="262"/>
        </pc:sldMkLst>
        <pc:spChg chg="mod">
          <ac:chgData name="Le Xuan Thanh" userId="3f03a1ac3795aad2" providerId="LiveId" clId="{958AA23D-6F64-4194-87E2-699D4A64E9B7}" dt="2023-11-23T03:59:51.516" v="151" actId="1076"/>
          <ac:spMkLst>
            <pc:docMk/>
            <pc:sldMk cId="0" sldId="262"/>
            <ac:spMk id="4" creationId="{D528FB0E-2C97-60AB-17DE-61179A996DD6}"/>
          </ac:spMkLst>
        </pc:spChg>
      </pc:sldChg>
      <pc:sldChg chg="modSp mod">
        <pc:chgData name="Le Xuan Thanh" userId="3f03a1ac3795aad2" providerId="LiveId" clId="{958AA23D-6F64-4194-87E2-699D4A64E9B7}" dt="2023-11-23T03:52:57.873" v="128" actId="1076"/>
        <pc:sldMkLst>
          <pc:docMk/>
          <pc:sldMk cId="682401578" sldId="272"/>
        </pc:sldMkLst>
        <pc:spChg chg="mod">
          <ac:chgData name="Le Xuan Thanh" userId="3f03a1ac3795aad2" providerId="LiveId" clId="{958AA23D-6F64-4194-87E2-699D4A64E9B7}" dt="2023-11-23T03:52:27.189" v="123" actId="1076"/>
          <ac:spMkLst>
            <pc:docMk/>
            <pc:sldMk cId="682401578" sldId="272"/>
            <ac:spMk id="13" creationId="{F9299093-912A-76FC-B8CD-0F311F4AB97F}"/>
          </ac:spMkLst>
        </pc:spChg>
        <pc:picChg chg="mod">
          <ac:chgData name="Le Xuan Thanh" userId="3f03a1ac3795aad2" providerId="LiveId" clId="{958AA23D-6F64-4194-87E2-699D4A64E9B7}" dt="2023-11-23T03:52:57.873" v="128" actId="1076"/>
          <ac:picMkLst>
            <pc:docMk/>
            <pc:sldMk cId="682401578" sldId="272"/>
            <ac:picMk id="12" creationId="{715609B7-0DEF-E7C9-3862-14F9FA8B7B4A}"/>
          </ac:picMkLst>
        </pc:picChg>
      </pc:sldChg>
      <pc:sldChg chg="addSp delSp modSp mod">
        <pc:chgData name="Le Xuan Thanh" userId="3f03a1ac3795aad2" providerId="LiveId" clId="{958AA23D-6F64-4194-87E2-699D4A64E9B7}" dt="2023-11-23T03:46:35.923" v="6" actId="1076"/>
        <pc:sldMkLst>
          <pc:docMk/>
          <pc:sldMk cId="2104887341" sldId="274"/>
        </pc:sldMkLst>
        <pc:picChg chg="add mod">
          <ac:chgData name="Le Xuan Thanh" userId="3f03a1ac3795aad2" providerId="LiveId" clId="{958AA23D-6F64-4194-87E2-699D4A64E9B7}" dt="2023-11-23T03:46:35.923" v="6" actId="1076"/>
          <ac:picMkLst>
            <pc:docMk/>
            <pc:sldMk cId="2104887341" sldId="274"/>
            <ac:picMk id="3" creationId="{C8445A01-D4E1-6332-7A3F-7A2AF506A727}"/>
          </ac:picMkLst>
        </pc:picChg>
        <pc:picChg chg="del">
          <ac:chgData name="Le Xuan Thanh" userId="3f03a1ac3795aad2" providerId="LiveId" clId="{958AA23D-6F64-4194-87E2-699D4A64E9B7}" dt="2023-11-23T03:46:14.551" v="3" actId="478"/>
          <ac:picMkLst>
            <pc:docMk/>
            <pc:sldMk cId="2104887341" sldId="274"/>
            <ac:picMk id="14" creationId="{3917256B-493E-DA91-B599-12892A4CE0C2}"/>
          </ac:picMkLst>
        </pc:picChg>
      </pc:sldChg>
      <pc:sldChg chg="ord">
        <pc:chgData name="Le Xuan Thanh" userId="3f03a1ac3795aad2" providerId="LiveId" clId="{958AA23D-6F64-4194-87E2-699D4A64E9B7}" dt="2023-11-23T03:46:57.592" v="8"/>
        <pc:sldMkLst>
          <pc:docMk/>
          <pc:sldMk cId="2107113934" sldId="275"/>
        </pc:sldMkLst>
      </pc:sldChg>
      <pc:sldChg chg="modSp mod">
        <pc:chgData name="Le Xuan Thanh" userId="3f03a1ac3795aad2" providerId="LiveId" clId="{958AA23D-6F64-4194-87E2-699D4A64E9B7}" dt="2023-11-23T07:55:34.427" v="361" actId="403"/>
        <pc:sldMkLst>
          <pc:docMk/>
          <pc:sldMk cId="3809004604" sldId="277"/>
        </pc:sldMkLst>
        <pc:spChg chg="mod">
          <ac:chgData name="Le Xuan Thanh" userId="3f03a1ac3795aad2" providerId="LiveId" clId="{958AA23D-6F64-4194-87E2-699D4A64E9B7}" dt="2023-11-23T07:55:34.427" v="361" actId="403"/>
          <ac:spMkLst>
            <pc:docMk/>
            <pc:sldMk cId="3809004604" sldId="277"/>
            <ac:spMk id="16" creationId="{0CD26AC7-5688-2D76-F3A8-05F4DFDB498C}"/>
          </ac:spMkLst>
        </pc:spChg>
      </pc:sldChg>
      <pc:sldChg chg="modSp mod">
        <pc:chgData name="Le Xuan Thanh" userId="3f03a1ac3795aad2" providerId="LiveId" clId="{958AA23D-6F64-4194-87E2-699D4A64E9B7}" dt="2023-11-23T07:55:44.660" v="362" actId="403"/>
        <pc:sldMkLst>
          <pc:docMk/>
          <pc:sldMk cId="2135448569" sldId="278"/>
        </pc:sldMkLst>
        <pc:spChg chg="mod">
          <ac:chgData name="Le Xuan Thanh" userId="3f03a1ac3795aad2" providerId="LiveId" clId="{958AA23D-6F64-4194-87E2-699D4A64E9B7}" dt="2023-11-23T07:55:44.660" v="362" actId="403"/>
          <ac:spMkLst>
            <pc:docMk/>
            <pc:sldMk cId="2135448569" sldId="278"/>
            <ac:spMk id="13" creationId="{20CACAAD-E13A-ED30-7D2A-33F50A624BAA}"/>
          </ac:spMkLst>
        </pc:spChg>
      </pc:sldChg>
      <pc:sldChg chg="addSp delSp modSp new mod">
        <pc:chgData name="Le Xuan Thanh" userId="3f03a1ac3795aad2" providerId="LiveId" clId="{958AA23D-6F64-4194-87E2-699D4A64E9B7}" dt="2023-11-23T07:55:48.849" v="363" actId="403"/>
        <pc:sldMkLst>
          <pc:docMk/>
          <pc:sldMk cId="3103366078" sldId="280"/>
        </pc:sldMkLst>
        <pc:spChg chg="del">
          <ac:chgData name="Le Xuan Thanh" userId="3f03a1ac3795aad2" providerId="LiveId" clId="{958AA23D-6F64-4194-87E2-699D4A64E9B7}" dt="2023-11-23T03:47:20.981" v="10" actId="478"/>
          <ac:spMkLst>
            <pc:docMk/>
            <pc:sldMk cId="3103366078" sldId="280"/>
            <ac:spMk id="2" creationId="{DEFB98E9-4D3C-3405-C5B2-20446B23AD4F}"/>
          </ac:spMkLst>
        </pc:spChg>
        <pc:spChg chg="del">
          <ac:chgData name="Le Xuan Thanh" userId="3f03a1ac3795aad2" providerId="LiveId" clId="{958AA23D-6F64-4194-87E2-699D4A64E9B7}" dt="2023-11-23T03:47:20.981" v="10" actId="478"/>
          <ac:spMkLst>
            <pc:docMk/>
            <pc:sldMk cId="3103366078" sldId="280"/>
            <ac:spMk id="3" creationId="{A6BB442F-01B8-6773-7253-904204713D64}"/>
          </ac:spMkLst>
        </pc:spChg>
        <pc:spChg chg="del">
          <ac:chgData name="Le Xuan Thanh" userId="3f03a1ac3795aad2" providerId="LiveId" clId="{958AA23D-6F64-4194-87E2-699D4A64E9B7}" dt="2023-11-23T03:47:20.981" v="10" actId="478"/>
          <ac:spMkLst>
            <pc:docMk/>
            <pc:sldMk cId="3103366078" sldId="280"/>
            <ac:spMk id="4" creationId="{8A373B30-E99F-9C46-C87A-5E331F8AB8BB}"/>
          </ac:spMkLst>
        </pc:spChg>
        <pc:spChg chg="del">
          <ac:chgData name="Le Xuan Thanh" userId="3f03a1ac3795aad2" providerId="LiveId" clId="{958AA23D-6F64-4194-87E2-699D4A64E9B7}" dt="2023-11-23T03:47:20.981" v="10" actId="478"/>
          <ac:spMkLst>
            <pc:docMk/>
            <pc:sldMk cId="3103366078" sldId="280"/>
            <ac:spMk id="5" creationId="{BAFBFBE6-9DFE-A469-98EE-993176633B4D}"/>
          </ac:spMkLst>
        </pc:spChg>
        <pc:spChg chg="del">
          <ac:chgData name="Le Xuan Thanh" userId="3f03a1ac3795aad2" providerId="LiveId" clId="{958AA23D-6F64-4194-87E2-699D4A64E9B7}" dt="2023-11-23T03:47:20.981" v="10" actId="478"/>
          <ac:spMkLst>
            <pc:docMk/>
            <pc:sldMk cId="3103366078" sldId="280"/>
            <ac:spMk id="6" creationId="{7A356531-5235-4AFC-FE4D-48F44732D1BC}"/>
          </ac:spMkLst>
        </pc:spChg>
        <pc:spChg chg="del">
          <ac:chgData name="Le Xuan Thanh" userId="3f03a1ac3795aad2" providerId="LiveId" clId="{958AA23D-6F64-4194-87E2-699D4A64E9B7}" dt="2023-11-23T03:47:20.981" v="10" actId="478"/>
          <ac:spMkLst>
            <pc:docMk/>
            <pc:sldMk cId="3103366078" sldId="280"/>
            <ac:spMk id="7" creationId="{4FE87B5C-24EC-1C30-2CF4-CBF99B7FFBF3}"/>
          </ac:spMkLst>
        </pc:spChg>
        <pc:spChg chg="del">
          <ac:chgData name="Le Xuan Thanh" userId="3f03a1ac3795aad2" providerId="LiveId" clId="{958AA23D-6F64-4194-87E2-699D4A64E9B7}" dt="2023-11-23T03:47:20.981" v="10" actId="478"/>
          <ac:spMkLst>
            <pc:docMk/>
            <pc:sldMk cId="3103366078" sldId="280"/>
            <ac:spMk id="8" creationId="{B9C4DE98-33F6-0705-8E76-A6F067F49C69}"/>
          </ac:spMkLst>
        </pc:spChg>
        <pc:spChg chg="del">
          <ac:chgData name="Le Xuan Thanh" userId="3f03a1ac3795aad2" providerId="LiveId" clId="{958AA23D-6F64-4194-87E2-699D4A64E9B7}" dt="2023-11-23T03:47:20.981" v="10" actId="478"/>
          <ac:spMkLst>
            <pc:docMk/>
            <pc:sldMk cId="3103366078" sldId="280"/>
            <ac:spMk id="9" creationId="{A0BB2982-2C3D-18B5-9AC9-C2F66187DDF1}"/>
          </ac:spMkLst>
        </pc:spChg>
        <pc:spChg chg="del">
          <ac:chgData name="Le Xuan Thanh" userId="3f03a1ac3795aad2" providerId="LiveId" clId="{958AA23D-6F64-4194-87E2-699D4A64E9B7}" dt="2023-11-23T03:47:20.981" v="10" actId="478"/>
          <ac:spMkLst>
            <pc:docMk/>
            <pc:sldMk cId="3103366078" sldId="280"/>
            <ac:spMk id="10" creationId="{208D4C9D-AE31-BD4B-1F39-716E86EE9B18}"/>
          </ac:spMkLst>
        </pc:spChg>
        <pc:spChg chg="add mod">
          <ac:chgData name="Le Xuan Thanh" userId="3f03a1ac3795aad2" providerId="LiveId" clId="{958AA23D-6F64-4194-87E2-699D4A64E9B7}" dt="2023-11-23T07:55:48.849" v="363" actId="403"/>
          <ac:spMkLst>
            <pc:docMk/>
            <pc:sldMk cId="3103366078" sldId="280"/>
            <ac:spMk id="16" creationId="{8CB4FC8A-3DD1-5545-7DAF-EE8C9E2206B4}"/>
          </ac:spMkLst>
        </pc:spChg>
        <pc:picChg chg="add mod modCrop">
          <ac:chgData name="Le Xuan Thanh" userId="3f03a1ac3795aad2" providerId="LiveId" clId="{958AA23D-6F64-4194-87E2-699D4A64E9B7}" dt="2023-11-23T03:50:53.823" v="82" actId="1038"/>
          <ac:picMkLst>
            <pc:docMk/>
            <pc:sldMk cId="3103366078" sldId="280"/>
            <ac:picMk id="12" creationId="{09802929-F8F2-7839-1389-A90F1BCE48F9}"/>
          </ac:picMkLst>
        </pc:picChg>
        <pc:picChg chg="add mod modCrop">
          <ac:chgData name="Le Xuan Thanh" userId="3f03a1ac3795aad2" providerId="LiveId" clId="{958AA23D-6F64-4194-87E2-699D4A64E9B7}" dt="2023-11-23T03:49:53.898" v="79" actId="1076"/>
          <ac:picMkLst>
            <pc:docMk/>
            <pc:sldMk cId="3103366078" sldId="280"/>
            <ac:picMk id="14" creationId="{67A4A83F-EABA-3CF4-C99B-D6086BEA29A1}"/>
          </ac:picMkLst>
        </pc:picChg>
      </pc:sldChg>
      <pc:sldChg chg="addSp delSp modSp new del mod">
        <pc:chgData name="Le Xuan Thanh" userId="3f03a1ac3795aad2" providerId="LiveId" clId="{958AA23D-6F64-4194-87E2-699D4A64E9B7}" dt="2023-11-25T14:38:15.434" v="392" actId="47"/>
        <pc:sldMkLst>
          <pc:docMk/>
          <pc:sldMk cId="4109043666" sldId="281"/>
        </pc:sldMkLst>
        <pc:spChg chg="del">
          <ac:chgData name="Le Xuan Thanh" userId="3f03a1ac3795aad2" providerId="LiveId" clId="{958AA23D-6F64-4194-87E2-699D4A64E9B7}" dt="2023-11-23T07:51:59.336" v="153" actId="478"/>
          <ac:spMkLst>
            <pc:docMk/>
            <pc:sldMk cId="4109043666" sldId="281"/>
            <ac:spMk id="2" creationId="{90B81943-B127-B61C-8AFE-CB1798DE0BBD}"/>
          </ac:spMkLst>
        </pc:spChg>
        <pc:spChg chg="del">
          <ac:chgData name="Le Xuan Thanh" userId="3f03a1ac3795aad2" providerId="LiveId" clId="{958AA23D-6F64-4194-87E2-699D4A64E9B7}" dt="2023-11-23T07:51:59.336" v="153" actId="478"/>
          <ac:spMkLst>
            <pc:docMk/>
            <pc:sldMk cId="4109043666" sldId="281"/>
            <ac:spMk id="3" creationId="{94463AA9-FCBD-45DF-16BD-329F81DF9044}"/>
          </ac:spMkLst>
        </pc:spChg>
        <pc:spChg chg="del">
          <ac:chgData name="Le Xuan Thanh" userId="3f03a1ac3795aad2" providerId="LiveId" clId="{958AA23D-6F64-4194-87E2-699D4A64E9B7}" dt="2023-11-23T07:51:59.336" v="153" actId="478"/>
          <ac:spMkLst>
            <pc:docMk/>
            <pc:sldMk cId="4109043666" sldId="281"/>
            <ac:spMk id="4" creationId="{CCE483E2-B4D5-1346-4D57-847B1BA26D37}"/>
          </ac:spMkLst>
        </pc:spChg>
        <pc:spChg chg="del">
          <ac:chgData name="Le Xuan Thanh" userId="3f03a1ac3795aad2" providerId="LiveId" clId="{958AA23D-6F64-4194-87E2-699D4A64E9B7}" dt="2023-11-23T07:51:59.336" v="153" actId="478"/>
          <ac:spMkLst>
            <pc:docMk/>
            <pc:sldMk cId="4109043666" sldId="281"/>
            <ac:spMk id="5" creationId="{5DA1B8A2-3140-2D0E-2C57-91D3112D99C1}"/>
          </ac:spMkLst>
        </pc:spChg>
        <pc:spChg chg="del">
          <ac:chgData name="Le Xuan Thanh" userId="3f03a1ac3795aad2" providerId="LiveId" clId="{958AA23D-6F64-4194-87E2-699D4A64E9B7}" dt="2023-11-23T07:51:59.336" v="153" actId="478"/>
          <ac:spMkLst>
            <pc:docMk/>
            <pc:sldMk cId="4109043666" sldId="281"/>
            <ac:spMk id="6" creationId="{B74490F8-6978-336B-3155-A6811281688D}"/>
          </ac:spMkLst>
        </pc:spChg>
        <pc:spChg chg="del">
          <ac:chgData name="Le Xuan Thanh" userId="3f03a1ac3795aad2" providerId="LiveId" clId="{958AA23D-6F64-4194-87E2-699D4A64E9B7}" dt="2023-11-23T07:51:59.336" v="153" actId="478"/>
          <ac:spMkLst>
            <pc:docMk/>
            <pc:sldMk cId="4109043666" sldId="281"/>
            <ac:spMk id="7" creationId="{E7093D8C-2EFE-93B0-013D-3D62375973AA}"/>
          </ac:spMkLst>
        </pc:spChg>
        <pc:spChg chg="del">
          <ac:chgData name="Le Xuan Thanh" userId="3f03a1ac3795aad2" providerId="LiveId" clId="{958AA23D-6F64-4194-87E2-699D4A64E9B7}" dt="2023-11-23T07:51:59.336" v="153" actId="478"/>
          <ac:spMkLst>
            <pc:docMk/>
            <pc:sldMk cId="4109043666" sldId="281"/>
            <ac:spMk id="8" creationId="{33012A93-1F7A-2881-A7A0-887956FDF9AB}"/>
          </ac:spMkLst>
        </pc:spChg>
        <pc:spChg chg="del">
          <ac:chgData name="Le Xuan Thanh" userId="3f03a1ac3795aad2" providerId="LiveId" clId="{958AA23D-6F64-4194-87E2-699D4A64E9B7}" dt="2023-11-23T07:51:59.336" v="153" actId="478"/>
          <ac:spMkLst>
            <pc:docMk/>
            <pc:sldMk cId="4109043666" sldId="281"/>
            <ac:spMk id="9" creationId="{528EB1DF-8A5C-AB44-F349-5DC9AED4F433}"/>
          </ac:spMkLst>
        </pc:spChg>
        <pc:spChg chg="mod">
          <ac:chgData name="Le Xuan Thanh" userId="3f03a1ac3795aad2" providerId="LiveId" clId="{958AA23D-6F64-4194-87E2-699D4A64E9B7}" dt="2023-11-23T07:58:39.890" v="386" actId="1076"/>
          <ac:spMkLst>
            <pc:docMk/>
            <pc:sldMk cId="4109043666" sldId="281"/>
            <ac:spMk id="10" creationId="{DEE55816-7000-C013-C54F-7F9918A267CA}"/>
          </ac:spMkLst>
        </pc:spChg>
        <pc:spChg chg="add del mod">
          <ac:chgData name="Le Xuan Thanh" userId="3f03a1ac3795aad2" providerId="LiveId" clId="{958AA23D-6F64-4194-87E2-699D4A64E9B7}" dt="2023-11-23T07:55:20.354" v="359" actId="478"/>
          <ac:spMkLst>
            <pc:docMk/>
            <pc:sldMk cId="4109043666" sldId="281"/>
            <ac:spMk id="12" creationId="{485E527F-8482-E818-25C2-4B7C863A7854}"/>
          </ac:spMkLst>
        </pc:spChg>
        <pc:spChg chg="add mod">
          <ac:chgData name="Le Xuan Thanh" userId="3f03a1ac3795aad2" providerId="LiveId" clId="{958AA23D-6F64-4194-87E2-699D4A64E9B7}" dt="2023-11-23T07:58:51.506" v="387" actId="1076"/>
          <ac:spMkLst>
            <pc:docMk/>
            <pc:sldMk cId="4109043666" sldId="281"/>
            <ac:spMk id="14" creationId="{BB3AA42E-6835-359E-EF04-5BC406AFD820}"/>
          </ac:spMkLst>
        </pc:spChg>
      </pc:sldChg>
      <pc:sldChg chg="addSp delSp modSp new mod">
        <pc:chgData name="Le Xuan Thanh" userId="3f03a1ac3795aad2" providerId="LiveId" clId="{958AA23D-6F64-4194-87E2-699D4A64E9B7}" dt="2023-11-25T14:39:41.177" v="410" actId="1076"/>
        <pc:sldMkLst>
          <pc:docMk/>
          <pc:sldMk cId="4254361461" sldId="282"/>
        </pc:sldMkLst>
        <pc:spChg chg="del">
          <ac:chgData name="Le Xuan Thanh" userId="3f03a1ac3795aad2" providerId="LiveId" clId="{958AA23D-6F64-4194-87E2-699D4A64E9B7}" dt="2023-11-25T14:37:11.311" v="389" actId="478"/>
          <ac:spMkLst>
            <pc:docMk/>
            <pc:sldMk cId="4254361461" sldId="282"/>
            <ac:spMk id="2" creationId="{275644BF-12F0-C0D7-EA8F-D68C74B1BABF}"/>
          </ac:spMkLst>
        </pc:spChg>
        <pc:spChg chg="del">
          <ac:chgData name="Le Xuan Thanh" userId="3f03a1ac3795aad2" providerId="LiveId" clId="{958AA23D-6F64-4194-87E2-699D4A64E9B7}" dt="2023-11-25T14:37:11.311" v="389" actId="478"/>
          <ac:spMkLst>
            <pc:docMk/>
            <pc:sldMk cId="4254361461" sldId="282"/>
            <ac:spMk id="3" creationId="{B07799AE-ABF9-A2B5-24B8-860751CB27F1}"/>
          </ac:spMkLst>
        </pc:spChg>
        <pc:spChg chg="del">
          <ac:chgData name="Le Xuan Thanh" userId="3f03a1ac3795aad2" providerId="LiveId" clId="{958AA23D-6F64-4194-87E2-699D4A64E9B7}" dt="2023-11-25T14:37:11.311" v="389" actId="478"/>
          <ac:spMkLst>
            <pc:docMk/>
            <pc:sldMk cId="4254361461" sldId="282"/>
            <ac:spMk id="4" creationId="{0FD802BF-A6ED-3EE0-C0A1-8CD23FE5EF1D}"/>
          </ac:spMkLst>
        </pc:spChg>
        <pc:spChg chg="del">
          <ac:chgData name="Le Xuan Thanh" userId="3f03a1ac3795aad2" providerId="LiveId" clId="{958AA23D-6F64-4194-87E2-699D4A64E9B7}" dt="2023-11-25T14:37:11.311" v="389" actId="478"/>
          <ac:spMkLst>
            <pc:docMk/>
            <pc:sldMk cId="4254361461" sldId="282"/>
            <ac:spMk id="5" creationId="{67ADA3B0-88A1-B6F0-8790-9BD31C49A39A}"/>
          </ac:spMkLst>
        </pc:spChg>
        <pc:spChg chg="del">
          <ac:chgData name="Le Xuan Thanh" userId="3f03a1ac3795aad2" providerId="LiveId" clId="{958AA23D-6F64-4194-87E2-699D4A64E9B7}" dt="2023-11-25T14:37:11.311" v="389" actId="478"/>
          <ac:spMkLst>
            <pc:docMk/>
            <pc:sldMk cId="4254361461" sldId="282"/>
            <ac:spMk id="6" creationId="{A74605F8-DCC1-4BE0-3A67-90FFEA89B97D}"/>
          </ac:spMkLst>
        </pc:spChg>
        <pc:spChg chg="del">
          <ac:chgData name="Le Xuan Thanh" userId="3f03a1ac3795aad2" providerId="LiveId" clId="{958AA23D-6F64-4194-87E2-699D4A64E9B7}" dt="2023-11-25T14:37:11.311" v="389" actId="478"/>
          <ac:spMkLst>
            <pc:docMk/>
            <pc:sldMk cId="4254361461" sldId="282"/>
            <ac:spMk id="7" creationId="{6C7FAF53-4DBB-DC68-1E0A-0BA36C0F3E9F}"/>
          </ac:spMkLst>
        </pc:spChg>
        <pc:spChg chg="del">
          <ac:chgData name="Le Xuan Thanh" userId="3f03a1ac3795aad2" providerId="LiveId" clId="{958AA23D-6F64-4194-87E2-699D4A64E9B7}" dt="2023-11-25T14:37:11.311" v="389" actId="478"/>
          <ac:spMkLst>
            <pc:docMk/>
            <pc:sldMk cId="4254361461" sldId="282"/>
            <ac:spMk id="8" creationId="{38625148-77CF-587C-0B57-06516367351F}"/>
          </ac:spMkLst>
        </pc:spChg>
        <pc:spChg chg="del">
          <ac:chgData name="Le Xuan Thanh" userId="3f03a1ac3795aad2" providerId="LiveId" clId="{958AA23D-6F64-4194-87E2-699D4A64E9B7}" dt="2023-11-25T14:37:11.311" v="389" actId="478"/>
          <ac:spMkLst>
            <pc:docMk/>
            <pc:sldMk cId="4254361461" sldId="282"/>
            <ac:spMk id="9" creationId="{A6676F16-C305-C772-99F1-A1C6D4C950EB}"/>
          </ac:spMkLst>
        </pc:spChg>
        <pc:spChg chg="del">
          <ac:chgData name="Le Xuan Thanh" userId="3f03a1ac3795aad2" providerId="LiveId" clId="{958AA23D-6F64-4194-87E2-699D4A64E9B7}" dt="2023-11-25T14:37:11.311" v="389" actId="478"/>
          <ac:spMkLst>
            <pc:docMk/>
            <pc:sldMk cId="4254361461" sldId="282"/>
            <ac:spMk id="10" creationId="{AF761E17-8A8C-B3B2-B5B9-8A12AC8EF1AD}"/>
          </ac:spMkLst>
        </pc:spChg>
        <pc:spChg chg="add mod">
          <ac:chgData name="Le Xuan Thanh" userId="3f03a1ac3795aad2" providerId="LiveId" clId="{958AA23D-6F64-4194-87E2-699D4A64E9B7}" dt="2023-11-25T14:39:29.684" v="408" actId="1036"/>
          <ac:spMkLst>
            <pc:docMk/>
            <pc:sldMk cId="4254361461" sldId="282"/>
            <ac:spMk id="14" creationId="{E21C42C0-4755-148F-F942-44412DF958E8}"/>
          </ac:spMkLst>
        </pc:spChg>
        <pc:picChg chg="add mod">
          <ac:chgData name="Le Xuan Thanh" userId="3f03a1ac3795aad2" providerId="LiveId" clId="{958AA23D-6F64-4194-87E2-699D4A64E9B7}" dt="2023-11-25T14:39:41.177" v="410" actId="1076"/>
          <ac:picMkLst>
            <pc:docMk/>
            <pc:sldMk cId="4254361461" sldId="282"/>
            <ac:picMk id="12" creationId="{D11B9343-48AC-E7F2-EDAB-1876E5C3B5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8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9c98b155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9c98b155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dc3e0bde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dc3e0bde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dc64782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dc64782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1a0c2a1e4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11a0c2a1e4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-19550" y="-113050"/>
            <a:ext cx="92223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-19550" y="4643000"/>
            <a:ext cx="92223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19550" y="146675"/>
            <a:ext cx="557400" cy="472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8606150" y="312925"/>
            <a:ext cx="596700" cy="472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15100" y="1129200"/>
            <a:ext cx="41022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471150" y="396000"/>
            <a:ext cx="8201700" cy="4351500"/>
          </a:xfrm>
          <a:prstGeom prst="roundRect">
            <a:avLst>
              <a:gd name="adj" fmla="val 11211"/>
            </a:avLst>
          </a:prstGeom>
          <a:noFill/>
          <a:ln w="2286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 rot="10064687">
            <a:off x="6422875" y="-1766637"/>
            <a:ext cx="4511305" cy="4511305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 rot="-9210935">
            <a:off x="-2451976" y="2635468"/>
            <a:ext cx="4976642" cy="3532051"/>
          </a:xfrm>
          <a:custGeom>
            <a:avLst/>
            <a:gdLst/>
            <a:ahLst/>
            <a:cxnLst/>
            <a:rect l="l" t="t" r="r" b="b"/>
            <a:pathLst>
              <a:path w="69605" h="49402" extrusionOk="0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2">
            <a:alphaModFix/>
          </a:blip>
          <a:srcRect l="5427" t="8358" r="6318" b="7466"/>
          <a:stretch/>
        </p:blipFill>
        <p:spPr>
          <a:xfrm>
            <a:off x="499775" y="390450"/>
            <a:ext cx="8131800" cy="4362600"/>
          </a:xfrm>
          <a:prstGeom prst="roundRect">
            <a:avLst>
              <a:gd name="adj" fmla="val 8223"/>
            </a:avLst>
          </a:prstGeom>
          <a:noFill/>
          <a:ln>
            <a:noFill/>
          </a:ln>
          <a:effectLst>
            <a:outerShdw blurRad="1014413" dist="123825" dir="5400000" algn="bl" rotWithShape="0">
              <a:srgbClr val="000000">
                <a:alpha val="36000"/>
              </a:srgbClr>
            </a:outerShdw>
          </a:effectLst>
        </p:spPr>
      </p:pic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391900" y="1332300"/>
            <a:ext cx="29964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332300"/>
            <a:ext cx="6768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391900" y="1723800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/>
          </p:nvPr>
        </p:nvSpPr>
        <p:spPr>
          <a:xfrm>
            <a:off x="5316300" y="1332300"/>
            <a:ext cx="29991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4" hasCustomPrompt="1"/>
          </p:nvPr>
        </p:nvSpPr>
        <p:spPr>
          <a:xfrm>
            <a:off x="4639500" y="1332300"/>
            <a:ext cx="674700" cy="3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5"/>
          </p:nvPr>
        </p:nvSpPr>
        <p:spPr>
          <a:xfrm>
            <a:off x="5316300" y="1723800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6"/>
          </p:nvPr>
        </p:nvSpPr>
        <p:spPr>
          <a:xfrm>
            <a:off x="1391900" y="2409592"/>
            <a:ext cx="2996400" cy="3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2409592"/>
            <a:ext cx="6768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8"/>
          </p:nvPr>
        </p:nvSpPr>
        <p:spPr>
          <a:xfrm>
            <a:off x="1391900" y="2798995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9"/>
          </p:nvPr>
        </p:nvSpPr>
        <p:spPr>
          <a:xfrm>
            <a:off x="5316300" y="2409592"/>
            <a:ext cx="2996400" cy="3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3" hasCustomPrompt="1"/>
          </p:nvPr>
        </p:nvSpPr>
        <p:spPr>
          <a:xfrm>
            <a:off x="4639500" y="2409592"/>
            <a:ext cx="6768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4"/>
          </p:nvPr>
        </p:nvSpPr>
        <p:spPr>
          <a:xfrm>
            <a:off x="5316300" y="2798995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5"/>
          </p:nvPr>
        </p:nvSpPr>
        <p:spPr>
          <a:xfrm>
            <a:off x="1391900" y="3485700"/>
            <a:ext cx="29964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6" hasCustomPrompt="1"/>
          </p:nvPr>
        </p:nvSpPr>
        <p:spPr>
          <a:xfrm>
            <a:off x="715100" y="3485700"/>
            <a:ext cx="676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7"/>
          </p:nvPr>
        </p:nvSpPr>
        <p:spPr>
          <a:xfrm>
            <a:off x="1391900" y="3879000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8"/>
          </p:nvPr>
        </p:nvSpPr>
        <p:spPr>
          <a:xfrm>
            <a:off x="5316300" y="3485700"/>
            <a:ext cx="29964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9" hasCustomPrompt="1"/>
          </p:nvPr>
        </p:nvSpPr>
        <p:spPr>
          <a:xfrm>
            <a:off x="4639500" y="3485700"/>
            <a:ext cx="676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0"/>
          </p:nvPr>
        </p:nvSpPr>
        <p:spPr>
          <a:xfrm>
            <a:off x="5316300" y="3879000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21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 rot="-8605897">
            <a:off x="-2951598" y="2781540"/>
            <a:ext cx="5720566" cy="4060060"/>
          </a:xfrm>
          <a:custGeom>
            <a:avLst/>
            <a:gdLst/>
            <a:ahLst/>
            <a:cxnLst/>
            <a:rect l="l" t="t" r="r" b="b"/>
            <a:pathLst>
              <a:path w="69605" h="49402" extrusionOk="0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 rot="10064614">
            <a:off x="6409664" y="-3126948"/>
            <a:ext cx="5257022" cy="5257022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2">
            <a:alphaModFix/>
          </a:blip>
          <a:srcRect l="5531" t="7591" r="5540" b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name="adj" fmla="val 8223"/>
            </a:avLst>
          </a:prstGeom>
          <a:noFill/>
          <a:ln>
            <a:noFill/>
          </a:ln>
          <a:effectLst>
            <a:outerShdw blurRad="1014413" dist="123825" dir="5400000" algn="bl" rotWithShape="0">
              <a:srgbClr val="000000">
                <a:alpha val="36000"/>
              </a:srgbClr>
            </a:outerShdw>
          </a:effectLst>
        </p:spPr>
      </p:pic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1424113" y="2133775"/>
            <a:ext cx="29076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dk2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2"/>
          </p:nvPr>
        </p:nvSpPr>
        <p:spPr>
          <a:xfrm>
            <a:off x="4812288" y="2133775"/>
            <a:ext cx="29076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dk2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3"/>
          </p:nvPr>
        </p:nvSpPr>
        <p:spPr>
          <a:xfrm>
            <a:off x="1424113" y="2657600"/>
            <a:ext cx="29076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"/>
          </p:nvPr>
        </p:nvSpPr>
        <p:spPr>
          <a:xfrm>
            <a:off x="4812288" y="2657600"/>
            <a:ext cx="29076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10800000">
            <a:off x="-1028700" y="-1285300"/>
            <a:ext cx="2667000" cy="5193900"/>
          </a:xfrm>
          <a:prstGeom prst="round2SameRect">
            <a:avLst>
              <a:gd name="adj1" fmla="val 49234"/>
              <a:gd name="adj2" fmla="val 0"/>
            </a:avLst>
          </a:pr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8100000">
            <a:off x="5765888" y="3224221"/>
            <a:ext cx="7047549" cy="5001983"/>
          </a:xfrm>
          <a:custGeom>
            <a:avLst/>
            <a:gdLst/>
            <a:ahLst/>
            <a:cxnLst/>
            <a:rect l="l" t="t" r="r" b="b"/>
            <a:pathLst>
              <a:path w="69605" h="49402" extrusionOk="0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2">
            <a:alphaModFix/>
          </a:blip>
          <a:srcRect l="3812" t="8306" r="8744" b="8297"/>
          <a:stretch/>
        </p:blipFill>
        <p:spPr>
          <a:xfrm>
            <a:off x="506100" y="390450"/>
            <a:ext cx="8131800" cy="4362600"/>
          </a:xfrm>
          <a:prstGeom prst="roundRect">
            <a:avLst>
              <a:gd name="adj" fmla="val 8223"/>
            </a:avLst>
          </a:prstGeom>
          <a:noFill/>
          <a:ln>
            <a:noFill/>
          </a:ln>
          <a:effectLst>
            <a:outerShdw blurRad="1014413" dist="123825" dir="5400000" algn="bl" rotWithShape="0">
              <a:srgbClr val="000000">
                <a:alpha val="36000"/>
              </a:srgbClr>
            </a:outerShdw>
          </a:effectLst>
        </p:spPr>
      </p:pic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407325" y="586950"/>
            <a:ext cx="3657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407325" y="980250"/>
            <a:ext cx="228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2"/>
          </p:nvPr>
        </p:nvSpPr>
        <p:spPr>
          <a:xfrm>
            <a:off x="4407325" y="3678450"/>
            <a:ext cx="3657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3"/>
          </p:nvPr>
        </p:nvSpPr>
        <p:spPr>
          <a:xfrm>
            <a:off x="4407325" y="4071750"/>
            <a:ext cx="2277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4"/>
          </p:nvPr>
        </p:nvSpPr>
        <p:spPr>
          <a:xfrm>
            <a:off x="4407325" y="2647938"/>
            <a:ext cx="3657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5"/>
          </p:nvPr>
        </p:nvSpPr>
        <p:spPr>
          <a:xfrm>
            <a:off x="4407325" y="3041238"/>
            <a:ext cx="228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6"/>
          </p:nvPr>
        </p:nvSpPr>
        <p:spPr>
          <a:xfrm>
            <a:off x="4407325" y="1617450"/>
            <a:ext cx="3657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7"/>
          </p:nvPr>
        </p:nvSpPr>
        <p:spPr>
          <a:xfrm>
            <a:off x="4407325" y="2010750"/>
            <a:ext cx="2277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 idx="8"/>
          </p:nvPr>
        </p:nvSpPr>
        <p:spPr>
          <a:xfrm>
            <a:off x="715100" y="2361475"/>
            <a:ext cx="27264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 rot="10668259">
            <a:off x="-660004" y="-3185402"/>
            <a:ext cx="7603190" cy="4819917"/>
          </a:xfrm>
          <a:custGeom>
            <a:avLst/>
            <a:gdLst/>
            <a:ahLst/>
            <a:cxnLst/>
            <a:rect l="l" t="t" r="r" b="b"/>
            <a:pathLst>
              <a:path w="80916" h="51294" extrusionOk="0">
                <a:moveTo>
                  <a:pt x="68483" y="1"/>
                </a:moveTo>
                <a:cubicBezTo>
                  <a:pt x="61018" y="1"/>
                  <a:pt x="54459" y="1957"/>
                  <a:pt x="48566" y="5919"/>
                </a:cubicBezTo>
                <a:cubicBezTo>
                  <a:pt x="42149" y="10241"/>
                  <a:pt x="37589" y="16194"/>
                  <a:pt x="33172" y="21945"/>
                </a:cubicBezTo>
                <a:cubicBezTo>
                  <a:pt x="26014" y="31283"/>
                  <a:pt x="20290" y="38739"/>
                  <a:pt x="8339" y="38739"/>
                </a:cubicBezTo>
                <a:cubicBezTo>
                  <a:pt x="7825" y="38739"/>
                  <a:pt x="7300" y="38725"/>
                  <a:pt x="6764" y="38697"/>
                </a:cubicBezTo>
                <a:cubicBezTo>
                  <a:pt x="6654" y="38691"/>
                  <a:pt x="6544" y="38689"/>
                  <a:pt x="6435" y="38689"/>
                </a:cubicBezTo>
                <a:cubicBezTo>
                  <a:pt x="3115" y="38689"/>
                  <a:pt x="352" y="41295"/>
                  <a:pt x="179" y="44638"/>
                </a:cubicBezTo>
                <a:cubicBezTo>
                  <a:pt x="1" y="48103"/>
                  <a:pt x="2656" y="51056"/>
                  <a:pt x="6121" y="51234"/>
                </a:cubicBezTo>
                <a:cubicBezTo>
                  <a:pt x="6871" y="51270"/>
                  <a:pt x="7609" y="51294"/>
                  <a:pt x="8359" y="51294"/>
                </a:cubicBezTo>
                <a:cubicBezTo>
                  <a:pt x="16241" y="51294"/>
                  <a:pt x="23099" y="49055"/>
                  <a:pt x="29266" y="44483"/>
                </a:cubicBezTo>
                <a:cubicBezTo>
                  <a:pt x="34898" y="40316"/>
                  <a:pt x="39089" y="34851"/>
                  <a:pt x="43137" y="29577"/>
                </a:cubicBezTo>
                <a:cubicBezTo>
                  <a:pt x="50341" y="20180"/>
                  <a:pt x="56207" y="12546"/>
                  <a:pt x="68551" y="12546"/>
                </a:cubicBezTo>
                <a:cubicBezTo>
                  <a:pt x="70080" y="12546"/>
                  <a:pt x="71708" y="12663"/>
                  <a:pt x="73451" y="12908"/>
                </a:cubicBezTo>
                <a:cubicBezTo>
                  <a:pt x="73716" y="12942"/>
                  <a:pt x="73980" y="12958"/>
                  <a:pt x="74241" y="12958"/>
                </a:cubicBezTo>
                <a:cubicBezTo>
                  <a:pt x="77316" y="12958"/>
                  <a:pt x="80000" y="10690"/>
                  <a:pt x="80439" y="7562"/>
                </a:cubicBezTo>
                <a:cubicBezTo>
                  <a:pt x="80916" y="4169"/>
                  <a:pt x="78582" y="1014"/>
                  <a:pt x="75189" y="490"/>
                </a:cubicBezTo>
                <a:cubicBezTo>
                  <a:pt x="72874" y="164"/>
                  <a:pt x="70640" y="1"/>
                  <a:pt x="68483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189548">
            <a:off x="2869468" y="2231692"/>
            <a:ext cx="7113819" cy="4509697"/>
          </a:xfrm>
          <a:custGeom>
            <a:avLst/>
            <a:gdLst/>
            <a:ahLst/>
            <a:cxnLst/>
            <a:rect l="l" t="t" r="r" b="b"/>
            <a:pathLst>
              <a:path w="80916" h="51294" extrusionOk="0">
                <a:moveTo>
                  <a:pt x="68483" y="1"/>
                </a:moveTo>
                <a:cubicBezTo>
                  <a:pt x="61018" y="1"/>
                  <a:pt x="54459" y="1957"/>
                  <a:pt x="48566" y="5919"/>
                </a:cubicBezTo>
                <a:cubicBezTo>
                  <a:pt x="42149" y="10241"/>
                  <a:pt x="37589" y="16194"/>
                  <a:pt x="33172" y="21945"/>
                </a:cubicBezTo>
                <a:cubicBezTo>
                  <a:pt x="26014" y="31283"/>
                  <a:pt x="20290" y="38739"/>
                  <a:pt x="8339" y="38739"/>
                </a:cubicBezTo>
                <a:cubicBezTo>
                  <a:pt x="7825" y="38739"/>
                  <a:pt x="7300" y="38725"/>
                  <a:pt x="6764" y="38697"/>
                </a:cubicBezTo>
                <a:cubicBezTo>
                  <a:pt x="6654" y="38691"/>
                  <a:pt x="6544" y="38689"/>
                  <a:pt x="6435" y="38689"/>
                </a:cubicBezTo>
                <a:cubicBezTo>
                  <a:pt x="3115" y="38689"/>
                  <a:pt x="352" y="41295"/>
                  <a:pt x="179" y="44638"/>
                </a:cubicBezTo>
                <a:cubicBezTo>
                  <a:pt x="1" y="48103"/>
                  <a:pt x="2656" y="51056"/>
                  <a:pt x="6121" y="51234"/>
                </a:cubicBezTo>
                <a:cubicBezTo>
                  <a:pt x="6871" y="51270"/>
                  <a:pt x="7609" y="51294"/>
                  <a:pt x="8359" y="51294"/>
                </a:cubicBezTo>
                <a:cubicBezTo>
                  <a:pt x="16241" y="51294"/>
                  <a:pt x="23099" y="49055"/>
                  <a:pt x="29266" y="44483"/>
                </a:cubicBezTo>
                <a:cubicBezTo>
                  <a:pt x="34898" y="40316"/>
                  <a:pt x="39089" y="34851"/>
                  <a:pt x="43137" y="29577"/>
                </a:cubicBezTo>
                <a:cubicBezTo>
                  <a:pt x="50341" y="20180"/>
                  <a:pt x="56207" y="12546"/>
                  <a:pt x="68551" y="12546"/>
                </a:cubicBezTo>
                <a:cubicBezTo>
                  <a:pt x="70080" y="12546"/>
                  <a:pt x="71708" y="12663"/>
                  <a:pt x="73451" y="12908"/>
                </a:cubicBezTo>
                <a:cubicBezTo>
                  <a:pt x="73716" y="12942"/>
                  <a:pt x="73980" y="12958"/>
                  <a:pt x="74241" y="12958"/>
                </a:cubicBezTo>
                <a:cubicBezTo>
                  <a:pt x="77316" y="12958"/>
                  <a:pt x="80000" y="10690"/>
                  <a:pt x="80439" y="7562"/>
                </a:cubicBezTo>
                <a:cubicBezTo>
                  <a:pt x="80916" y="4169"/>
                  <a:pt x="78582" y="1014"/>
                  <a:pt x="75189" y="490"/>
                </a:cubicBezTo>
                <a:cubicBezTo>
                  <a:pt x="72874" y="164"/>
                  <a:pt x="70640" y="1"/>
                  <a:pt x="68483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2">
            <a:alphaModFix/>
          </a:blip>
          <a:srcRect l="4767" t="8985" r="7597" b="7430"/>
          <a:stretch/>
        </p:blipFill>
        <p:spPr>
          <a:xfrm>
            <a:off x="467013" y="390450"/>
            <a:ext cx="8131800" cy="4362600"/>
          </a:xfrm>
          <a:prstGeom prst="roundRect">
            <a:avLst>
              <a:gd name="adj" fmla="val 8223"/>
            </a:avLst>
          </a:prstGeom>
          <a:noFill/>
          <a:ln>
            <a:noFill/>
          </a:ln>
          <a:effectLst>
            <a:outerShdw blurRad="1014413" dist="123825" dir="5400000" algn="bl" rotWithShape="0">
              <a:srgbClr val="000000">
                <a:alpha val="36000"/>
              </a:srgbClr>
            </a:outerShdw>
          </a:effectLst>
        </p:spPr>
      </p:pic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">
    <p:bg>
      <p:bgPr>
        <a:solidFill>
          <a:schemeClr val="dk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/>
          <p:nvPr/>
        </p:nvSpPr>
        <p:spPr>
          <a:xfrm rot="3234176">
            <a:off x="4715873" y="-2465645"/>
            <a:ext cx="8455549" cy="6001308"/>
          </a:xfrm>
          <a:custGeom>
            <a:avLst/>
            <a:gdLst/>
            <a:ahLst/>
            <a:cxnLst/>
            <a:rect l="l" t="t" r="r" b="b"/>
            <a:pathLst>
              <a:path w="69605" h="49402" extrusionOk="0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66000">
                <a:schemeClr val="l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 rot="10454028">
            <a:off x="-4409074" y="2305091"/>
            <a:ext cx="8455592" cy="6001339"/>
          </a:xfrm>
          <a:custGeom>
            <a:avLst/>
            <a:gdLst/>
            <a:ahLst/>
            <a:cxnLst/>
            <a:rect l="l" t="t" r="r" b="b"/>
            <a:pathLst>
              <a:path w="69605" h="49402" extrusionOk="0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48000">
                <a:schemeClr val="accent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715100" y="535000"/>
            <a:ext cx="7713900" cy="40734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257175" dist="219075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">
    <p:bg>
      <p:bgPr>
        <a:solidFill>
          <a:schemeClr val="l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/>
          <p:nvPr/>
        </p:nvSpPr>
        <p:spPr>
          <a:xfrm rot="10454015">
            <a:off x="4094826" y="2781444"/>
            <a:ext cx="7161529" cy="5082880"/>
          </a:xfrm>
          <a:custGeom>
            <a:avLst/>
            <a:gdLst/>
            <a:ahLst/>
            <a:cxnLst/>
            <a:rect l="l" t="t" r="r" b="b"/>
            <a:pathLst>
              <a:path w="69605" h="49402" extrusionOk="0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48000">
                <a:schemeClr val="accent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0"/>
          <p:cNvSpPr/>
          <p:nvPr/>
        </p:nvSpPr>
        <p:spPr>
          <a:xfrm rot="-8400163">
            <a:off x="-3950988" y="-3430796"/>
            <a:ext cx="6420568" cy="7450335"/>
          </a:xfrm>
          <a:custGeom>
            <a:avLst/>
            <a:gdLst/>
            <a:ahLst/>
            <a:cxnLst/>
            <a:rect l="l" t="t" r="r" b="b"/>
            <a:pathLst>
              <a:path w="63497" h="73681" extrusionOk="0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dk2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0"/>
          <p:cNvSpPr/>
          <p:nvPr/>
        </p:nvSpPr>
        <p:spPr>
          <a:xfrm>
            <a:off x="715100" y="535000"/>
            <a:ext cx="7713900" cy="40734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257175" dist="219075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 ExtraBold"/>
              <a:buNone/>
              <a:defRPr sz="2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ubik"/>
              <a:buChar char="■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9" r:id="rId2"/>
    <p:sldLayoutId id="2147483662" r:id="rId3"/>
    <p:sldLayoutId id="2147483665" r:id="rId4"/>
    <p:sldLayoutId id="2147483675" r:id="rId5"/>
    <p:sldLayoutId id="2147483685" r:id="rId6"/>
    <p:sldLayoutId id="214748368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79;p58">
            <a:extLst>
              <a:ext uri="{FF2B5EF4-FFF2-40B4-BE49-F238E27FC236}">
                <a16:creationId xmlns:a16="http://schemas.microsoft.com/office/drawing/2014/main" id="{2D71D16D-1EA4-7DCB-3934-20EB2E816C5D}"/>
              </a:ext>
            </a:extLst>
          </p:cNvPr>
          <p:cNvSpPr/>
          <p:nvPr/>
        </p:nvSpPr>
        <p:spPr>
          <a:xfrm rot="10800000">
            <a:off x="-1107354" y="961500"/>
            <a:ext cx="6019800" cy="12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080;p58">
            <a:extLst>
              <a:ext uri="{FF2B5EF4-FFF2-40B4-BE49-F238E27FC236}">
                <a16:creationId xmlns:a16="http://schemas.microsoft.com/office/drawing/2014/main" id="{BA4915A5-BE45-0B46-DD06-E4349F23B5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948" y="1129200"/>
            <a:ext cx="4598913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MOOMOOBANK</a:t>
            </a:r>
            <a:br>
              <a:rPr lang="en-US" sz="4400" dirty="0"/>
            </a:br>
            <a:r>
              <a:rPr lang="en-US" sz="4400" dirty="0"/>
              <a:t>APPLICATION</a:t>
            </a:r>
            <a:endParaRPr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0785F-AD33-1B37-A5A4-2947928915FD}"/>
              </a:ext>
            </a:extLst>
          </p:cNvPr>
          <p:cNvSpPr txBox="1"/>
          <p:nvPr/>
        </p:nvSpPr>
        <p:spPr>
          <a:xfrm>
            <a:off x="0" y="2571750"/>
            <a:ext cx="46769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Truong Dang Truc Lam – B2111933</a:t>
            </a:r>
          </a:p>
          <a:p>
            <a:r>
              <a:rPr lang="en-US" sz="20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Le Xuan Thanh – B2111952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87EA91-CE41-EEAE-3450-8752C1EBC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13" b="98396" l="5585" r="89894">
                        <a14:foregroundMark x1="75798" y1="7487" x2="88564" y2="30749"/>
                        <a14:foregroundMark x1="87959" y1="37433" x2="86968" y2="48396"/>
                        <a14:foregroundMark x1="88032" y1="36631" x2="87959" y2="37433"/>
                        <a14:foregroundMark x1="88080" y1="36104" x2="88032" y2="36631"/>
                        <a14:foregroundMark x1="88564" y1="30749" x2="88451" y2="31996"/>
                        <a14:foregroundMark x1="86968" y1="48396" x2="69681" y2="47861"/>
                        <a14:foregroundMark x1="69681" y1="47861" x2="22340" y2="90642"/>
                        <a14:foregroundMark x1="22340" y1="90642" x2="11702" y2="95989"/>
                        <a14:foregroundMark x1="11702" y1="95989" x2="2926" y2="80749"/>
                        <a14:foregroundMark x1="2926" y1="80749" x2="8245" y2="45989"/>
                        <a14:foregroundMark x1="8245" y1="45989" x2="3989" y2="29144"/>
                        <a14:foregroundMark x1="3989" y1="29144" x2="13564" y2="19519"/>
                        <a14:foregroundMark x1="13564" y1="19519" x2="30053" y2="25401"/>
                        <a14:foregroundMark x1="30053" y1="25401" x2="32713" y2="13904"/>
                        <a14:foregroundMark x1="32713" y1="13904" x2="60638" y2="6952"/>
                        <a14:foregroundMark x1="60638" y1="6952" x2="72606" y2="9091"/>
                        <a14:foregroundMark x1="72606" y1="9091" x2="74202" y2="8824"/>
                        <a14:foregroundMark x1="82979" y1="30481" x2="73404" y2="16845"/>
                        <a14:foregroundMark x1="73404" y1="16845" x2="56383" y2="13102"/>
                        <a14:foregroundMark x1="56383" y1="13102" x2="53723" y2="13636"/>
                        <a14:foregroundMark x1="32447" y1="26738" x2="40957" y2="50267"/>
                        <a14:foregroundMark x1="40957" y1="50267" x2="40160" y2="67914"/>
                        <a14:foregroundMark x1="40160" y1="67914" x2="33777" y2="75936"/>
                        <a14:foregroundMark x1="7713" y1="32620" x2="7979" y2="84225"/>
                        <a14:foregroundMark x1="7979" y1="84225" x2="14894" y2="98396"/>
                        <a14:foregroundMark x1="7181" y1="90642" x2="5851" y2="92781"/>
                        <a14:foregroundMark x1="46809" y1="15508" x2="44149" y2="21390"/>
                        <a14:foregroundMark x1="51596" y1="4813" x2="56915" y2="6952"/>
                        <a14:foregroundMark x1="65691" y1="52406" x2="68085" y2="54545"/>
                        <a14:backgroundMark x1="88032" y1="33690" x2="87500" y2="34759"/>
                        <a14:backgroundMark x1="88564" y1="32888" x2="88032" y2="36096"/>
                        <a14:backgroundMark x1="88564" y1="32086" x2="87500" y2="33155"/>
                        <a14:backgroundMark x1="88032" y1="36631" x2="88032" y2="36631"/>
                        <a14:backgroundMark x1="88564" y1="37433" x2="88564" y2="374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76931" y="961500"/>
            <a:ext cx="5085490" cy="50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AAB389-8DDA-9F21-29ED-778A53925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13" y="444920"/>
            <a:ext cx="3820774" cy="43165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CACAAD-E13A-ED30-7D2A-33F50A624BAA}"/>
              </a:ext>
            </a:extLst>
          </p:cNvPr>
          <p:cNvSpPr txBox="1"/>
          <p:nvPr/>
        </p:nvSpPr>
        <p:spPr>
          <a:xfrm>
            <a:off x="2716768" y="105706"/>
            <a:ext cx="3710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INTERNAL TRANSFER SUCCESSFULLY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521A6-0AEC-8386-C19F-42933C686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159" y="444920"/>
            <a:ext cx="3748277" cy="4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1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DD270CD-5EA2-3BFF-02DF-EFBAC179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5" y="455212"/>
            <a:ext cx="3750505" cy="42330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CD7D05-FAED-4136-BD97-CFD2B060B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251" y="455212"/>
            <a:ext cx="3732120" cy="42330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D26AC7-5688-2D76-F3A8-05F4DFDB498C}"/>
              </a:ext>
            </a:extLst>
          </p:cNvPr>
          <p:cNvSpPr txBox="1"/>
          <p:nvPr/>
        </p:nvSpPr>
        <p:spPr>
          <a:xfrm>
            <a:off x="1339215" y="101715"/>
            <a:ext cx="64655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EXTERNAL TRASNFER</a:t>
            </a:r>
          </a:p>
        </p:txBody>
      </p:sp>
    </p:spTree>
    <p:extLst>
      <p:ext uri="{BB962C8B-B14F-4D97-AF65-F5344CB8AC3E}">
        <p14:creationId xmlns:p14="http://schemas.microsoft.com/office/powerpoint/2010/main" val="380900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0CACAAD-E13A-ED30-7D2A-33F50A624BAA}"/>
              </a:ext>
            </a:extLst>
          </p:cNvPr>
          <p:cNvSpPr txBox="1"/>
          <p:nvPr/>
        </p:nvSpPr>
        <p:spPr>
          <a:xfrm>
            <a:off x="2716768" y="105706"/>
            <a:ext cx="37104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PHONE RECHARGE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7" y="515590"/>
            <a:ext cx="3799675" cy="43350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96" y="515590"/>
            <a:ext cx="3860124" cy="433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9802929-F8F2-7839-1389-A90F1BCE4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43" b="1556"/>
          <a:stretch/>
        </p:blipFill>
        <p:spPr>
          <a:xfrm>
            <a:off x="5294279" y="562598"/>
            <a:ext cx="3240121" cy="40183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A4A83F-EABA-3CF4-C99B-D6086BEA2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4" b="1556"/>
          <a:stretch/>
        </p:blipFill>
        <p:spPr>
          <a:xfrm>
            <a:off x="541021" y="562598"/>
            <a:ext cx="4671060" cy="40183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B4FC8A-3DD1-5545-7DAF-EE8C9E2206B4}"/>
              </a:ext>
            </a:extLst>
          </p:cNvPr>
          <p:cNvSpPr txBox="1"/>
          <p:nvPr/>
        </p:nvSpPr>
        <p:spPr>
          <a:xfrm>
            <a:off x="1339215" y="86142"/>
            <a:ext cx="64655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310336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1B9343-48AC-E7F2-EDAB-1876E5C3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15" y="469497"/>
            <a:ext cx="7552170" cy="42045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1C42C0-4755-148F-F942-44412DF958E8}"/>
              </a:ext>
            </a:extLst>
          </p:cNvPr>
          <p:cNvSpPr txBox="1"/>
          <p:nvPr/>
        </p:nvSpPr>
        <p:spPr>
          <a:xfrm>
            <a:off x="1338667" y="38745"/>
            <a:ext cx="6466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And there more things you can do (on Database):</a:t>
            </a:r>
          </a:p>
        </p:txBody>
      </p:sp>
    </p:spTree>
    <p:extLst>
      <p:ext uri="{BB962C8B-B14F-4D97-AF65-F5344CB8AC3E}">
        <p14:creationId xmlns:p14="http://schemas.microsoft.com/office/powerpoint/2010/main" val="425436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6E1D63C-5837-E47C-9F47-678708870110}"/>
              </a:ext>
            </a:extLst>
          </p:cNvPr>
          <p:cNvSpPr txBox="1"/>
          <p:nvPr/>
        </p:nvSpPr>
        <p:spPr>
          <a:xfrm>
            <a:off x="563880" y="2217807"/>
            <a:ext cx="801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THANKS FOR YOUR WATCHING</a:t>
            </a:r>
          </a:p>
        </p:txBody>
      </p:sp>
    </p:spTree>
    <p:extLst>
      <p:ext uri="{BB962C8B-B14F-4D97-AF65-F5344CB8AC3E}">
        <p14:creationId xmlns:p14="http://schemas.microsoft.com/office/powerpoint/2010/main" val="266062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079;p58">
            <a:extLst>
              <a:ext uri="{FF2B5EF4-FFF2-40B4-BE49-F238E27FC236}">
                <a16:creationId xmlns:a16="http://schemas.microsoft.com/office/drawing/2014/main" id="{D5D59EAE-A3ED-4A8E-D50E-6101312423CD}"/>
              </a:ext>
            </a:extLst>
          </p:cNvPr>
          <p:cNvSpPr/>
          <p:nvPr/>
        </p:nvSpPr>
        <p:spPr>
          <a:xfrm rot="10800000">
            <a:off x="503695" y="361431"/>
            <a:ext cx="3463873" cy="7353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19B48B-5BD5-94ED-14A9-6A5383249044}"/>
              </a:ext>
            </a:extLst>
          </p:cNvPr>
          <p:cNvGrpSpPr/>
          <p:nvPr/>
        </p:nvGrpSpPr>
        <p:grpSpPr>
          <a:xfrm>
            <a:off x="604434" y="1584173"/>
            <a:ext cx="2832312" cy="584775"/>
            <a:chOff x="503695" y="1622756"/>
            <a:chExt cx="2832312" cy="584775"/>
          </a:xfrm>
        </p:grpSpPr>
        <p:sp>
          <p:nvSpPr>
            <p:cNvPr id="51" name="Google Shape;2079;p58">
              <a:extLst>
                <a:ext uri="{FF2B5EF4-FFF2-40B4-BE49-F238E27FC236}">
                  <a16:creationId xmlns:a16="http://schemas.microsoft.com/office/drawing/2014/main" id="{83B703EB-AAAB-D69F-AE06-DBC82A934B0A}"/>
                </a:ext>
              </a:extLst>
            </p:cNvPr>
            <p:cNvSpPr/>
            <p:nvPr/>
          </p:nvSpPr>
          <p:spPr>
            <a:xfrm rot="10800000">
              <a:off x="569564" y="1742650"/>
              <a:ext cx="2766443" cy="452135"/>
            </a:xfrm>
            <a:prstGeom prst="roundRect">
              <a:avLst>
                <a:gd name="adj" fmla="val 24360"/>
              </a:avLst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79;p58">
              <a:extLst>
                <a:ext uri="{FF2B5EF4-FFF2-40B4-BE49-F238E27FC236}">
                  <a16:creationId xmlns:a16="http://schemas.microsoft.com/office/drawing/2014/main" id="{1D9D9F9C-CB4A-45C0-19F1-A0A19868C1CF}"/>
                </a:ext>
              </a:extLst>
            </p:cNvPr>
            <p:cNvSpPr/>
            <p:nvPr/>
          </p:nvSpPr>
          <p:spPr>
            <a:xfrm rot="10800000">
              <a:off x="503695" y="1688477"/>
              <a:ext cx="2766445" cy="453333"/>
            </a:xfrm>
            <a:prstGeom prst="roundRect">
              <a:avLst>
                <a:gd name="adj" fmla="val 24360"/>
              </a:avLst>
            </a:pr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CBCEA6-B9DD-F31B-7393-FB790AC5D5F1}"/>
                </a:ext>
              </a:extLst>
            </p:cNvPr>
            <p:cNvSpPr txBox="1"/>
            <p:nvPr/>
          </p:nvSpPr>
          <p:spPr>
            <a:xfrm>
              <a:off x="503695" y="1622756"/>
              <a:ext cx="2526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  <a:latin typeface="Rubik ExtraBold" panose="020B0604020202020204" charset="-79"/>
                  <a:cs typeface="Rubik ExtraBold" panose="020B0604020202020204" charset="-79"/>
                </a:rPr>
                <a:t>1. </a:t>
              </a:r>
              <a:r>
                <a:rPr lang="en-US" sz="3200" dirty="0" err="1">
                  <a:solidFill>
                    <a:schemeClr val="accent6"/>
                  </a:solidFill>
                  <a:latin typeface="Rubik ExtraBold" panose="020B0604020202020204" charset="-79"/>
                  <a:cs typeface="Rubik ExtraBold" panose="020B0604020202020204" charset="-79"/>
                </a:rPr>
                <a:t>Funtions</a:t>
              </a:r>
              <a:endParaRPr lang="en-US" sz="3200" dirty="0">
                <a:solidFill>
                  <a:schemeClr val="accent6"/>
                </a:solidFill>
                <a:latin typeface="Rubik ExtraBold" panose="020B0604020202020204" charset="-79"/>
                <a:cs typeface="Rubik ExtraBold" panose="020B0604020202020204" charset="-79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AA7964B-3793-91A4-892D-F4706F9E0D8A}"/>
              </a:ext>
            </a:extLst>
          </p:cNvPr>
          <p:cNvSpPr txBox="1"/>
          <p:nvPr/>
        </p:nvSpPr>
        <p:spPr>
          <a:xfrm>
            <a:off x="782662" y="382918"/>
            <a:ext cx="3053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Rubik ExtraBold" panose="020B0604020202020204" charset="-79"/>
                <a:cs typeface="Rubik ExtraBold" panose="020B0604020202020204" charset="-79"/>
              </a:rPr>
              <a:t>Contents: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A87AB6C-9E81-5C09-7EF3-4566E3D8D15D}"/>
              </a:ext>
            </a:extLst>
          </p:cNvPr>
          <p:cNvGrpSpPr/>
          <p:nvPr/>
        </p:nvGrpSpPr>
        <p:grpSpPr>
          <a:xfrm>
            <a:off x="3159719" y="2656327"/>
            <a:ext cx="2824561" cy="584775"/>
            <a:chOff x="503695" y="1622756"/>
            <a:chExt cx="2824561" cy="584775"/>
          </a:xfrm>
        </p:grpSpPr>
        <p:sp>
          <p:nvSpPr>
            <p:cNvPr id="56" name="Google Shape;2079;p58">
              <a:extLst>
                <a:ext uri="{FF2B5EF4-FFF2-40B4-BE49-F238E27FC236}">
                  <a16:creationId xmlns:a16="http://schemas.microsoft.com/office/drawing/2014/main" id="{C310155F-D189-07F6-968C-DB80AA674271}"/>
                </a:ext>
              </a:extLst>
            </p:cNvPr>
            <p:cNvSpPr/>
            <p:nvPr/>
          </p:nvSpPr>
          <p:spPr>
            <a:xfrm rot="10800000">
              <a:off x="561813" y="1755396"/>
              <a:ext cx="2766443" cy="452135"/>
            </a:xfrm>
            <a:prstGeom prst="roundRect">
              <a:avLst>
                <a:gd name="adj" fmla="val 24360"/>
              </a:avLst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79;p58">
              <a:extLst>
                <a:ext uri="{FF2B5EF4-FFF2-40B4-BE49-F238E27FC236}">
                  <a16:creationId xmlns:a16="http://schemas.microsoft.com/office/drawing/2014/main" id="{1078FAC8-639A-83D3-B176-68194A300CEB}"/>
                </a:ext>
              </a:extLst>
            </p:cNvPr>
            <p:cNvSpPr/>
            <p:nvPr/>
          </p:nvSpPr>
          <p:spPr>
            <a:xfrm rot="10800000">
              <a:off x="503695" y="1688477"/>
              <a:ext cx="2766445" cy="453333"/>
            </a:xfrm>
            <a:prstGeom prst="roundRect">
              <a:avLst>
                <a:gd name="adj" fmla="val 24360"/>
              </a:avLst>
            </a:pr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1CB1A2F-2963-7252-B446-D7D4E7C13CEC}"/>
                </a:ext>
              </a:extLst>
            </p:cNvPr>
            <p:cNvSpPr txBox="1"/>
            <p:nvPr/>
          </p:nvSpPr>
          <p:spPr>
            <a:xfrm>
              <a:off x="503695" y="1622756"/>
              <a:ext cx="26734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  <a:latin typeface="Rubik ExtraBold" panose="020B0604020202020204" charset="-79"/>
                  <a:cs typeface="Rubik ExtraBold" panose="020B0604020202020204" charset="-79"/>
                </a:rPr>
                <a:t>2. Database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BCDBAF7-A355-BBC2-CB1A-7F77DCD1B4D4}"/>
              </a:ext>
            </a:extLst>
          </p:cNvPr>
          <p:cNvGrpSpPr/>
          <p:nvPr/>
        </p:nvGrpSpPr>
        <p:grpSpPr>
          <a:xfrm>
            <a:off x="5530311" y="3741226"/>
            <a:ext cx="3071249" cy="1077218"/>
            <a:chOff x="503695" y="1622756"/>
            <a:chExt cx="2824561" cy="1077218"/>
          </a:xfrm>
        </p:grpSpPr>
        <p:sp>
          <p:nvSpPr>
            <p:cNvPr id="63" name="Google Shape;2079;p58">
              <a:extLst>
                <a:ext uri="{FF2B5EF4-FFF2-40B4-BE49-F238E27FC236}">
                  <a16:creationId xmlns:a16="http://schemas.microsoft.com/office/drawing/2014/main" id="{BBAE5AC7-CEDF-EB3C-F5C6-ED3496CD53F0}"/>
                </a:ext>
              </a:extLst>
            </p:cNvPr>
            <p:cNvSpPr/>
            <p:nvPr/>
          </p:nvSpPr>
          <p:spPr>
            <a:xfrm rot="10800000">
              <a:off x="561813" y="1755396"/>
              <a:ext cx="2766443" cy="452135"/>
            </a:xfrm>
            <a:prstGeom prst="roundRect">
              <a:avLst>
                <a:gd name="adj" fmla="val 24360"/>
              </a:avLst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079;p58">
              <a:extLst>
                <a:ext uri="{FF2B5EF4-FFF2-40B4-BE49-F238E27FC236}">
                  <a16:creationId xmlns:a16="http://schemas.microsoft.com/office/drawing/2014/main" id="{8B43BABB-10ED-E5DC-6792-019887F711A3}"/>
                </a:ext>
              </a:extLst>
            </p:cNvPr>
            <p:cNvSpPr/>
            <p:nvPr/>
          </p:nvSpPr>
          <p:spPr>
            <a:xfrm rot="10800000">
              <a:off x="503695" y="1688477"/>
              <a:ext cx="2766445" cy="453333"/>
            </a:xfrm>
            <a:prstGeom prst="roundRect">
              <a:avLst>
                <a:gd name="adj" fmla="val 24360"/>
              </a:avLst>
            </a:pr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E394D3B7-F86C-6086-3693-F0F6B0D64164}"/>
                </a:ext>
              </a:extLst>
            </p:cNvPr>
            <p:cNvSpPr txBox="1"/>
            <p:nvPr/>
          </p:nvSpPr>
          <p:spPr>
            <a:xfrm>
              <a:off x="503695" y="1622756"/>
              <a:ext cx="26734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  <a:latin typeface="Rubik ExtraBold" panose="020B0604020202020204" charset="-79"/>
                  <a:cs typeface="Rubik ExtraBold" panose="020B0604020202020204" charset="-79"/>
                </a:rPr>
                <a:t>3. Interfaces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6409F1-B695-D4F5-EA9E-E5754FBEE823}"/>
              </a:ext>
            </a:extLst>
          </p:cNvPr>
          <p:cNvSpPr txBox="1"/>
          <p:nvPr/>
        </p:nvSpPr>
        <p:spPr>
          <a:xfrm>
            <a:off x="999641" y="343698"/>
            <a:ext cx="6245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latin typeface="Rubik ExtraBold" panose="020B0604020202020204" charset="-79"/>
                <a:cs typeface="Rubik ExtraBold" panose="020B0604020202020204" charset="-79"/>
              </a:rPr>
              <a:t>1. </a:t>
            </a:r>
            <a:r>
              <a:rPr lang="en-US" sz="4400" dirty="0" err="1">
                <a:solidFill>
                  <a:schemeClr val="accent6"/>
                </a:solidFill>
                <a:latin typeface="Rubik ExtraBold" panose="020B0604020202020204" charset="-79"/>
                <a:cs typeface="Rubik ExtraBold" panose="020B0604020202020204" charset="-79"/>
              </a:rPr>
              <a:t>Funtions</a:t>
            </a:r>
            <a:r>
              <a:rPr lang="en-US" sz="4400" dirty="0">
                <a:solidFill>
                  <a:schemeClr val="accent6"/>
                </a:solidFill>
                <a:latin typeface="Rubik ExtraBold" panose="020B0604020202020204" charset="-79"/>
                <a:cs typeface="Rubik ExtraBold" panose="020B0604020202020204" charset="-79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8FB0E-2C97-60AB-17DE-61179A996DD6}"/>
              </a:ext>
            </a:extLst>
          </p:cNvPr>
          <p:cNvSpPr txBox="1"/>
          <p:nvPr/>
        </p:nvSpPr>
        <p:spPr>
          <a:xfrm>
            <a:off x="2464230" y="1014150"/>
            <a:ext cx="59281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- Sign Up</a:t>
            </a:r>
          </a:p>
          <a:p>
            <a:r>
              <a:rPr lang="en-US" sz="24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- Login</a:t>
            </a:r>
          </a:p>
          <a:p>
            <a:r>
              <a:rPr lang="en-US" sz="24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- Show/Hide Balance</a:t>
            </a:r>
          </a:p>
          <a:p>
            <a:r>
              <a:rPr lang="en-US" sz="24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- Show Information</a:t>
            </a:r>
          </a:p>
          <a:p>
            <a:r>
              <a:rPr lang="en-US" sz="24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- Show History Balance Changes</a:t>
            </a:r>
          </a:p>
          <a:p>
            <a:r>
              <a:rPr lang="en-US" sz="24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- Internal Transfer</a:t>
            </a:r>
          </a:p>
          <a:p>
            <a:r>
              <a:rPr lang="en-US" sz="24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- External Transfer</a:t>
            </a:r>
          </a:p>
          <a:p>
            <a:r>
              <a:rPr lang="en-US" sz="24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- Phone Recharge</a:t>
            </a:r>
          </a:p>
          <a:p>
            <a:r>
              <a:rPr lang="en-US" sz="24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- Enter PIN</a:t>
            </a:r>
          </a:p>
          <a:p>
            <a:r>
              <a:rPr lang="en-US" sz="24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- Change password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A63A21-FFA8-D390-0A8C-C6DE2519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FF"/>
                </a:solidFill>
              </a:rPr>
              <a:t>2. Database: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41DB0-58D1-F40B-4E4F-852CDCE5B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2" t="3671" r="3903" b="2319"/>
          <a:stretch/>
        </p:blipFill>
        <p:spPr>
          <a:xfrm>
            <a:off x="2113167" y="1168258"/>
            <a:ext cx="4917666" cy="35786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942002-3BA3-B0CC-D2C0-96C861DD4943}"/>
              </a:ext>
            </a:extLst>
          </p:cNvPr>
          <p:cNvSpPr txBox="1"/>
          <p:nvPr/>
        </p:nvSpPr>
        <p:spPr>
          <a:xfrm>
            <a:off x="519193" y="397431"/>
            <a:ext cx="3750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3. Interfaces:</a:t>
            </a:r>
            <a:endParaRPr lang="en-US" sz="3600" dirty="0">
              <a:latin typeface="Rubik ExtraBold" panose="020B0604020202020204" charset="-79"/>
              <a:cs typeface="Rubik ExtraBold" panose="020B0604020202020204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95197-619F-E7BC-CD51-C04C97F81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175" y="499987"/>
            <a:ext cx="3645977" cy="4143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15609B7-0DEF-E7C9-3862-14F9FA8B7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72" y="393095"/>
            <a:ext cx="4759655" cy="4357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299093-912A-76FC-B8CD-0F311F4AB97F}"/>
              </a:ext>
            </a:extLst>
          </p:cNvPr>
          <p:cNvSpPr txBox="1"/>
          <p:nvPr/>
        </p:nvSpPr>
        <p:spPr>
          <a:xfrm>
            <a:off x="3409626" y="74553"/>
            <a:ext cx="2324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68240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8805B0E-CDA2-760F-A3C4-3E965A6E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059" y="418465"/>
            <a:ext cx="3783027" cy="43065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732036-E638-24C3-BB56-253B2B272A4A}"/>
              </a:ext>
            </a:extLst>
          </p:cNvPr>
          <p:cNvSpPr txBox="1"/>
          <p:nvPr/>
        </p:nvSpPr>
        <p:spPr>
          <a:xfrm>
            <a:off x="523218" y="418465"/>
            <a:ext cx="3640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Some options you can make when you log in successfully:</a:t>
            </a:r>
          </a:p>
        </p:txBody>
      </p:sp>
    </p:spTree>
    <p:extLst>
      <p:ext uri="{BB962C8B-B14F-4D97-AF65-F5344CB8AC3E}">
        <p14:creationId xmlns:p14="http://schemas.microsoft.com/office/powerpoint/2010/main" val="262979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3FF3BE4-F61E-D98C-FED6-FED808D9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370" y="435935"/>
            <a:ext cx="3728823" cy="42716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44268B-D98E-F087-844A-1D28D7833CF6}"/>
              </a:ext>
            </a:extLst>
          </p:cNvPr>
          <p:cNvSpPr txBox="1"/>
          <p:nvPr/>
        </p:nvSpPr>
        <p:spPr>
          <a:xfrm>
            <a:off x="2645330" y="74521"/>
            <a:ext cx="3853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SHOW INFORMATION AND HISTORY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445A01-D4E1-6332-7A3F-7A2AF506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66" y="435935"/>
            <a:ext cx="3795702" cy="42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8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86197A-2185-2F76-FB71-472DC6E1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65" y="493365"/>
            <a:ext cx="3699977" cy="41872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48825E-8352-F674-AB02-5697841EC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21" y="493365"/>
            <a:ext cx="3716494" cy="4187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5C74F4-9DA8-EC25-7F4C-B6B318CB18A0}"/>
              </a:ext>
            </a:extLst>
          </p:cNvPr>
          <p:cNvSpPr txBox="1"/>
          <p:nvPr/>
        </p:nvSpPr>
        <p:spPr>
          <a:xfrm>
            <a:off x="2518663" y="101470"/>
            <a:ext cx="4106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ubik ExtraBold" panose="020B0604020202020204" charset="-79"/>
                <a:cs typeface="Rubik ExtraBold" panose="020B0604020202020204" charset="-79"/>
              </a:rPr>
              <a:t>INTERNAL TRANSFER WITH FAILURES</a:t>
            </a:r>
          </a:p>
        </p:txBody>
      </p:sp>
    </p:spTree>
    <p:extLst>
      <p:ext uri="{BB962C8B-B14F-4D97-AF65-F5344CB8AC3E}">
        <p14:creationId xmlns:p14="http://schemas.microsoft.com/office/powerpoint/2010/main" val="210711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king Services Project Proposal by Slidesgo">
  <a:themeElements>
    <a:clrScheme name="Simple Light">
      <a:dk1>
        <a:srgbClr val="18173A"/>
      </a:dk1>
      <a:lt1>
        <a:srgbClr val="E3E7E6"/>
      </a:lt1>
      <a:dk2>
        <a:srgbClr val="EAC06C"/>
      </a:dk2>
      <a:lt2>
        <a:srgbClr val="A869E7"/>
      </a:lt2>
      <a:accent1>
        <a:srgbClr val="DDA9FC"/>
      </a:accent1>
      <a:accent2>
        <a:srgbClr val="EA7591"/>
      </a:accent2>
      <a:accent3>
        <a:srgbClr val="FF9C92"/>
      </a:accent3>
      <a:accent4>
        <a:srgbClr val="89D0E9"/>
      </a:accent4>
      <a:accent5>
        <a:srgbClr val="FFFFFF"/>
      </a:accent5>
      <a:accent6>
        <a:srgbClr val="FFFFFF"/>
      </a:accent6>
      <a:hlink>
        <a:srgbClr val="EAC0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115</Words>
  <Application>Microsoft Office PowerPoint</Application>
  <PresentationFormat>On-screen Show (16:9)</PresentationFormat>
  <Paragraphs>30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Bebas Neue</vt:lpstr>
      <vt:lpstr>Rubik</vt:lpstr>
      <vt:lpstr>Arial</vt:lpstr>
      <vt:lpstr>Rubik ExtraBold</vt:lpstr>
      <vt:lpstr>Banking Services Project Proposal by Slidesgo</vt:lpstr>
      <vt:lpstr>MOOMOOBANK APPLICATION</vt:lpstr>
      <vt:lpstr>PowerPoint Presentation</vt:lpstr>
      <vt:lpstr>PowerPoint Presentation</vt:lpstr>
      <vt:lpstr>2. Database: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MOOMOOBANK APPLICATION</dc:title>
  <dc:creator>ASUS</dc:creator>
  <cp:lastModifiedBy>Le Xuan Thanh</cp:lastModifiedBy>
  <cp:revision>4</cp:revision>
  <dcterms:modified xsi:type="dcterms:W3CDTF">2023-11-25T14:39:55Z</dcterms:modified>
</cp:coreProperties>
</file>