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1" r:id="rId4"/>
    <p:sldId id="262" r:id="rId5"/>
    <p:sldId id="264" r:id="rId6"/>
    <p:sldId id="280" r:id="rId7"/>
    <p:sldId id="277" r:id="rId8"/>
    <p:sldId id="286" r:id="rId9"/>
    <p:sldId id="283" r:id="rId10"/>
    <p:sldId id="278" r:id="rId11"/>
    <p:sldId id="287" r:id="rId12"/>
    <p:sldId id="288" r:id="rId13"/>
    <p:sldId id="289" r:id="rId14"/>
    <p:sldId id="290" r:id="rId15"/>
    <p:sldId id="295" r:id="rId16"/>
    <p:sldId id="266" r:id="rId17"/>
    <p:sldId id="267" r:id="rId18"/>
    <p:sldId id="268" r:id="rId19"/>
    <p:sldId id="269" r:id="rId20"/>
    <p:sldId id="270" r:id="rId21"/>
    <p:sldId id="271" r:id="rId22"/>
    <p:sldId id="276" r:id="rId23"/>
    <p:sldId id="279" r:id="rId24"/>
    <p:sldId id="273" r:id="rId25"/>
    <p:sldId id="281" r:id="rId26"/>
    <p:sldId id="282" r:id="rId27"/>
    <p:sldId id="291" r:id="rId28"/>
    <p:sldId id="292" r:id="rId29"/>
    <p:sldId id="293" r:id="rId30"/>
    <p:sldId id="294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70815" autoAdjust="0"/>
  </p:normalViewPr>
  <p:slideViewPr>
    <p:cSldViewPr snapToGrid="0">
      <p:cViewPr varScale="1">
        <p:scale>
          <a:sx n="58" d="100"/>
          <a:sy n="58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ạm Hiền" userId="08e7791cf78fbfab" providerId="LiveId" clId="{63E5F8E8-7E45-446E-8A81-B89422F29165}"/>
    <pc:docChg chg="undo custSel addSld delSld modSld sldOrd">
      <pc:chgData name="Phạm Hiền" userId="08e7791cf78fbfab" providerId="LiveId" clId="{63E5F8E8-7E45-446E-8A81-B89422F29165}" dt="2018-04-08T13:55:26.976" v="2586" actId="20577"/>
      <pc:docMkLst>
        <pc:docMk/>
      </pc:docMkLst>
      <pc:sldChg chg="modTransition">
        <pc:chgData name="Phạm Hiền" userId="08e7791cf78fbfab" providerId="LiveId" clId="{63E5F8E8-7E45-446E-8A81-B89422F29165}" dt="2018-04-05T04:07:29.714" v="198" actId="14100"/>
        <pc:sldMkLst>
          <pc:docMk/>
          <pc:sldMk cId="2762863972" sldId="262"/>
        </pc:sldMkLst>
      </pc:sldChg>
      <pc:sldChg chg="del modTransition">
        <pc:chgData name="Phạm Hiền" userId="08e7791cf78fbfab" providerId="LiveId" clId="{63E5F8E8-7E45-446E-8A81-B89422F29165}" dt="2018-04-07T09:29:36.021" v="1316" actId="2696"/>
        <pc:sldMkLst>
          <pc:docMk/>
          <pc:sldMk cId="1005651625" sldId="263"/>
        </pc:sldMkLst>
      </pc:sldChg>
      <pc:sldChg chg="addSp delSp modSp modTransition">
        <pc:chgData name="Phạm Hiền" userId="08e7791cf78fbfab" providerId="LiveId" clId="{63E5F8E8-7E45-446E-8A81-B89422F29165}" dt="2018-04-08T13:04:30.831" v="1745" actId="20577"/>
        <pc:sldMkLst>
          <pc:docMk/>
          <pc:sldMk cId="3260821370" sldId="264"/>
        </pc:sldMkLst>
        <pc:spChg chg="del mod">
          <ac:chgData name="Phạm Hiền" userId="08e7791cf78fbfab" providerId="LiveId" clId="{63E5F8E8-7E45-446E-8A81-B89422F29165}" dt="2018-04-08T13:04:15.916" v="1723" actId="478"/>
          <ac:spMkLst>
            <pc:docMk/>
            <pc:sldMk cId="3260821370" sldId="264"/>
            <ac:spMk id="4" creationId="{351B8F44-C297-41C9-A297-63A1BA881D8D}"/>
          </ac:spMkLst>
        </pc:spChg>
        <pc:spChg chg="add mod">
          <ac:chgData name="Phạm Hiền" userId="08e7791cf78fbfab" providerId="LiveId" clId="{63E5F8E8-7E45-446E-8A81-B89422F29165}" dt="2018-04-08T13:04:30.831" v="1745" actId="20577"/>
          <ac:spMkLst>
            <pc:docMk/>
            <pc:sldMk cId="3260821370" sldId="264"/>
            <ac:spMk id="13" creationId="{181273D2-EB5C-4FE1-85CF-06B4D7F306E5}"/>
          </ac:spMkLst>
        </pc:spChg>
        <pc:spChg chg="mod">
          <ac:chgData name="Phạm Hiền" userId="08e7791cf78fbfab" providerId="LiveId" clId="{63E5F8E8-7E45-446E-8A81-B89422F29165}" dt="2018-04-08T13:03:04.652" v="1720" actId="20577"/>
          <ac:spMkLst>
            <pc:docMk/>
            <pc:sldMk cId="3260821370" sldId="264"/>
            <ac:spMk id="25" creationId="{C709102F-D85A-4B2D-B306-F25C93070DFE}"/>
          </ac:spMkLst>
        </pc:spChg>
      </pc:sldChg>
      <pc:sldChg chg="addSp delSp modSp">
        <pc:chgData name="Phạm Hiền" userId="08e7791cf78fbfab" providerId="LiveId" clId="{63E5F8E8-7E45-446E-8A81-B89422F29165}" dt="2018-04-08T13:04:54.690" v="1808" actId="20577"/>
        <pc:sldMkLst>
          <pc:docMk/>
          <pc:sldMk cId="438595636" sldId="265"/>
        </pc:sldMkLst>
        <pc:spChg chg="mod">
          <ac:chgData name="Phạm Hiền" userId="08e7791cf78fbfab" providerId="LiveId" clId="{63E5F8E8-7E45-446E-8A81-B89422F29165}" dt="2018-04-08T13:04:54.690" v="1808" actId="20577"/>
          <ac:spMkLst>
            <pc:docMk/>
            <pc:sldMk cId="438595636" sldId="265"/>
            <ac:spMk id="4" creationId="{351B8F44-C297-41C9-A297-63A1BA881D8D}"/>
          </ac:spMkLst>
        </pc:spChg>
        <pc:picChg chg="mod">
          <ac:chgData name="Phạm Hiền" userId="08e7791cf78fbfab" providerId="LiveId" clId="{63E5F8E8-7E45-446E-8A81-B89422F29165}" dt="2018-04-06T12:17:05.992" v="1149" actId="1076"/>
          <ac:picMkLst>
            <pc:docMk/>
            <pc:sldMk cId="438595636" sldId="265"/>
            <ac:picMk id="2" creationId="{DA029E05-8466-49BB-AB2A-87181A50C859}"/>
          </ac:picMkLst>
        </pc:picChg>
        <pc:picChg chg="add del mod">
          <ac:chgData name="Phạm Hiền" userId="08e7791cf78fbfab" providerId="LiveId" clId="{63E5F8E8-7E45-446E-8A81-B89422F29165}" dt="2018-04-06T12:17:07.984" v="1150" actId="1076"/>
          <ac:picMkLst>
            <pc:docMk/>
            <pc:sldMk cId="438595636" sldId="265"/>
            <ac:picMk id="6" creationId="{B75F679F-FC25-4C84-8969-F6DE3B12A679}"/>
          </ac:picMkLst>
        </pc:picChg>
      </pc:sldChg>
      <pc:sldChg chg="modTransition">
        <pc:chgData name="Phạm Hiền" userId="08e7791cf78fbfab" providerId="LiveId" clId="{63E5F8E8-7E45-446E-8A81-B89422F29165}" dt="2018-04-05T04:07:39.601" v="201" actId="14100"/>
        <pc:sldMkLst>
          <pc:docMk/>
          <pc:sldMk cId="1279550205" sldId="266"/>
        </pc:sldMkLst>
      </pc:sldChg>
      <pc:sldChg chg="modSp">
        <pc:chgData name="Phạm Hiền" userId="08e7791cf78fbfab" providerId="LiveId" clId="{63E5F8E8-7E45-446E-8A81-B89422F29165}" dt="2018-04-06T12:16:40.513" v="1140" actId="14100"/>
        <pc:sldMkLst>
          <pc:docMk/>
          <pc:sldMk cId="1858606944" sldId="267"/>
        </pc:sldMkLst>
        <pc:picChg chg="mod">
          <ac:chgData name="Phạm Hiền" userId="08e7791cf78fbfab" providerId="LiveId" clId="{63E5F8E8-7E45-446E-8A81-B89422F29165}" dt="2018-04-06T12:16:40.513" v="1140" actId="14100"/>
          <ac:picMkLst>
            <pc:docMk/>
            <pc:sldMk cId="1858606944" sldId="267"/>
            <ac:picMk id="36" creationId="{4BA6E7AD-73C7-434B-BD92-C8101DC6FDB7}"/>
          </ac:picMkLst>
        </pc:picChg>
      </pc:sldChg>
      <pc:sldChg chg="modSp modTransition">
        <pc:chgData name="Phạm Hiền" userId="08e7791cf78fbfab" providerId="LiveId" clId="{63E5F8E8-7E45-446E-8A81-B89422F29165}" dt="2018-04-05T04:07:43.954" v="202" actId="14100"/>
        <pc:sldMkLst>
          <pc:docMk/>
          <pc:sldMk cId="2095865303" sldId="268"/>
        </pc:sldMkLst>
        <pc:picChg chg="mod">
          <ac:chgData name="Phạm Hiền" userId="08e7791cf78fbfab" providerId="LiveId" clId="{63E5F8E8-7E45-446E-8A81-B89422F29165}" dt="2018-04-05T04:01:31.916" v="72" actId="14100"/>
          <ac:picMkLst>
            <pc:docMk/>
            <pc:sldMk cId="2095865303" sldId="268"/>
            <ac:picMk id="9" creationId="{1398DF12-61A9-4A85-A50A-70C17413B153}"/>
          </ac:picMkLst>
        </pc:picChg>
      </pc:sldChg>
      <pc:sldChg chg="addSp delSp modSp">
        <pc:chgData name="Phạm Hiền" userId="08e7791cf78fbfab" providerId="LiveId" clId="{63E5F8E8-7E45-446E-8A81-B89422F29165}" dt="2018-04-05T04:01:36.988" v="73" actId="14100"/>
        <pc:sldMkLst>
          <pc:docMk/>
          <pc:sldMk cId="2881571502" sldId="269"/>
        </pc:sldMkLst>
        <pc:spChg chg="mod">
          <ac:chgData name="Phạm Hiền" userId="08e7791cf78fbfab" providerId="LiveId" clId="{63E5F8E8-7E45-446E-8A81-B89422F29165}" dt="2018-04-05T03:51:06.981" v="18" actId="692"/>
          <ac:spMkLst>
            <pc:docMk/>
            <pc:sldMk cId="2881571502" sldId="269"/>
            <ac:spMk id="9" creationId="{8610C283-14C7-48B5-BD0E-8AF190977982}"/>
          </ac:spMkLst>
        </pc:spChg>
        <pc:spChg chg="mod">
          <ac:chgData name="Phạm Hiền" userId="08e7791cf78fbfab" providerId="LiveId" clId="{63E5F8E8-7E45-446E-8A81-B89422F29165}" dt="2018-04-05T03:51:06.981" v="18" actId="692"/>
          <ac:spMkLst>
            <pc:docMk/>
            <pc:sldMk cId="2881571502" sldId="269"/>
            <ac:spMk id="10" creationId="{5398C30C-BCB4-49AD-90FB-43BE6D9FA3F4}"/>
          </ac:spMkLst>
        </pc:spChg>
        <pc:spChg chg="mod">
          <ac:chgData name="Phạm Hiền" userId="08e7791cf78fbfab" providerId="LiveId" clId="{63E5F8E8-7E45-446E-8A81-B89422F29165}" dt="2018-04-05T03:46:26.619" v="3" actId="207"/>
          <ac:spMkLst>
            <pc:docMk/>
            <pc:sldMk cId="2881571502" sldId="269"/>
            <ac:spMk id="13" creationId="{52CD21FD-4299-4769-A34B-056335DE96E8}"/>
          </ac:spMkLst>
        </pc:spChg>
        <pc:spChg chg="mod">
          <ac:chgData name="Phạm Hiền" userId="08e7791cf78fbfab" providerId="LiveId" clId="{63E5F8E8-7E45-446E-8A81-B89422F29165}" dt="2018-04-05T03:51:24.709" v="19" actId="2085"/>
          <ac:spMkLst>
            <pc:docMk/>
            <pc:sldMk cId="2881571502" sldId="269"/>
            <ac:spMk id="15" creationId="{5048C074-6C58-449F-AED0-19B326AA330F}"/>
          </ac:spMkLst>
        </pc:spChg>
        <pc:spChg chg="mod">
          <ac:chgData name="Phạm Hiền" userId="08e7791cf78fbfab" providerId="LiveId" clId="{63E5F8E8-7E45-446E-8A81-B89422F29165}" dt="2018-04-05T03:57:04.974" v="54" actId="1076"/>
          <ac:spMkLst>
            <pc:docMk/>
            <pc:sldMk cId="2881571502" sldId="269"/>
            <ac:spMk id="16" creationId="{0F62C05E-BBDA-4242-8743-2D8BF18D30A3}"/>
          </ac:spMkLst>
        </pc:spChg>
        <pc:spChg chg="mod">
          <ac:chgData name="Phạm Hiền" userId="08e7791cf78fbfab" providerId="LiveId" clId="{63E5F8E8-7E45-446E-8A81-B89422F29165}" dt="2018-04-05T03:57:34.182" v="61" actId="14100"/>
          <ac:spMkLst>
            <pc:docMk/>
            <pc:sldMk cId="2881571502" sldId="269"/>
            <ac:spMk id="19" creationId="{EBCEDD1C-9186-4EEA-8095-662B1F6EC9E2}"/>
          </ac:spMkLst>
        </pc:spChg>
        <pc:spChg chg="mod">
          <ac:chgData name="Phạm Hiền" userId="08e7791cf78fbfab" providerId="LiveId" clId="{63E5F8E8-7E45-446E-8A81-B89422F29165}" dt="2018-04-05T03:47:36.131" v="7" actId="207"/>
          <ac:spMkLst>
            <pc:docMk/>
            <pc:sldMk cId="2881571502" sldId="269"/>
            <ac:spMk id="24" creationId="{AB3E1659-21E6-422A-B865-BB5933C9C38D}"/>
          </ac:spMkLst>
        </pc:spChg>
        <pc:spChg chg="mod">
          <ac:chgData name="Phạm Hiền" userId="08e7791cf78fbfab" providerId="LiveId" clId="{63E5F8E8-7E45-446E-8A81-B89422F29165}" dt="2018-04-05T03:57:53.998" v="66" actId="14100"/>
          <ac:spMkLst>
            <pc:docMk/>
            <pc:sldMk cId="2881571502" sldId="269"/>
            <ac:spMk id="25" creationId="{F362DC88-3FE5-4B56-BEE7-9D665DF69A7B}"/>
          </ac:spMkLst>
        </pc:spChg>
        <pc:spChg chg="mod">
          <ac:chgData name="Phạm Hiền" userId="08e7791cf78fbfab" providerId="LiveId" clId="{63E5F8E8-7E45-446E-8A81-B89422F29165}" dt="2018-04-05T03:56:41.079" v="49" actId="14100"/>
          <ac:spMkLst>
            <pc:docMk/>
            <pc:sldMk cId="2881571502" sldId="269"/>
            <ac:spMk id="27" creationId="{DCE14A3D-6733-4EB1-A5BC-DD0A702EFF94}"/>
          </ac:spMkLst>
        </pc:spChg>
        <pc:spChg chg="mod">
          <ac:chgData name="Phạm Hiền" userId="08e7791cf78fbfab" providerId="LiveId" clId="{63E5F8E8-7E45-446E-8A81-B89422F29165}" dt="2018-04-05T03:56:49.462" v="51" actId="14100"/>
          <ac:spMkLst>
            <pc:docMk/>
            <pc:sldMk cId="2881571502" sldId="269"/>
            <ac:spMk id="28" creationId="{BA27FD23-C475-4C2B-9B91-D5B34C570D77}"/>
          </ac:spMkLst>
        </pc:spChg>
        <pc:grpChg chg="mod">
          <ac:chgData name="Phạm Hiền" userId="08e7791cf78fbfab" providerId="LiveId" clId="{63E5F8E8-7E45-446E-8A81-B89422F29165}" dt="2018-04-05T03:52:29.570" v="21" actId="1076"/>
          <ac:grpSpMkLst>
            <pc:docMk/>
            <pc:sldMk cId="2881571502" sldId="269"/>
            <ac:grpSpMk id="8" creationId="{D907CFA3-29FC-45CD-8EE7-79EDECE0FE2C}"/>
          </ac:grpSpMkLst>
        </pc:grpChg>
        <pc:grpChg chg="mod">
          <ac:chgData name="Phạm Hiền" userId="08e7791cf78fbfab" providerId="LiveId" clId="{63E5F8E8-7E45-446E-8A81-B89422F29165}" dt="2018-04-05T03:52:29.570" v="21" actId="1076"/>
          <ac:grpSpMkLst>
            <pc:docMk/>
            <pc:sldMk cId="2881571502" sldId="269"/>
            <ac:grpSpMk id="11" creationId="{09BC0037-A893-4F84-B527-4A4CF8999FBE}"/>
          </ac:grpSpMkLst>
        </pc:grpChg>
        <pc:grpChg chg="mod">
          <ac:chgData name="Phạm Hiền" userId="08e7791cf78fbfab" providerId="LiveId" clId="{63E5F8E8-7E45-446E-8A81-B89422F29165}" dt="2018-04-05T03:57:00.447" v="53" actId="14100"/>
          <ac:grpSpMkLst>
            <pc:docMk/>
            <pc:sldMk cId="2881571502" sldId="269"/>
            <ac:grpSpMk id="14" creationId="{45E40539-34B9-4DB7-B2B8-44D39CBB119D}"/>
          </ac:grpSpMkLst>
        </pc:grpChg>
        <pc:grpChg chg="mod">
          <ac:chgData name="Phạm Hiền" userId="08e7791cf78fbfab" providerId="LiveId" clId="{63E5F8E8-7E45-446E-8A81-B89422F29165}" dt="2018-04-05T03:57:30.997" v="60" actId="14100"/>
          <ac:grpSpMkLst>
            <pc:docMk/>
            <pc:sldMk cId="2881571502" sldId="269"/>
            <ac:grpSpMk id="17" creationId="{FEAE4572-F612-43DB-803F-62119123ABDC}"/>
          </ac:grpSpMkLst>
        </pc:grpChg>
        <pc:grpChg chg="mod">
          <ac:chgData name="Phạm Hiền" userId="08e7791cf78fbfab" providerId="LiveId" clId="{63E5F8E8-7E45-446E-8A81-B89422F29165}" dt="2018-04-05T03:57:51.126" v="65" actId="14100"/>
          <ac:grpSpMkLst>
            <pc:docMk/>
            <pc:sldMk cId="2881571502" sldId="269"/>
            <ac:grpSpMk id="23" creationId="{49809489-D3A5-4DB4-8A17-005BE1A1358C}"/>
          </ac:grpSpMkLst>
        </pc:grpChg>
        <pc:grpChg chg="mod">
          <ac:chgData name="Phạm Hiền" userId="08e7791cf78fbfab" providerId="LiveId" clId="{63E5F8E8-7E45-446E-8A81-B89422F29165}" dt="2018-04-05T03:56:43.518" v="50" actId="14100"/>
          <ac:grpSpMkLst>
            <pc:docMk/>
            <pc:sldMk cId="2881571502" sldId="269"/>
            <ac:grpSpMk id="26" creationId="{A7639DC4-3D63-4013-B9CA-FA103875C981}"/>
          </ac:grpSpMkLst>
        </pc:grpChg>
        <pc:picChg chg="add del mod">
          <ac:chgData name="Phạm Hiền" userId="08e7791cf78fbfab" providerId="LiveId" clId="{63E5F8E8-7E45-446E-8A81-B89422F29165}" dt="2018-04-05T03:53:36.866" v="25" actId="478"/>
          <ac:picMkLst>
            <pc:docMk/>
            <pc:sldMk cId="2881571502" sldId="269"/>
            <ac:picMk id="3" creationId="{B1864714-ABD2-49E7-A016-E76858DF51C7}"/>
          </ac:picMkLst>
        </pc:picChg>
        <pc:picChg chg="add del mod">
          <ac:chgData name="Phạm Hiền" userId="08e7791cf78fbfab" providerId="LiveId" clId="{63E5F8E8-7E45-446E-8A81-B89422F29165}" dt="2018-04-05T04:01:08.328" v="67" actId="478"/>
          <ac:picMkLst>
            <pc:docMk/>
            <pc:sldMk cId="2881571502" sldId="269"/>
            <ac:picMk id="5" creationId="{BE422275-6B6A-46AC-8CAE-963EF308187D}"/>
          </ac:picMkLst>
        </pc:picChg>
        <pc:picChg chg="add mod">
          <ac:chgData name="Phạm Hiền" userId="08e7791cf78fbfab" providerId="LiveId" clId="{63E5F8E8-7E45-446E-8A81-B89422F29165}" dt="2018-04-05T04:01:36.988" v="73" actId="14100"/>
          <ac:picMkLst>
            <pc:docMk/>
            <pc:sldMk cId="2881571502" sldId="269"/>
            <ac:picMk id="7" creationId="{0ED7CF6D-62AF-4142-90DD-DCF9428F9905}"/>
          </ac:picMkLst>
        </pc:picChg>
      </pc:sldChg>
      <pc:sldChg chg="addSp delSp modSp add modTransition addAnim delAnim modAnim">
        <pc:chgData name="Phạm Hiền" userId="08e7791cf78fbfab" providerId="LiveId" clId="{63E5F8E8-7E45-446E-8A81-B89422F29165}" dt="2018-04-05T04:07:48.065" v="203" actId="14100"/>
        <pc:sldMkLst>
          <pc:docMk/>
          <pc:sldMk cId="4203788376" sldId="270"/>
        </pc:sldMkLst>
        <pc:spChg chg="add del mod">
          <ac:chgData name="Phạm Hiền" userId="08e7791cf78fbfab" providerId="LiveId" clId="{63E5F8E8-7E45-446E-8A81-B89422F29165}" dt="2018-04-05T04:05:55.087" v="186" actId="20577"/>
          <ac:spMkLst>
            <pc:docMk/>
            <pc:sldMk cId="4203788376" sldId="270"/>
            <ac:spMk id="4" creationId="{351B8F44-C297-41C9-A297-63A1BA881D8D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7" creationId="{DF879C9B-D0FD-4834-BA53-F2ADF4BE8DFF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78" creationId="{E398C366-B557-4570-9212-925D1917512E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79" creationId="{C34F1B86-A9F6-48E1-997E-23C54C9B3612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0" creationId="{C908C461-A76E-4F6F-A295-F0551E1F33C8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1" creationId="{953505CA-0E07-4559-AAF6-C74A882AF5AE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2" creationId="{77BE454F-BC18-496E-B707-302670A72D83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3" creationId="{44CBFD4F-44C7-4419-8C25-3E8E6B130DC6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4" creationId="{824828A6-D07A-4419-8E00-80F6EF9C2AF2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5" creationId="{7E9B19B6-7633-4B65-B6A7-8C127BF781B4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6" creationId="{55ED3A42-73D3-4393-9871-BE57E9A09B38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7" creationId="{5CA03016-798E-4000-852C-1AF0D8C90C1E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8" creationId="{1AE790D7-5406-4B02-AEAE-FC48336F38F3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89" creationId="{38E9CBC7-5628-4B1C-BB03-953248376608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90" creationId="{65905076-321E-4B53-BBAD-B9326B5DDA2A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91" creationId="{04EE3568-D1FA-4DE9-8E97-798B7432C3CC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92" creationId="{85187AD2-05AC-44D5-A015-77DF5D1C92DA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93" creationId="{0A379BEB-4521-4D93-9920-E09CEDA3036F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112" creationId="{AF7EA192-3911-444D-A963-36A8D7D6455F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113" creationId="{5B88F54F-DE54-4A24-B0FB-BC003A827217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114" creationId="{ED168904-E45D-40A0-8E30-261EAFE8AF75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115" creationId="{6B270B89-19FA-49E0-9CFD-E04F11AC5C26}"/>
          </ac:spMkLst>
        </pc:spChg>
        <pc:spChg chg="add del">
          <ac:chgData name="Phạm Hiền" userId="08e7791cf78fbfab" providerId="LiveId" clId="{63E5F8E8-7E45-446E-8A81-B89422F29165}" dt="2018-04-05T04:03:27.170" v="77" actId="478"/>
          <ac:spMkLst>
            <pc:docMk/>
            <pc:sldMk cId="4203788376" sldId="270"/>
            <ac:spMk id="117" creationId="{CFE6822C-98FC-4C0C-8788-57E10F6D2933}"/>
          </ac:spMkLst>
        </pc:spChg>
        <pc:picChg chg="add del">
          <ac:chgData name="Phạm Hiền" userId="08e7791cf78fbfab" providerId="LiveId" clId="{63E5F8E8-7E45-446E-8A81-B89422F29165}" dt="2018-04-05T04:03:27.170" v="77" actId="478"/>
          <ac:picMkLst>
            <pc:docMk/>
            <pc:sldMk cId="4203788376" sldId="270"/>
            <ac:picMk id="9" creationId="{1398DF12-61A9-4A85-A50A-70C17413B153}"/>
          </ac:picMkLst>
        </pc:picChg>
        <pc:picChg chg="add mod">
          <ac:chgData name="Phạm Hiền" userId="08e7791cf78fbfab" providerId="LiveId" clId="{63E5F8E8-7E45-446E-8A81-B89422F29165}" dt="2018-04-05T04:06:52.594" v="191" actId="1076"/>
          <ac:picMkLst>
            <pc:docMk/>
            <pc:sldMk cId="4203788376" sldId="270"/>
            <ac:picMk id="27" creationId="{BF48C11F-4E97-4998-BD62-C0E925F80721}"/>
          </ac:picMkLst>
        </pc:picChg>
        <pc:cxnChg chg="add del">
          <ac:chgData name="Phạm Hiền" userId="08e7791cf78fbfab" providerId="LiveId" clId="{63E5F8E8-7E45-446E-8A81-B89422F29165}" dt="2018-04-05T04:03:27.170" v="77" actId="478"/>
          <ac:cxnSpMkLst>
            <pc:docMk/>
            <pc:sldMk cId="4203788376" sldId="270"/>
            <ac:cxnSpMk id="94" creationId="{FA92C22E-8825-47F3-99EF-409E4A0BC85C}"/>
          </ac:cxnSpMkLst>
        </pc:cxnChg>
      </pc:sldChg>
      <pc:sldChg chg="addSp delSp modSp add delAnim">
        <pc:chgData name="Phạm Hiền" userId="08e7791cf78fbfab" providerId="LiveId" clId="{63E5F8E8-7E45-446E-8A81-B89422F29165}" dt="2018-04-06T12:30:59.700" v="1246" actId="1076"/>
        <pc:sldMkLst>
          <pc:docMk/>
          <pc:sldMk cId="2439028833" sldId="271"/>
        </pc:sldMkLst>
        <pc:spChg chg="mod">
          <ac:chgData name="Phạm Hiền" userId="08e7791cf78fbfab" providerId="LiveId" clId="{63E5F8E8-7E45-446E-8A81-B89422F29165}" dt="2018-04-06T12:28:46.056" v="1227" actId="20577"/>
          <ac:spMkLst>
            <pc:docMk/>
            <pc:sldMk cId="2439028833" sldId="271"/>
            <ac:spMk id="4" creationId="{351B8F44-C297-41C9-A297-63A1BA881D8D}"/>
          </ac:spMkLst>
        </pc:spChg>
        <pc:grpChg chg="del">
          <ac:chgData name="Phạm Hiền" userId="08e7791cf78fbfab" providerId="LiveId" clId="{63E5F8E8-7E45-446E-8A81-B89422F29165}" dt="2018-04-05T04:08:48.149" v="205" actId="478"/>
          <ac:grpSpMkLst>
            <pc:docMk/>
            <pc:sldMk cId="2439028833" sldId="271"/>
            <ac:grpSpMk id="8" creationId="{D907CFA3-29FC-45CD-8EE7-79EDECE0FE2C}"/>
          </ac:grpSpMkLst>
        </pc:grpChg>
        <pc:grpChg chg="del">
          <ac:chgData name="Phạm Hiền" userId="08e7791cf78fbfab" providerId="LiveId" clId="{63E5F8E8-7E45-446E-8A81-B89422F29165}" dt="2018-04-05T04:08:48.149" v="205" actId="478"/>
          <ac:grpSpMkLst>
            <pc:docMk/>
            <pc:sldMk cId="2439028833" sldId="271"/>
            <ac:grpSpMk id="11" creationId="{09BC0037-A893-4F84-B527-4A4CF8999FBE}"/>
          </ac:grpSpMkLst>
        </pc:grpChg>
        <pc:grpChg chg="del">
          <ac:chgData name="Phạm Hiền" userId="08e7791cf78fbfab" providerId="LiveId" clId="{63E5F8E8-7E45-446E-8A81-B89422F29165}" dt="2018-04-05T04:08:48.149" v="205" actId="478"/>
          <ac:grpSpMkLst>
            <pc:docMk/>
            <pc:sldMk cId="2439028833" sldId="271"/>
            <ac:grpSpMk id="14" creationId="{45E40539-34B9-4DB7-B2B8-44D39CBB119D}"/>
          </ac:grpSpMkLst>
        </pc:grpChg>
        <pc:grpChg chg="del">
          <ac:chgData name="Phạm Hiền" userId="08e7791cf78fbfab" providerId="LiveId" clId="{63E5F8E8-7E45-446E-8A81-B89422F29165}" dt="2018-04-05T04:08:48.149" v="205" actId="478"/>
          <ac:grpSpMkLst>
            <pc:docMk/>
            <pc:sldMk cId="2439028833" sldId="271"/>
            <ac:grpSpMk id="17" creationId="{FEAE4572-F612-43DB-803F-62119123ABDC}"/>
          </ac:grpSpMkLst>
        </pc:grpChg>
        <pc:grpChg chg="del">
          <ac:chgData name="Phạm Hiền" userId="08e7791cf78fbfab" providerId="LiveId" clId="{63E5F8E8-7E45-446E-8A81-B89422F29165}" dt="2018-04-05T04:08:48.149" v="205" actId="478"/>
          <ac:grpSpMkLst>
            <pc:docMk/>
            <pc:sldMk cId="2439028833" sldId="271"/>
            <ac:grpSpMk id="23" creationId="{49809489-D3A5-4DB4-8A17-005BE1A1358C}"/>
          </ac:grpSpMkLst>
        </pc:grpChg>
        <pc:grpChg chg="del">
          <ac:chgData name="Phạm Hiền" userId="08e7791cf78fbfab" providerId="LiveId" clId="{63E5F8E8-7E45-446E-8A81-B89422F29165}" dt="2018-04-05T04:08:48.149" v="205" actId="478"/>
          <ac:grpSpMkLst>
            <pc:docMk/>
            <pc:sldMk cId="2439028833" sldId="271"/>
            <ac:grpSpMk id="26" creationId="{A7639DC4-3D63-4013-B9CA-FA103875C981}"/>
          </ac:grpSpMkLst>
        </pc:grpChg>
        <pc:picChg chg="add del mod">
          <ac:chgData name="Phạm Hiền" userId="08e7791cf78fbfab" providerId="LiveId" clId="{63E5F8E8-7E45-446E-8A81-B89422F29165}" dt="2018-04-06T12:28:39.370" v="1201" actId="478"/>
          <ac:picMkLst>
            <pc:docMk/>
            <pc:sldMk cId="2439028833" sldId="271"/>
            <ac:picMk id="2" creationId="{E6835A7E-C793-4135-B9A6-4A4DB5407DB1}"/>
          </ac:picMkLst>
        </pc:picChg>
        <pc:picChg chg="add del mod">
          <ac:chgData name="Phạm Hiền" userId="08e7791cf78fbfab" providerId="LiveId" clId="{63E5F8E8-7E45-446E-8A81-B89422F29165}" dt="2018-04-06T12:14:02.906" v="1125" actId="478"/>
          <ac:picMkLst>
            <pc:docMk/>
            <pc:sldMk cId="2439028833" sldId="271"/>
            <ac:picMk id="3" creationId="{ACB12236-17B5-47A7-A6D2-B9C93CCD0896}"/>
          </ac:picMkLst>
        </pc:picChg>
        <pc:picChg chg="add del mod">
          <ac:chgData name="Phạm Hiền" userId="08e7791cf78fbfab" providerId="LiveId" clId="{63E5F8E8-7E45-446E-8A81-B89422F29165}" dt="2018-04-06T12:17:20.805" v="1155" actId="1076"/>
          <ac:picMkLst>
            <pc:docMk/>
            <pc:sldMk cId="2439028833" sldId="271"/>
            <ac:picMk id="5" creationId="{91EFD14A-53C2-41CF-9D7D-5BBC24D10240}"/>
          </ac:picMkLst>
        </pc:picChg>
        <pc:picChg chg="add del mod">
          <ac:chgData name="Phạm Hiền" userId="08e7791cf78fbfab" providerId="LiveId" clId="{63E5F8E8-7E45-446E-8A81-B89422F29165}" dt="2018-04-06T12:28:14.176" v="1199" actId="478"/>
          <ac:picMkLst>
            <pc:docMk/>
            <pc:sldMk cId="2439028833" sldId="271"/>
            <ac:picMk id="6" creationId="{120F1B63-DB89-42A8-8EA5-3E3C08D33331}"/>
          </ac:picMkLst>
        </pc:picChg>
        <pc:picChg chg="del">
          <ac:chgData name="Phạm Hiền" userId="08e7791cf78fbfab" providerId="LiveId" clId="{63E5F8E8-7E45-446E-8A81-B89422F29165}" dt="2018-04-05T04:08:48.149" v="205" actId="478"/>
          <ac:picMkLst>
            <pc:docMk/>
            <pc:sldMk cId="2439028833" sldId="271"/>
            <ac:picMk id="7" creationId="{0ED7CF6D-62AF-4142-90DD-DCF9428F9905}"/>
          </ac:picMkLst>
        </pc:picChg>
        <pc:picChg chg="add del mod">
          <ac:chgData name="Phạm Hiền" userId="08e7791cf78fbfab" providerId="LiveId" clId="{63E5F8E8-7E45-446E-8A81-B89422F29165}" dt="2018-04-06T12:29:11.268" v="1236" actId="478"/>
          <ac:picMkLst>
            <pc:docMk/>
            <pc:sldMk cId="2439028833" sldId="271"/>
            <ac:picMk id="8" creationId="{4BA7E7BF-7E0D-425E-9393-D9E3236CC9E5}"/>
          </ac:picMkLst>
        </pc:picChg>
        <pc:picChg chg="add mod">
          <ac:chgData name="Phạm Hiền" userId="08e7791cf78fbfab" providerId="LiveId" clId="{63E5F8E8-7E45-446E-8A81-B89422F29165}" dt="2018-04-06T12:30:59.700" v="1246" actId="1076"/>
          <ac:picMkLst>
            <pc:docMk/>
            <pc:sldMk cId="2439028833" sldId="271"/>
            <ac:picMk id="10" creationId="{23698B48-D9C3-4991-A768-4332FE301CEF}"/>
          </ac:picMkLst>
        </pc:picChg>
      </pc:sldChg>
      <pc:sldChg chg="addSp delSp modSp add ord delAnim modAnim">
        <pc:chgData name="Phạm Hiền" userId="08e7791cf78fbfab" providerId="LiveId" clId="{63E5F8E8-7E45-446E-8A81-B89422F29165}" dt="2018-04-08T13:42:46.293" v="2427" actId="207"/>
        <pc:sldMkLst>
          <pc:docMk/>
          <pc:sldMk cId="3217693433" sldId="272"/>
        </pc:sldMkLst>
        <pc:spChg chg="mod">
          <ac:chgData name="Phạm Hiền" userId="08e7791cf78fbfab" providerId="LiveId" clId="{63E5F8E8-7E45-446E-8A81-B89422F29165}" dt="2018-04-08T13:42:46.293" v="2427" actId="207"/>
          <ac:spMkLst>
            <pc:docMk/>
            <pc:sldMk cId="3217693433" sldId="272"/>
            <ac:spMk id="4" creationId="{351B8F44-C297-41C9-A297-63A1BA881D8D}"/>
          </ac:spMkLst>
        </pc:spChg>
        <pc:spChg chg="add mod">
          <ac:chgData name="Phạm Hiền" userId="08e7791cf78fbfab" providerId="LiveId" clId="{63E5F8E8-7E45-446E-8A81-B89422F29165}" dt="2018-04-06T12:23:27.126" v="1195" actId="20577"/>
          <ac:spMkLst>
            <pc:docMk/>
            <pc:sldMk cId="3217693433" sldId="272"/>
            <ac:spMk id="5" creationId="{8C0ABA33-409A-46DC-993E-D4688B80A950}"/>
          </ac:spMkLst>
        </pc:spChg>
        <pc:spChg chg="add del">
          <ac:chgData name="Phạm Hiền" userId="08e7791cf78fbfab" providerId="LiveId" clId="{63E5F8E8-7E45-446E-8A81-B89422F29165}" dt="2018-04-06T11:31:48.863" v="351" actId="20577"/>
          <ac:spMkLst>
            <pc:docMk/>
            <pc:sldMk cId="3217693433" sldId="272"/>
            <ac:spMk id="6" creationId="{68C4FE1F-AF9A-4E6B-9AB3-52CB48F5E0D8}"/>
          </ac:spMkLst>
        </pc:spChg>
        <pc:spChg chg="add del mod">
          <ac:chgData name="Phạm Hiền" userId="08e7791cf78fbfab" providerId="LiveId" clId="{63E5F8E8-7E45-446E-8A81-B89422F29165}" dt="2018-04-06T11:31:55.711" v="356" actId="20577"/>
          <ac:spMkLst>
            <pc:docMk/>
            <pc:sldMk cId="3217693433" sldId="272"/>
            <ac:spMk id="7" creationId="{D9A924D6-27E7-4985-A220-F94D1F9ECD24}"/>
          </ac:spMkLst>
        </pc:spChg>
        <pc:picChg chg="add mod">
          <ac:chgData name="Phạm Hiền" userId="08e7791cf78fbfab" providerId="LiveId" clId="{63E5F8E8-7E45-446E-8A81-B89422F29165}" dt="2018-04-06T12:23:08.497" v="1190" actId="1440"/>
          <ac:picMkLst>
            <pc:docMk/>
            <pc:sldMk cId="3217693433" sldId="272"/>
            <ac:picMk id="3" creationId="{5BAB8B34-603C-4FF3-8010-D9A8EE923494}"/>
          </ac:picMkLst>
        </pc:picChg>
        <pc:picChg chg="del">
          <ac:chgData name="Phạm Hiền" userId="08e7791cf78fbfab" providerId="LiveId" clId="{63E5F8E8-7E45-446E-8A81-B89422F29165}" dt="2018-04-06T11:29:29.860" v="267" actId="478"/>
          <ac:picMkLst>
            <pc:docMk/>
            <pc:sldMk cId="3217693433" sldId="272"/>
            <ac:picMk id="27" creationId="{BF48C11F-4E97-4998-BD62-C0E925F80721}"/>
          </ac:picMkLst>
        </pc:picChg>
      </pc:sldChg>
      <pc:sldChg chg="addSp modSp add modAnim">
        <pc:chgData name="Phạm Hiền" userId="08e7791cf78fbfab" providerId="LiveId" clId="{63E5F8E8-7E45-446E-8A81-B89422F29165}" dt="2018-04-08T13:42:55.580" v="2429" actId="207"/>
        <pc:sldMkLst>
          <pc:docMk/>
          <pc:sldMk cId="755776677" sldId="273"/>
        </pc:sldMkLst>
        <pc:spChg chg="add mod">
          <ac:chgData name="Phạm Hiền" userId="08e7791cf78fbfab" providerId="LiveId" clId="{63E5F8E8-7E45-446E-8A81-B89422F29165}" dt="2018-04-06T12:03:28.613" v="1007" actId="207"/>
          <ac:spMkLst>
            <pc:docMk/>
            <pc:sldMk cId="755776677" sldId="273"/>
            <ac:spMk id="3" creationId="{C4D5768C-A0C1-4B1A-A643-F8F70D88FD0B}"/>
          </ac:spMkLst>
        </pc:spChg>
        <pc:spChg chg="mod">
          <ac:chgData name="Phạm Hiền" userId="08e7791cf78fbfab" providerId="LiveId" clId="{63E5F8E8-7E45-446E-8A81-B89422F29165}" dt="2018-04-08T13:42:55.580" v="2429" actId="207"/>
          <ac:spMkLst>
            <pc:docMk/>
            <pc:sldMk cId="755776677" sldId="273"/>
            <ac:spMk id="4" creationId="{351B8F44-C297-41C9-A297-63A1BA881D8D}"/>
          </ac:spMkLst>
        </pc:spChg>
        <pc:spChg chg="add mod">
          <ac:chgData name="Phạm Hiền" userId="08e7791cf78fbfab" providerId="LiveId" clId="{63E5F8E8-7E45-446E-8A81-B89422F29165}" dt="2018-04-06T11:58:05.973" v="852" actId="571"/>
          <ac:spMkLst>
            <pc:docMk/>
            <pc:sldMk cId="755776677" sldId="273"/>
            <ac:spMk id="8" creationId="{3F5F2E3D-6AE8-4D72-A4B2-FB9320DFED6C}"/>
          </ac:spMkLst>
        </pc:spChg>
        <pc:spChg chg="add mod">
          <ac:chgData name="Phạm Hiền" userId="08e7791cf78fbfab" providerId="LiveId" clId="{63E5F8E8-7E45-446E-8A81-B89422F29165}" dt="2018-04-06T12:01:32.910" v="984" actId="571"/>
          <ac:spMkLst>
            <pc:docMk/>
            <pc:sldMk cId="755776677" sldId="273"/>
            <ac:spMk id="14" creationId="{239EAD50-AEF2-4513-A748-318E2A3E7FE3}"/>
          </ac:spMkLst>
        </pc:spChg>
        <pc:spChg chg="add mod">
          <ac:chgData name="Phạm Hiền" userId="08e7791cf78fbfab" providerId="LiveId" clId="{63E5F8E8-7E45-446E-8A81-B89422F29165}" dt="2018-04-06T12:04:11.202" v="1018" actId="14100"/>
          <ac:spMkLst>
            <pc:docMk/>
            <pc:sldMk cId="755776677" sldId="273"/>
            <ac:spMk id="16" creationId="{F73E2C24-F7F6-49EE-8156-06A115691285}"/>
          </ac:spMkLst>
        </pc:spChg>
        <pc:picChg chg="add mod">
          <ac:chgData name="Phạm Hiền" userId="08e7791cf78fbfab" providerId="LiveId" clId="{63E5F8E8-7E45-446E-8A81-B89422F29165}" dt="2018-04-06T12:01:44.675" v="986" actId="1076"/>
          <ac:picMkLst>
            <pc:docMk/>
            <pc:sldMk cId="755776677" sldId="273"/>
            <ac:picMk id="2" creationId="{27B2DFAB-9036-487C-A741-7D422451DA4D}"/>
          </ac:picMkLst>
        </pc:picChg>
        <pc:picChg chg="add mod">
          <ac:chgData name="Phạm Hiền" userId="08e7791cf78fbfab" providerId="LiveId" clId="{63E5F8E8-7E45-446E-8A81-B89422F29165}" dt="2018-04-06T11:58:50.465" v="925" actId="1076"/>
          <ac:picMkLst>
            <pc:docMk/>
            <pc:sldMk cId="755776677" sldId="273"/>
            <ac:picMk id="5" creationId="{73A365BD-0BBD-449B-BCA9-6F86619FDA43}"/>
          </ac:picMkLst>
        </pc:picChg>
        <pc:picChg chg="add mod">
          <ac:chgData name="Phạm Hiền" userId="08e7791cf78fbfab" providerId="LiveId" clId="{63E5F8E8-7E45-446E-8A81-B89422F29165}" dt="2018-04-06T11:59:08.977" v="945" actId="1076"/>
          <ac:picMkLst>
            <pc:docMk/>
            <pc:sldMk cId="755776677" sldId="273"/>
            <ac:picMk id="7" creationId="{310B4DF5-8E13-42C1-AA19-948C0238CD5C}"/>
          </ac:picMkLst>
        </pc:picChg>
        <pc:picChg chg="add mod">
          <ac:chgData name="Phạm Hiền" userId="08e7791cf78fbfab" providerId="LiveId" clId="{63E5F8E8-7E45-446E-8A81-B89422F29165}" dt="2018-04-06T11:58:05.973" v="852" actId="571"/>
          <ac:picMkLst>
            <pc:docMk/>
            <pc:sldMk cId="755776677" sldId="273"/>
            <ac:picMk id="9" creationId="{0ED293BD-F44E-47BC-AAC5-1471AC7A84C9}"/>
          </ac:picMkLst>
        </pc:picChg>
        <pc:picChg chg="add mod">
          <ac:chgData name="Phạm Hiền" userId="08e7791cf78fbfab" providerId="LiveId" clId="{63E5F8E8-7E45-446E-8A81-B89422F29165}" dt="2018-04-06T12:01:19.152" v="981" actId="14100"/>
          <ac:picMkLst>
            <pc:docMk/>
            <pc:sldMk cId="755776677" sldId="273"/>
            <ac:picMk id="11" creationId="{BB439AF7-EA38-4E5C-9D97-D5BA48ADC8D3}"/>
          </ac:picMkLst>
        </pc:picChg>
        <pc:picChg chg="add mod">
          <ac:chgData name="Phạm Hiền" userId="08e7791cf78fbfab" providerId="LiveId" clId="{63E5F8E8-7E45-446E-8A81-B89422F29165}" dt="2018-04-06T12:00:51.161" v="977" actId="1076"/>
          <ac:picMkLst>
            <pc:docMk/>
            <pc:sldMk cId="755776677" sldId="273"/>
            <ac:picMk id="12" creationId="{92EA9F23-0DC9-4793-A695-6153DD55AAF8}"/>
          </ac:picMkLst>
        </pc:picChg>
        <pc:picChg chg="add mod">
          <ac:chgData name="Phạm Hiền" userId="08e7791cf78fbfab" providerId="LiveId" clId="{63E5F8E8-7E45-446E-8A81-B89422F29165}" dt="2018-04-06T12:02:21.777" v="999" actId="1076"/>
          <ac:picMkLst>
            <pc:docMk/>
            <pc:sldMk cId="755776677" sldId="273"/>
            <ac:picMk id="13" creationId="{A45AD128-0C22-436D-AADB-903D002BFB5D}"/>
          </ac:picMkLst>
        </pc:picChg>
        <pc:picChg chg="add mod">
          <ac:chgData name="Phạm Hiền" userId="08e7791cf78fbfab" providerId="LiveId" clId="{63E5F8E8-7E45-446E-8A81-B89422F29165}" dt="2018-04-06T12:01:32.910" v="984" actId="571"/>
          <ac:picMkLst>
            <pc:docMk/>
            <pc:sldMk cId="755776677" sldId="273"/>
            <ac:picMk id="15" creationId="{C24B85B5-C177-4401-9A86-DA3E36AB10A4}"/>
          </ac:picMkLst>
        </pc:picChg>
      </pc:sldChg>
      <pc:sldChg chg="addSp delSp modSp add addAnim delAnim">
        <pc:chgData name="Phạm Hiền" userId="08e7791cf78fbfab" providerId="LiveId" clId="{63E5F8E8-7E45-446E-8A81-B89422F29165}" dt="2018-04-06T12:23:59.967" v="1197" actId="1076"/>
        <pc:sldMkLst>
          <pc:docMk/>
          <pc:sldMk cId="1601010202" sldId="274"/>
        </pc:sldMkLst>
        <pc:spChg chg="add del mod">
          <ac:chgData name="Phạm Hiền" userId="08e7791cf78fbfab" providerId="LiveId" clId="{63E5F8E8-7E45-446E-8A81-B89422F29165}" dt="2018-04-06T12:06:31.241" v="1036" actId="478"/>
          <ac:spMkLst>
            <pc:docMk/>
            <pc:sldMk cId="1601010202" sldId="274"/>
            <ac:spMk id="4" creationId="{351B8F44-C297-41C9-A297-63A1BA881D8D}"/>
          </ac:spMkLst>
        </pc:spChg>
        <pc:spChg chg="add del">
          <ac:chgData name="Phạm Hiền" userId="08e7791cf78fbfab" providerId="LiveId" clId="{63E5F8E8-7E45-446E-8A81-B89422F29165}" dt="2018-04-06T12:05:26.820" v="1026" actId="478"/>
          <ac:spMkLst>
            <pc:docMk/>
            <pc:sldMk cId="1601010202" sldId="274"/>
            <ac:spMk id="5" creationId="{8C0ABA33-409A-46DC-993E-D4688B80A950}"/>
          </ac:spMkLst>
        </pc:spChg>
        <pc:picChg chg="add del">
          <ac:chgData name="Phạm Hiền" userId="08e7791cf78fbfab" providerId="LiveId" clId="{63E5F8E8-7E45-446E-8A81-B89422F29165}" dt="2018-04-06T12:05:26.820" v="1026" actId="478"/>
          <ac:picMkLst>
            <pc:docMk/>
            <pc:sldMk cId="1601010202" sldId="274"/>
            <ac:picMk id="3" creationId="{5BAB8B34-603C-4FF3-8010-D9A8EE923494}"/>
          </ac:picMkLst>
        </pc:picChg>
        <pc:picChg chg="add mod">
          <ac:chgData name="Phạm Hiền" userId="08e7791cf78fbfab" providerId="LiveId" clId="{63E5F8E8-7E45-446E-8A81-B89422F29165}" dt="2018-04-06T12:23:59.967" v="1197" actId="1076"/>
          <ac:picMkLst>
            <pc:docMk/>
            <pc:sldMk cId="1601010202" sldId="274"/>
            <ac:picMk id="6" creationId="{98D70C67-3C06-4862-93C8-127B9A75C268}"/>
          </ac:picMkLst>
        </pc:picChg>
      </pc:sldChg>
      <pc:sldChg chg="addSp delSp modSp add">
        <pc:chgData name="Phạm Hiền" userId="08e7791cf78fbfab" providerId="LiveId" clId="{63E5F8E8-7E45-446E-8A81-B89422F29165}" dt="2018-04-06T12:08:25.389" v="1051" actId="1076"/>
        <pc:sldMkLst>
          <pc:docMk/>
          <pc:sldMk cId="4265622180" sldId="275"/>
        </pc:sldMkLst>
        <pc:picChg chg="add mod">
          <ac:chgData name="Phạm Hiền" userId="08e7791cf78fbfab" providerId="LiveId" clId="{63E5F8E8-7E45-446E-8A81-B89422F29165}" dt="2018-04-06T12:08:25.389" v="1051" actId="1076"/>
          <ac:picMkLst>
            <pc:docMk/>
            <pc:sldMk cId="4265622180" sldId="275"/>
            <ac:picMk id="3" creationId="{C6B685E1-E9BA-47FC-B78A-5DA9C42AE58C}"/>
          </ac:picMkLst>
        </pc:picChg>
        <pc:picChg chg="del">
          <ac:chgData name="Phạm Hiền" userId="08e7791cf78fbfab" providerId="LiveId" clId="{63E5F8E8-7E45-446E-8A81-B89422F29165}" dt="2018-04-06T12:08:05.950" v="1043" actId="478"/>
          <ac:picMkLst>
            <pc:docMk/>
            <pc:sldMk cId="4265622180" sldId="275"/>
            <ac:picMk id="6" creationId="{98D70C67-3C06-4862-93C8-127B9A75C268}"/>
          </ac:picMkLst>
        </pc:picChg>
      </pc:sldChg>
      <pc:sldChg chg="addSp delSp modSp add delAnim">
        <pc:chgData name="Phạm Hiền" userId="08e7791cf78fbfab" providerId="LiveId" clId="{63E5F8E8-7E45-446E-8A81-B89422F29165}" dt="2018-04-06T12:30:19.076" v="1244" actId="14100"/>
        <pc:sldMkLst>
          <pc:docMk/>
          <pc:sldMk cId="2553691824" sldId="276"/>
        </pc:sldMkLst>
        <pc:spChg chg="mod">
          <ac:chgData name="Phạm Hiền" userId="08e7791cf78fbfab" providerId="LiveId" clId="{63E5F8E8-7E45-446E-8A81-B89422F29165}" dt="2018-04-06T12:14:34.945" v="1138" actId="20577"/>
          <ac:spMkLst>
            <pc:docMk/>
            <pc:sldMk cId="2553691824" sldId="276"/>
            <ac:spMk id="4" creationId="{351B8F44-C297-41C9-A297-63A1BA881D8D}"/>
          </ac:spMkLst>
        </pc:spChg>
        <pc:picChg chg="add del mod">
          <ac:chgData name="Phạm Hiền" userId="08e7791cf78fbfab" providerId="LiveId" clId="{63E5F8E8-7E45-446E-8A81-B89422F29165}" dt="2018-04-06T12:12:45.367" v="1119" actId="14100"/>
          <ac:picMkLst>
            <pc:docMk/>
            <pc:sldMk cId="2553691824" sldId="276"/>
            <ac:picMk id="3" creationId="{DB8D0FF7-DB44-4368-8AC0-53F8A30ABE78}"/>
          </ac:picMkLst>
        </pc:picChg>
        <pc:picChg chg="add del mod">
          <ac:chgData name="Phạm Hiền" userId="08e7791cf78fbfab" providerId="LiveId" clId="{63E5F8E8-7E45-446E-8A81-B89422F29165}" dt="2018-04-06T12:13:28.980" v="1122" actId="14100"/>
          <ac:picMkLst>
            <pc:docMk/>
            <pc:sldMk cId="2553691824" sldId="276"/>
            <ac:picMk id="6" creationId="{97D9B2B6-7520-49F1-B47E-AEC8664A7CB2}"/>
          </ac:picMkLst>
        </pc:picChg>
        <pc:picChg chg="add mod">
          <ac:chgData name="Phạm Hiền" userId="08e7791cf78fbfab" providerId="LiveId" clId="{63E5F8E8-7E45-446E-8A81-B89422F29165}" dt="2018-04-06T12:30:19.076" v="1244" actId="14100"/>
          <ac:picMkLst>
            <pc:docMk/>
            <pc:sldMk cId="2553691824" sldId="276"/>
            <ac:picMk id="8" creationId="{C2AE7C25-EDBE-431B-A03D-45E9C2A1D0BF}"/>
          </ac:picMkLst>
        </pc:picChg>
        <pc:picChg chg="add mod">
          <ac:chgData name="Phạm Hiền" userId="08e7791cf78fbfab" providerId="LiveId" clId="{63E5F8E8-7E45-446E-8A81-B89422F29165}" dt="2018-04-06T12:30:10.604" v="1242" actId="14100"/>
          <ac:picMkLst>
            <pc:docMk/>
            <pc:sldMk cId="2553691824" sldId="276"/>
            <ac:picMk id="10" creationId="{99D3EC61-B8E3-4658-8AC0-AF1B90E4EAAD}"/>
          </ac:picMkLst>
        </pc:picChg>
        <pc:picChg chg="del">
          <ac:chgData name="Phạm Hiền" userId="08e7791cf78fbfab" providerId="LiveId" clId="{63E5F8E8-7E45-446E-8A81-B89422F29165}" dt="2018-04-06T12:10:22.757" v="1054" actId="478"/>
          <ac:picMkLst>
            <pc:docMk/>
            <pc:sldMk cId="2553691824" sldId="276"/>
            <ac:picMk id="27" creationId="{BF48C11F-4E97-4998-BD62-C0E925F80721}"/>
          </ac:picMkLst>
        </pc:picChg>
      </pc:sldChg>
      <pc:sldChg chg="addSp delSp modSp add delAnim modAnim">
        <pc:chgData name="Phạm Hiền" userId="08e7791cf78fbfab" providerId="LiveId" clId="{63E5F8E8-7E45-446E-8A81-B89422F29165}" dt="2018-04-07T09:34:17.480" v="1354" actId="14100"/>
        <pc:sldMkLst>
          <pc:docMk/>
          <pc:sldMk cId="3627447619" sldId="277"/>
        </pc:sldMkLst>
        <pc:spChg chg="mod">
          <ac:chgData name="Phạm Hiền" userId="08e7791cf78fbfab" providerId="LiveId" clId="{63E5F8E8-7E45-446E-8A81-B89422F29165}" dt="2018-04-07T09:30:40.155" v="1340" actId="20577"/>
          <ac:spMkLst>
            <pc:docMk/>
            <pc:sldMk cId="3627447619" sldId="277"/>
            <ac:spMk id="4" creationId="{351B8F44-C297-41C9-A297-63A1BA881D8D}"/>
          </ac:spMkLst>
        </pc:spChg>
        <pc:graphicFrameChg chg="del">
          <ac:chgData name="Phạm Hiền" userId="08e7791cf78fbfab" providerId="LiveId" clId="{63E5F8E8-7E45-446E-8A81-B89422F29165}" dt="2018-04-07T09:21:27.517" v="1248" actId="478"/>
          <ac:graphicFrameMkLst>
            <pc:docMk/>
            <pc:sldMk cId="3627447619" sldId="277"/>
            <ac:graphicFrameMk id="11" creationId="{27E1C1F3-CE0D-42B9-B8F9-B5C675D02599}"/>
          </ac:graphicFrameMkLst>
        </pc:graphicFrameChg>
        <pc:picChg chg="add del mod">
          <ac:chgData name="Phạm Hiền" userId="08e7791cf78fbfab" providerId="LiveId" clId="{63E5F8E8-7E45-446E-8A81-B89422F29165}" dt="2018-04-07T09:27:24.789" v="1303" actId="478"/>
          <ac:picMkLst>
            <pc:docMk/>
            <pc:sldMk cId="3627447619" sldId="277"/>
            <ac:picMk id="3" creationId="{8C4DF372-BDEC-411B-8068-EC30A4E75C16}"/>
          </ac:picMkLst>
        </pc:picChg>
        <pc:picChg chg="del">
          <ac:chgData name="Phạm Hiền" userId="08e7791cf78fbfab" providerId="LiveId" clId="{63E5F8E8-7E45-446E-8A81-B89422F29165}" dt="2018-04-07T09:21:28.243" v="1249" actId="478"/>
          <ac:picMkLst>
            <pc:docMk/>
            <pc:sldMk cId="3627447619" sldId="277"/>
            <ac:picMk id="5" creationId="{F30EC1CA-B4A2-403B-8E12-0FDCF33AF812}"/>
          </ac:picMkLst>
        </pc:picChg>
        <pc:picChg chg="add del mod">
          <ac:chgData name="Phạm Hiền" userId="08e7791cf78fbfab" providerId="LiveId" clId="{63E5F8E8-7E45-446E-8A81-B89422F29165}" dt="2018-04-07T09:26:05.437" v="1282" actId="478"/>
          <ac:picMkLst>
            <pc:docMk/>
            <pc:sldMk cId="3627447619" sldId="277"/>
            <ac:picMk id="6" creationId="{9D241EDD-CDC1-4E3C-A2B1-E9A301C925F0}"/>
          </ac:picMkLst>
        </pc:picChg>
        <pc:picChg chg="add del mod">
          <ac:chgData name="Phạm Hiền" userId="08e7791cf78fbfab" providerId="LiveId" clId="{63E5F8E8-7E45-446E-8A81-B89422F29165}" dt="2018-04-07T09:26:05.437" v="1282" actId="478"/>
          <ac:picMkLst>
            <pc:docMk/>
            <pc:sldMk cId="3627447619" sldId="277"/>
            <ac:picMk id="7" creationId="{F28A2BA3-19A5-47E0-8747-A24C18C6E379}"/>
          </ac:picMkLst>
        </pc:picChg>
        <pc:picChg chg="add mod">
          <ac:chgData name="Phạm Hiền" userId="08e7791cf78fbfab" providerId="LiveId" clId="{63E5F8E8-7E45-446E-8A81-B89422F29165}" dt="2018-04-07T09:34:17.480" v="1354" actId="14100"/>
          <ac:picMkLst>
            <pc:docMk/>
            <pc:sldMk cId="3627447619" sldId="277"/>
            <ac:picMk id="9" creationId="{E8066D71-8234-4B57-AAD8-E9038BE1B396}"/>
          </ac:picMkLst>
        </pc:picChg>
        <pc:picChg chg="add del mod">
          <ac:chgData name="Phạm Hiền" userId="08e7791cf78fbfab" providerId="LiveId" clId="{63E5F8E8-7E45-446E-8A81-B89422F29165}" dt="2018-04-07T09:27:13.825" v="1301" actId="478"/>
          <ac:picMkLst>
            <pc:docMk/>
            <pc:sldMk cId="3627447619" sldId="277"/>
            <ac:picMk id="12" creationId="{8438A8C9-8AB0-4970-9225-D00D495200CC}"/>
          </ac:picMkLst>
        </pc:picChg>
        <pc:picChg chg="add del mod">
          <ac:chgData name="Phạm Hiền" userId="08e7791cf78fbfab" providerId="LiveId" clId="{63E5F8E8-7E45-446E-8A81-B89422F29165}" dt="2018-04-07T09:27:29.994" v="1305" actId="931"/>
          <ac:picMkLst>
            <pc:docMk/>
            <pc:sldMk cId="3627447619" sldId="277"/>
            <ac:picMk id="14" creationId="{6513CC8A-ECCB-4242-841C-0098A0597D99}"/>
          </ac:picMkLst>
        </pc:picChg>
        <pc:picChg chg="add mod">
          <ac:chgData name="Phạm Hiền" userId="08e7791cf78fbfab" providerId="LiveId" clId="{63E5F8E8-7E45-446E-8A81-B89422F29165}" dt="2018-04-07T09:34:14.623" v="1353" actId="1076"/>
          <ac:picMkLst>
            <pc:docMk/>
            <pc:sldMk cId="3627447619" sldId="277"/>
            <ac:picMk id="16" creationId="{5D5DD885-D7D6-4993-81CF-4D2FBC2FB422}"/>
          </ac:picMkLst>
        </pc:picChg>
      </pc:sldChg>
      <pc:sldChg chg="delSp modSp add del delAnim">
        <pc:chgData name="Phạm Hiền" userId="08e7791cf78fbfab" providerId="LiveId" clId="{63E5F8E8-7E45-446E-8A81-B89422F29165}" dt="2018-04-07T09:32:36.210" v="1341" actId="2696"/>
        <pc:sldMkLst>
          <pc:docMk/>
          <pc:sldMk cId="1470217352" sldId="278"/>
        </pc:sldMkLst>
        <pc:spChg chg="mod">
          <ac:chgData name="Phạm Hiền" userId="08e7791cf78fbfab" providerId="LiveId" clId="{63E5F8E8-7E45-446E-8A81-B89422F29165}" dt="2018-04-07T09:30:34.589" v="1339" actId="20577"/>
          <ac:spMkLst>
            <pc:docMk/>
            <pc:sldMk cId="1470217352" sldId="278"/>
            <ac:spMk id="4" creationId="{351B8F44-C297-41C9-A297-63A1BA881D8D}"/>
          </ac:spMkLst>
        </pc:spChg>
        <pc:spChg chg="del">
          <ac:chgData name="Phạm Hiền" userId="08e7791cf78fbfab" providerId="LiveId" clId="{63E5F8E8-7E45-446E-8A81-B89422F29165}" dt="2018-04-07T09:30:25.252" v="1318" actId="478"/>
          <ac:spMkLst>
            <pc:docMk/>
            <pc:sldMk cId="1470217352" sldId="278"/>
            <ac:spMk id="35" creationId="{73CF4FDA-47D1-4821-80FE-BA7103B8EDA9}"/>
          </ac:spMkLst>
        </pc:spChg>
        <pc:spChg chg="del">
          <ac:chgData name="Phạm Hiền" userId="08e7791cf78fbfab" providerId="LiveId" clId="{63E5F8E8-7E45-446E-8A81-B89422F29165}" dt="2018-04-07T09:30:25.252" v="1318" actId="478"/>
          <ac:spMkLst>
            <pc:docMk/>
            <pc:sldMk cId="1470217352" sldId="278"/>
            <ac:spMk id="43" creationId="{B07318BD-1784-40D3-9829-EE590D2A8AA5}"/>
          </ac:spMkLst>
        </pc:spChg>
        <pc:grpChg chg="del">
          <ac:chgData name="Phạm Hiền" userId="08e7791cf78fbfab" providerId="LiveId" clId="{63E5F8E8-7E45-446E-8A81-B89422F29165}" dt="2018-04-07T09:30:25.252" v="1318" actId="478"/>
          <ac:grpSpMkLst>
            <pc:docMk/>
            <pc:sldMk cId="1470217352" sldId="278"/>
            <ac:grpSpMk id="36" creationId="{400346E1-5E69-4FC8-AA2C-0C50B0C562E2}"/>
          </ac:grpSpMkLst>
        </pc:grpChg>
        <pc:grpChg chg="del">
          <ac:chgData name="Phạm Hiền" userId="08e7791cf78fbfab" providerId="LiveId" clId="{63E5F8E8-7E45-446E-8A81-B89422F29165}" dt="2018-04-07T09:30:25.252" v="1318" actId="478"/>
          <ac:grpSpMkLst>
            <pc:docMk/>
            <pc:sldMk cId="1470217352" sldId="278"/>
            <ac:grpSpMk id="44" creationId="{1702A9F7-B649-46E1-9054-2E951D39E0BA}"/>
          </ac:grpSpMkLst>
        </pc:grpChg>
        <pc:picChg chg="del">
          <ac:chgData name="Phạm Hiền" userId="08e7791cf78fbfab" providerId="LiveId" clId="{63E5F8E8-7E45-446E-8A81-B89422F29165}" dt="2018-04-07T09:30:25.252" v="1318" actId="478"/>
          <ac:picMkLst>
            <pc:docMk/>
            <pc:sldMk cId="1470217352" sldId="278"/>
            <ac:picMk id="3" creationId="{E2A74FA8-26E6-4F55-9A93-6A376EB37477}"/>
          </ac:picMkLst>
        </pc:picChg>
        <pc:picChg chg="del">
          <ac:chgData name="Phạm Hiền" userId="08e7791cf78fbfab" providerId="LiveId" clId="{63E5F8E8-7E45-446E-8A81-B89422F29165}" dt="2018-04-07T09:30:25.252" v="1318" actId="478"/>
          <ac:picMkLst>
            <pc:docMk/>
            <pc:sldMk cId="1470217352" sldId="278"/>
            <ac:picMk id="11" creationId="{50F14F79-0632-415D-B347-087FA42E22EC}"/>
          </ac:picMkLst>
        </pc:picChg>
      </pc:sldChg>
      <pc:sldChg chg="addSp delSp add del addAnim delAnim">
        <pc:chgData name="Phạm Hiền" userId="08e7791cf78fbfab" providerId="LiveId" clId="{63E5F8E8-7E45-446E-8A81-B89422F29165}" dt="2018-04-07T09:33:01.872" v="1351" actId="1076"/>
        <pc:sldMkLst>
          <pc:docMk/>
          <pc:sldMk cId="1630438213" sldId="278"/>
        </pc:sldMkLst>
        <pc:graphicFrameChg chg="add del">
          <ac:chgData name="Phạm Hiền" userId="08e7791cf78fbfab" providerId="LiveId" clId="{63E5F8E8-7E45-446E-8A81-B89422F29165}" dt="2018-04-07T09:33:01.416" v="1350" actId="478"/>
          <ac:graphicFrameMkLst>
            <pc:docMk/>
            <pc:sldMk cId="1630438213" sldId="278"/>
            <ac:graphicFrameMk id="3" creationId="{74E04CAB-2EAF-4BEF-9E03-BE66C22C932E}"/>
          </ac:graphicFrameMkLst>
        </pc:graphicFrameChg>
        <pc:graphicFrameChg chg="add del">
          <ac:chgData name="Phạm Hiền" userId="08e7791cf78fbfab" providerId="LiveId" clId="{63E5F8E8-7E45-446E-8A81-B89422F29165}" dt="2018-04-07T09:33:00.687" v="1348" actId="478"/>
          <ac:graphicFrameMkLst>
            <pc:docMk/>
            <pc:sldMk cId="1630438213" sldId="278"/>
            <ac:graphicFrameMk id="7" creationId="{E8C9B003-92FF-4EC6-A80F-EBA332C66A6E}"/>
          </ac:graphicFrameMkLst>
        </pc:graphicFrameChg>
        <pc:picChg chg="add del">
          <ac:chgData name="Phạm Hiền" userId="08e7791cf78fbfab" providerId="LiveId" clId="{63E5F8E8-7E45-446E-8A81-B89422F29165}" dt="2018-04-07T09:33:01.037" v="1349" actId="478"/>
          <ac:picMkLst>
            <pc:docMk/>
            <pc:sldMk cId="1630438213" sldId="278"/>
            <ac:picMk id="2" creationId="{DA029E05-8466-49BB-AB2A-87181A50C859}"/>
          </ac:picMkLst>
        </pc:picChg>
      </pc:sldChg>
      <pc:sldChg chg="addSp modSp add del ord modAnim">
        <pc:chgData name="Phạm Hiền" userId="08e7791cf78fbfab" providerId="LiveId" clId="{63E5F8E8-7E45-446E-8A81-B89422F29165}" dt="2018-04-08T13:53:58.931" v="2562"/>
        <pc:sldMkLst>
          <pc:docMk/>
          <pc:sldMk cId="2255848266" sldId="278"/>
        </pc:sldMkLst>
        <pc:spChg chg="add mod">
          <ac:chgData name="Phạm Hiền" userId="08e7791cf78fbfab" providerId="LiveId" clId="{63E5F8E8-7E45-446E-8A81-B89422F29165}" dt="2018-04-08T13:02:05.904" v="1686" actId="1076"/>
          <ac:spMkLst>
            <pc:docMk/>
            <pc:sldMk cId="2255848266" sldId="278"/>
            <ac:spMk id="5" creationId="{C0FF0437-0917-449F-8B00-74584A4932BA}"/>
          </ac:spMkLst>
        </pc:spChg>
        <pc:picChg chg="add mod">
          <ac:chgData name="Phạm Hiền" userId="08e7791cf78fbfab" providerId="LiveId" clId="{63E5F8E8-7E45-446E-8A81-B89422F29165}" dt="2018-04-08T13:02:07.823" v="1687" actId="1076"/>
          <ac:picMkLst>
            <pc:docMk/>
            <pc:sldMk cId="2255848266" sldId="278"/>
            <ac:picMk id="3" creationId="{5DDAA3AC-A4CA-4343-9F76-F87E177D2188}"/>
          </ac:picMkLst>
        </pc:picChg>
      </pc:sldChg>
      <pc:sldChg chg="addSp delSp modSp add ord addAnim delAnim modAnim">
        <pc:chgData name="Phạm Hiền" userId="08e7791cf78fbfab" providerId="LiveId" clId="{63E5F8E8-7E45-446E-8A81-B89422F29165}" dt="2018-04-08T13:39:42.752" v="2413" actId="14100"/>
        <pc:sldMkLst>
          <pc:docMk/>
          <pc:sldMk cId="4088229808" sldId="279"/>
        </pc:sldMkLst>
        <pc:spChg chg="mod">
          <ac:chgData name="Phạm Hiền" userId="08e7791cf78fbfab" providerId="LiveId" clId="{63E5F8E8-7E45-446E-8A81-B89422F29165}" dt="2018-04-08T13:13:00.176" v="2264" actId="20577"/>
          <ac:spMkLst>
            <pc:docMk/>
            <pc:sldMk cId="4088229808" sldId="279"/>
            <ac:spMk id="4" creationId="{351B8F44-C297-41C9-A297-63A1BA881D8D}"/>
          </ac:spMkLst>
        </pc:spChg>
        <pc:spChg chg="add del mod">
          <ac:chgData name="Phạm Hiền" userId="08e7791cf78fbfab" providerId="LiveId" clId="{63E5F8E8-7E45-446E-8A81-B89422F29165}" dt="2018-04-08T13:38:21.555" v="2388" actId="478"/>
          <ac:spMkLst>
            <pc:docMk/>
            <pc:sldMk cId="4088229808" sldId="279"/>
            <ac:spMk id="5" creationId="{8C0ABA33-409A-46DC-993E-D4688B80A950}"/>
          </ac:spMkLst>
        </pc:spChg>
        <pc:picChg chg="del">
          <ac:chgData name="Phạm Hiền" userId="08e7791cf78fbfab" providerId="LiveId" clId="{63E5F8E8-7E45-446E-8A81-B89422F29165}" dt="2018-04-08T10:59:03.430" v="1363" actId="478"/>
          <ac:picMkLst>
            <pc:docMk/>
            <pc:sldMk cId="4088229808" sldId="279"/>
            <ac:picMk id="3" creationId="{5BAB8B34-603C-4FF3-8010-D9A8EE923494}"/>
          </ac:picMkLst>
        </pc:picChg>
        <pc:picChg chg="add mod">
          <ac:chgData name="Phạm Hiền" userId="08e7791cf78fbfab" providerId="LiveId" clId="{63E5F8E8-7E45-446E-8A81-B89422F29165}" dt="2018-04-08T13:39:10.704" v="2401" actId="1076"/>
          <ac:picMkLst>
            <pc:docMk/>
            <pc:sldMk cId="4088229808" sldId="279"/>
            <ac:picMk id="6" creationId="{62174544-2758-40F7-8961-61E26DE04331}"/>
          </ac:picMkLst>
        </pc:picChg>
        <pc:picChg chg="add mod">
          <ac:chgData name="Phạm Hiền" userId="08e7791cf78fbfab" providerId="LiveId" clId="{63E5F8E8-7E45-446E-8A81-B89422F29165}" dt="2018-04-08T13:39:15.329" v="2404" actId="1076"/>
          <ac:picMkLst>
            <pc:docMk/>
            <pc:sldMk cId="4088229808" sldId="279"/>
            <ac:picMk id="8" creationId="{B747A7DF-2375-460C-B710-1C3715E8C2BB}"/>
          </ac:picMkLst>
        </pc:picChg>
        <pc:picChg chg="add mod">
          <ac:chgData name="Phạm Hiền" userId="08e7791cf78fbfab" providerId="LiveId" clId="{63E5F8E8-7E45-446E-8A81-B89422F29165}" dt="2018-04-08T13:39:21.896" v="2407" actId="1076"/>
          <ac:picMkLst>
            <pc:docMk/>
            <pc:sldMk cId="4088229808" sldId="279"/>
            <ac:picMk id="10" creationId="{88D7ED21-651F-4774-91A5-E6ACF199A0D2}"/>
          </ac:picMkLst>
        </pc:picChg>
        <pc:picChg chg="add mod">
          <ac:chgData name="Phạm Hiền" userId="08e7791cf78fbfab" providerId="LiveId" clId="{63E5F8E8-7E45-446E-8A81-B89422F29165}" dt="2018-04-08T13:39:24.240" v="2408" actId="1076"/>
          <ac:picMkLst>
            <pc:docMk/>
            <pc:sldMk cId="4088229808" sldId="279"/>
            <ac:picMk id="11" creationId="{03876103-A7CB-47E5-AA53-E256E4EA44C8}"/>
          </ac:picMkLst>
        </pc:picChg>
      </pc:sldChg>
      <pc:sldChg chg="addSp delSp modSp add delAnim modAnim">
        <pc:chgData name="Phạm Hiền" userId="08e7791cf78fbfab" providerId="LiveId" clId="{63E5F8E8-7E45-446E-8A81-B89422F29165}" dt="2018-04-08T13:50:21.868" v="2561" actId="14100"/>
        <pc:sldMkLst>
          <pc:docMk/>
          <pc:sldMk cId="3687580466" sldId="280"/>
        </pc:sldMkLst>
        <pc:spChg chg="mod">
          <ac:chgData name="Phạm Hiền" userId="08e7791cf78fbfab" providerId="LiveId" clId="{63E5F8E8-7E45-446E-8A81-B89422F29165}" dt="2018-04-08T13:07:01.237" v="1857" actId="20577"/>
          <ac:spMkLst>
            <pc:docMk/>
            <pc:sldMk cId="3687580466" sldId="280"/>
            <ac:spMk id="4" creationId="{351B8F44-C297-41C9-A297-63A1BA881D8D}"/>
          </ac:spMkLst>
        </pc:spChg>
        <pc:spChg chg="mod">
          <ac:chgData name="Phạm Hiền" userId="08e7791cf78fbfab" providerId="LiveId" clId="{63E5F8E8-7E45-446E-8A81-B89422F29165}" dt="2018-04-08T13:46:58.352" v="2431" actId="20577"/>
          <ac:spMkLst>
            <pc:docMk/>
            <pc:sldMk cId="3687580466" sldId="280"/>
            <ac:spMk id="5" creationId="{C0FF0437-0917-449F-8B00-74584A4932BA}"/>
          </ac:spMkLst>
        </pc:spChg>
        <pc:picChg chg="del">
          <ac:chgData name="Phạm Hiền" userId="08e7791cf78fbfab" providerId="LiveId" clId="{63E5F8E8-7E45-446E-8A81-B89422F29165}" dt="2018-04-08T13:07:05.436" v="1858" actId="478"/>
          <ac:picMkLst>
            <pc:docMk/>
            <pc:sldMk cId="3687580466" sldId="280"/>
            <ac:picMk id="3" creationId="{5DDAA3AC-A4CA-4343-9F76-F87E177D2188}"/>
          </ac:picMkLst>
        </pc:picChg>
        <pc:picChg chg="add mod">
          <ac:chgData name="Phạm Hiền" userId="08e7791cf78fbfab" providerId="LiveId" clId="{63E5F8E8-7E45-446E-8A81-B89422F29165}" dt="2018-04-08T13:50:21.868" v="2561" actId="14100"/>
          <ac:picMkLst>
            <pc:docMk/>
            <pc:sldMk cId="3687580466" sldId="280"/>
            <ac:picMk id="6" creationId="{5B3C8C36-3F05-4475-B452-2E17295B09CB}"/>
          </ac:picMkLst>
        </pc:picChg>
      </pc:sldChg>
      <pc:sldChg chg="delSp modSp add delAnim modAnim">
        <pc:chgData name="Phạm Hiền" userId="08e7791cf78fbfab" providerId="LiveId" clId="{63E5F8E8-7E45-446E-8A81-B89422F29165}" dt="2018-04-08T13:55:26.976" v="2586" actId="20577"/>
        <pc:sldMkLst>
          <pc:docMk/>
          <pc:sldMk cId="3232008903" sldId="281"/>
        </pc:sldMkLst>
        <pc:spChg chg="mod">
          <ac:chgData name="Phạm Hiền" userId="08e7791cf78fbfab" providerId="LiveId" clId="{63E5F8E8-7E45-446E-8A81-B89422F29165}" dt="2018-04-08T13:49:43.311" v="2560" actId="20577"/>
          <ac:spMkLst>
            <pc:docMk/>
            <pc:sldMk cId="3232008903" sldId="281"/>
            <ac:spMk id="4" creationId="{351B8F44-C297-41C9-A297-63A1BA881D8D}"/>
          </ac:spMkLst>
        </pc:spChg>
        <pc:spChg chg="mod">
          <ac:chgData name="Phạm Hiền" userId="08e7791cf78fbfab" providerId="LiveId" clId="{63E5F8E8-7E45-446E-8A81-B89422F29165}" dt="2018-04-08T13:55:26.976" v="2586" actId="20577"/>
          <ac:spMkLst>
            <pc:docMk/>
            <pc:sldMk cId="3232008903" sldId="281"/>
            <ac:spMk id="5" creationId="{8C0ABA33-409A-46DC-993E-D4688B80A950}"/>
          </ac:spMkLst>
        </pc:spChg>
        <pc:picChg chg="del">
          <ac:chgData name="Phạm Hiền" userId="08e7791cf78fbfab" providerId="LiveId" clId="{63E5F8E8-7E45-446E-8A81-B89422F29165}" dt="2018-04-08T13:48:46.651" v="2459" actId="478"/>
          <ac:picMkLst>
            <pc:docMk/>
            <pc:sldMk cId="3232008903" sldId="281"/>
            <ac:picMk id="3" creationId="{5BAB8B34-603C-4FF3-8010-D9A8EE9234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52876-48EE-4A01-AE78-1B4F1F1827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833A9-8965-4ACF-A5D0-6F5F72E6A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0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74320">
              <a:spcBef>
                <a:spcPts val="500"/>
              </a:spcBef>
              <a:buClr>
                <a:srgbClr val="C0CF3A"/>
              </a:buClr>
            </a:pPr>
            <a:r>
              <a:rPr lang="vi-VN" dirty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Là sử dụng các tool, software để tự động hóa việc test, bao gồm nhập input, chạy test, thu output, so sánh, thống kê kết quả.</a:t>
            </a:r>
          </a:p>
          <a:p>
            <a:pPr indent="-274320">
              <a:spcBef>
                <a:spcPts val="500"/>
              </a:spcBef>
              <a:buClr>
                <a:srgbClr val="C0CF3A"/>
              </a:buClr>
            </a:pPr>
            <a:r>
              <a:rPr lang="vi-VN" dirty="0">
                <a:latin typeface="Verdana"/>
                <a:ea typeface="Verdana"/>
                <a:cs typeface="Verdana"/>
              </a:rPr>
              <a:t>Cần rất ít hoặc không cần sự tương tác của con người trong quá trình chạy test.</a:t>
            </a:r>
            <a:endParaRPr lang="vi-VN" dirty="0">
              <a:latin typeface="Verdana"/>
              <a:ea typeface="Verdana"/>
              <a:cs typeface="Verdana"/>
              <a:sym typeface="Verdan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7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5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Appium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Selenium Web Driver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UIAutomator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Android)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UIAutomation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iOS).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8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Cross – Platform Mobile Testing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proxy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Automation Tool – Kit.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Appium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Seledroid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UIAutomator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75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93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Tools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Script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Suite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Script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Report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4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hDH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-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-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 -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 -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testing -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Recoverability Testing -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833A9-8965-4ACF-A5D0-6F5F72E6AE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CEE78-C10C-4E30-9068-4FB7D5841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293A0D-0A72-41ED-A3DF-8E0DA0FF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271BD5-CA46-4BFA-BD55-F034B096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35A69D-16FC-444F-B6E4-6AEB13A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308712-8EF6-4D74-97A9-96CF0B9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EF070-645B-4B83-9759-3A389E9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3AC08D-3070-4DB9-BCF4-6E5F1D750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F58295-26D8-48AF-A9FF-553F54F9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97F127-E427-4EC9-BEA3-31D6DFF6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942B0E-8FEA-45EB-A175-B14C879F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5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FD4B852-7A88-4418-A117-F8C1AE6AF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9C8E6B-F697-4233-896F-A937A1113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76353F-F757-43EC-A3DC-BFD7B4B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EDADBB-0852-40C1-9D95-E27E9C1A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3BFD20-6795-4444-B034-25324A0F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4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968274-49F4-4C95-8FF1-92AA5806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85CEE7-42EE-40F5-BA0B-99B80D08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103E71-5A3B-4DBA-AAFE-12827C07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C97E6D-25A5-4CCA-A404-BAEFD1F4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64A0D7-2A61-42DB-9540-940571CE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456A5F-BDA4-4EC3-8A6F-561D2105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BD5FB2-DAA3-4478-A601-1E14901F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CC381F-7337-4093-A7CD-1BA9D1B8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9D83E5-5AFC-4407-9FF7-6180CD51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A823B8-E49A-4743-A4F4-16EEA332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0D99A8-7827-48C6-887A-1C489699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804157-1ED8-4669-AF60-02ECA6812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01605EC-08FF-49D9-B207-BD19F659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6424319-B6B5-4A69-AD6F-DC99E07D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86F1D5-4EB8-4890-BFB6-6749F539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1C7500-E1CA-4E66-BEE4-F337A65A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FC0E93-62DF-48CA-A68D-CFAB0E4D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0F132D-BD1E-4EFB-9617-2B4566268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D45C2A-19DC-4717-B3CD-11BFE8C6E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9D261F5-2FD5-4BC8-B843-CC5C32E3D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602AE2-82B7-4CB3-801F-FA62D9297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027B7B5-0F19-47A9-B19D-22674521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89CB76C-9E9F-49BB-83DB-9B8958E2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973EDEA-4B8A-4AE5-9FF2-C3ED4B6E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9D69C5-249A-40B6-AB2E-EED9506E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A0E003-C8E3-42C9-998B-5C0FE0BC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E518B0-A270-4FBA-A822-41BB1599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D92830-9455-4AA3-A8B1-E9810404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02BDBA5-F7AC-4F0B-A790-8D459705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AE241F-6B79-49EF-A62D-4CBE902B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F7F2EC-DE0E-4D97-980E-82952166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586447-8540-4EC8-B4F0-8054155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8829DB-F544-45B4-A0E8-ED35C25D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C10FDD-7DB3-4931-ABAB-215BC4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5452F9-6DBD-4A3B-BD14-1D3BC9B1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82E6E8-4E72-462E-84D2-02EA2C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6C7C0E-5E24-4CF9-8B3D-79A72B59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ACE8D0-348F-4280-8738-61FC3B07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AC07072-03C3-4D62-A5F2-FFC72166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767825-0A64-4BC5-8DE9-BB2F17625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003EBB-68F6-41EB-99B7-339271B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E3F000-981A-49E8-9241-86C1D8FD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1AC673-E012-417D-9299-8C9EC0BD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33984B3-0FCA-4C80-B08E-71239834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78CCEA-E9C7-4822-9C82-3A22CBA7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445D7E-819E-4261-BA21-A9C04F82A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9A98-2834-4B2B-8E89-8235049F77BE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DF5BD2-2A89-4B1A-BE44-6F28F158E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DCC849-F9FA-46AA-943B-157FD663D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4C83-A5FB-451E-845A-77E18F4F6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7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y6whteps" TargetMode="External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72E5933-E48C-41DE-A90C-BDB9F783177B}"/>
              </a:ext>
            </a:extLst>
          </p:cNvPr>
          <p:cNvSpPr/>
          <p:nvPr/>
        </p:nvSpPr>
        <p:spPr>
          <a:xfrm>
            <a:off x="1916269" y="-1"/>
            <a:ext cx="10275730" cy="1410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KHOA HỌC TỰ NHIÊN THÀNH PHỐ HỒ CHÍ MINH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6F3AEFA-358F-4AD2-9FAF-19A7FF1D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" y="0"/>
            <a:ext cx="1915266" cy="141015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4575501F-AE68-4AC5-918E-5D7E39CA5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261" y="837249"/>
            <a:ext cx="10814891" cy="1905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TÌM HIỂU A</a:t>
            </a:r>
          </a:p>
          <a:p>
            <a:pPr>
              <a:lnSpc>
                <a:spcPct val="150000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AUTOMATION 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>
              <a:lnSpc>
                <a:spcPct val="150000"/>
              </a:lnSpc>
            </a:pP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n-US" sz="5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D9E5EEF-43FE-402E-BB0F-C8C7C276B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16" y="3451123"/>
            <a:ext cx="4109883" cy="340687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="" xmlns:a16="http://schemas.microsoft.com/office/drawing/2014/main" id="{F50A3209-823A-460C-86EA-C00E4B9FCDF1}"/>
              </a:ext>
            </a:extLst>
          </p:cNvPr>
          <p:cNvSpPr txBox="1">
            <a:spLocks/>
          </p:cNvSpPr>
          <p:nvPr/>
        </p:nvSpPr>
        <p:spPr>
          <a:xfrm>
            <a:off x="389261" y="5607339"/>
            <a:ext cx="4883818" cy="1162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r>
              <a:rPr lang="vi-V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</a:t>
            </a:r>
          </a:p>
        </p:txBody>
      </p:sp>
    </p:spTree>
    <p:extLst>
      <p:ext uri="{BB962C8B-B14F-4D97-AF65-F5344CB8AC3E}">
        <p14:creationId xmlns:p14="http://schemas.microsoft.com/office/powerpoint/2010/main" val="15646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THỨC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37" y="700543"/>
            <a:ext cx="5033544" cy="261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09102F-D85A-4B2D-B306-F25C93070DFE}"/>
              </a:ext>
            </a:extLst>
          </p:cNvPr>
          <p:cNvSpPr txBox="1"/>
          <p:nvPr/>
        </p:nvSpPr>
        <p:spPr>
          <a:xfrm>
            <a:off x="316305" y="269655"/>
            <a:ext cx="2375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Mobile Device’s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09102F-D85A-4B2D-B306-F25C93070DFE}"/>
              </a:ext>
            </a:extLst>
          </p:cNvPr>
          <p:cNvSpPr txBox="1"/>
          <p:nvPr/>
        </p:nvSpPr>
        <p:spPr>
          <a:xfrm>
            <a:off x="432682" y="3097467"/>
            <a:ext cx="22231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User’s Loyalty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:\Users\SONY\Desktop\lòng trung thành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7" y="3528354"/>
            <a:ext cx="5505492" cy="3211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8482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THỨC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709102F-D85A-4B2D-B306-F25C93070DFE}"/>
              </a:ext>
            </a:extLst>
          </p:cNvPr>
          <p:cNvSpPr txBox="1"/>
          <p:nvPr/>
        </p:nvSpPr>
        <p:spPr>
          <a:xfrm>
            <a:off x="256064" y="54211"/>
            <a:ext cx="48526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Mobile Platforms (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485098"/>
            <a:ext cx="7082444" cy="62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53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THỨC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09102F-D85A-4B2D-B306-F25C93070DFE}"/>
              </a:ext>
            </a:extLst>
          </p:cNvPr>
          <p:cNvSpPr txBox="1"/>
          <p:nvPr/>
        </p:nvSpPr>
        <p:spPr>
          <a:xfrm>
            <a:off x="199927" y="0"/>
            <a:ext cx="3727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Mobile Device Screen Sizes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9"/>
            <a:ext cx="8126361" cy="28573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3" y="445686"/>
            <a:ext cx="5763432" cy="374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64" y="2554657"/>
            <a:ext cx="4913903" cy="43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68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9894" cy="2088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5" y="2167975"/>
            <a:ext cx="3666439" cy="2435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2" y="4554872"/>
            <a:ext cx="3596562" cy="21753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21" y="208857"/>
            <a:ext cx="3984423" cy="24345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21" y="2643446"/>
            <a:ext cx="3984423" cy="19285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9921" y="4688378"/>
            <a:ext cx="3984422" cy="20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9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</a:p>
          <a:p>
            <a:pPr algn="ctr">
              <a:lnSpc>
                <a:spcPct val="150000"/>
              </a:lnSpc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7" y="-1"/>
            <a:ext cx="8108763" cy="3554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709102F-D85A-4B2D-B306-F25C93070DFE}"/>
              </a:ext>
            </a:extLst>
          </p:cNvPr>
          <p:cNvSpPr txBox="1"/>
          <p:nvPr/>
        </p:nvSpPr>
        <p:spPr>
          <a:xfrm>
            <a:off x="145607" y="4236684"/>
            <a:ext cx="2244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112966" y="3404737"/>
            <a:ext cx="309716" cy="807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709102F-D85A-4B2D-B306-F25C93070DFE}"/>
              </a:ext>
            </a:extLst>
          </p:cNvPr>
          <p:cNvSpPr txBox="1"/>
          <p:nvPr/>
        </p:nvSpPr>
        <p:spPr>
          <a:xfrm>
            <a:off x="3077770" y="4236684"/>
            <a:ext cx="2244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045130" y="3404737"/>
            <a:ext cx="309716" cy="807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709102F-D85A-4B2D-B306-F25C93070DFE}"/>
              </a:ext>
            </a:extLst>
          </p:cNvPr>
          <p:cNvSpPr txBox="1"/>
          <p:nvPr/>
        </p:nvSpPr>
        <p:spPr>
          <a:xfrm>
            <a:off x="6009934" y="4212421"/>
            <a:ext cx="2244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Native App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App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6977294" y="3404737"/>
            <a:ext cx="309716" cy="807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72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11" grpId="0"/>
      <p:bldP spid="12" grpId="0" animBg="1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AUTOMATION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2" y="85262"/>
            <a:ext cx="3191320" cy="952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7" y="1071612"/>
            <a:ext cx="3400900" cy="1190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5" y="2595046"/>
            <a:ext cx="340090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239"/>
            <a:ext cx="3934374" cy="1000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90" y="5457597"/>
            <a:ext cx="3439005" cy="1228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6" y="0"/>
            <a:ext cx="1600423" cy="1905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11" y="2586259"/>
            <a:ext cx="3267075" cy="1400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488" y="4780371"/>
            <a:ext cx="3190875" cy="1428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48" y="23825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</a:t>
            </a:r>
          </a:p>
        </p:txBody>
      </p:sp>
      <p:sp>
        <p:nvSpPr>
          <p:cNvPr id="35" name="AutoShape 57">
            <a:extLst>
              <a:ext uri="{FF2B5EF4-FFF2-40B4-BE49-F238E27FC236}">
                <a16:creationId xmlns="" xmlns:a16="http://schemas.microsoft.com/office/drawing/2014/main" id="{73CF4FDA-47D1-4821-80FE-BA7103B8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988" y="3643015"/>
            <a:ext cx="4606637" cy="6211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Appium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58">
            <a:extLst>
              <a:ext uri="{FF2B5EF4-FFF2-40B4-BE49-F238E27FC236}">
                <a16:creationId xmlns="" xmlns:a16="http://schemas.microsoft.com/office/drawing/2014/main" id="{400346E1-5E69-4FC8-AA2C-0C50B0C562E2}"/>
              </a:ext>
            </a:extLst>
          </p:cNvPr>
          <p:cNvGrpSpPr>
            <a:grpSpLocks/>
          </p:cNvGrpSpPr>
          <p:nvPr/>
        </p:nvGrpSpPr>
        <p:grpSpPr bwMode="auto">
          <a:xfrm>
            <a:off x="6813732" y="3732475"/>
            <a:ext cx="781021" cy="562606"/>
            <a:chOff x="2078" y="997"/>
            <a:chExt cx="1615" cy="2981"/>
          </a:xfrm>
        </p:grpSpPr>
        <p:sp>
          <p:nvSpPr>
            <p:cNvPr id="37" name="Oval 59">
              <a:extLst>
                <a:ext uri="{FF2B5EF4-FFF2-40B4-BE49-F238E27FC236}">
                  <a16:creationId xmlns="" xmlns:a16="http://schemas.microsoft.com/office/drawing/2014/main" id="{008CE092-89C8-4DC2-854B-3C951FD996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60">
              <a:extLst>
                <a:ext uri="{FF2B5EF4-FFF2-40B4-BE49-F238E27FC236}">
                  <a16:creationId xmlns="" xmlns:a16="http://schemas.microsoft.com/office/drawing/2014/main" id="{5A3D6E08-3D1D-4BCB-ACA8-86C3EE9C4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61">
              <a:extLst>
                <a:ext uri="{FF2B5EF4-FFF2-40B4-BE49-F238E27FC236}">
                  <a16:creationId xmlns="" xmlns:a16="http://schemas.microsoft.com/office/drawing/2014/main" id="{49D777A8-772F-420C-B872-05FF947B20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62">
              <a:extLst>
                <a:ext uri="{FF2B5EF4-FFF2-40B4-BE49-F238E27FC236}">
                  <a16:creationId xmlns="" xmlns:a16="http://schemas.microsoft.com/office/drawing/2014/main" id="{3741C9E2-2546-4465-B230-5F31E3FA107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63">
              <a:extLst>
                <a:ext uri="{FF2B5EF4-FFF2-40B4-BE49-F238E27FC236}">
                  <a16:creationId xmlns="" xmlns:a16="http://schemas.microsoft.com/office/drawing/2014/main" id="{228A0A83-94DD-4EC0-B454-598691BEE1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9" y="997"/>
              <a:ext cx="1092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64">
              <a:extLst>
                <a:ext uri="{FF2B5EF4-FFF2-40B4-BE49-F238E27FC236}">
                  <a16:creationId xmlns="" xmlns:a16="http://schemas.microsoft.com/office/drawing/2014/main" id="{F2042E1C-5ED3-4B51-9ED7-67F94D4037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997"/>
              <a:ext cx="1096" cy="298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AutoShape 57">
            <a:extLst>
              <a:ext uri="{FF2B5EF4-FFF2-40B4-BE49-F238E27FC236}">
                <a16:creationId xmlns="" xmlns:a16="http://schemas.microsoft.com/office/drawing/2014/main" id="{B07318BD-1784-40D3-9829-EE590D2A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6" y="340471"/>
            <a:ext cx="4606637" cy="6211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58">
            <a:extLst>
              <a:ext uri="{FF2B5EF4-FFF2-40B4-BE49-F238E27FC236}">
                <a16:creationId xmlns="" xmlns:a16="http://schemas.microsoft.com/office/drawing/2014/main" id="{1702A9F7-B649-46E1-9054-2E951D39E0BA}"/>
              </a:ext>
            </a:extLst>
          </p:cNvPr>
          <p:cNvGrpSpPr>
            <a:grpSpLocks/>
          </p:cNvGrpSpPr>
          <p:nvPr/>
        </p:nvGrpSpPr>
        <p:grpSpPr bwMode="auto">
          <a:xfrm>
            <a:off x="4693009" y="399027"/>
            <a:ext cx="781021" cy="562606"/>
            <a:chOff x="2078" y="997"/>
            <a:chExt cx="1615" cy="2981"/>
          </a:xfrm>
        </p:grpSpPr>
        <p:sp>
          <p:nvSpPr>
            <p:cNvPr id="45" name="Oval 59">
              <a:extLst>
                <a:ext uri="{FF2B5EF4-FFF2-40B4-BE49-F238E27FC236}">
                  <a16:creationId xmlns="" xmlns:a16="http://schemas.microsoft.com/office/drawing/2014/main" id="{3416EC61-7FAB-4FE7-83ED-0D1338B7E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60">
              <a:extLst>
                <a:ext uri="{FF2B5EF4-FFF2-40B4-BE49-F238E27FC236}">
                  <a16:creationId xmlns="" xmlns:a16="http://schemas.microsoft.com/office/drawing/2014/main" id="{8935862E-D7CD-4FAB-8876-C0922D0928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61">
              <a:extLst>
                <a:ext uri="{FF2B5EF4-FFF2-40B4-BE49-F238E27FC236}">
                  <a16:creationId xmlns="" xmlns:a16="http://schemas.microsoft.com/office/drawing/2014/main" id="{8FD9C7D9-1682-4737-BC79-2E2C7C7D99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62">
              <a:extLst>
                <a:ext uri="{FF2B5EF4-FFF2-40B4-BE49-F238E27FC236}">
                  <a16:creationId xmlns="" xmlns:a16="http://schemas.microsoft.com/office/drawing/2014/main" id="{01F79822-D354-4F5A-81B0-3754067437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63">
              <a:extLst>
                <a:ext uri="{FF2B5EF4-FFF2-40B4-BE49-F238E27FC236}">
                  <a16:creationId xmlns="" xmlns:a16="http://schemas.microsoft.com/office/drawing/2014/main" id="{A4A29B2F-DB2E-42DD-B8E3-7365C9440F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9" y="997"/>
              <a:ext cx="1092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64">
              <a:extLst>
                <a:ext uri="{FF2B5EF4-FFF2-40B4-BE49-F238E27FC236}">
                  <a16:creationId xmlns="" xmlns:a16="http://schemas.microsoft.com/office/drawing/2014/main" id="{E8EFE565-E01A-4F67-9110-6A533F2ED1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997"/>
              <a:ext cx="1096" cy="29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74FA8-26E6-4F55-9A93-6A376EB37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1" y="961632"/>
            <a:ext cx="5123787" cy="2552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0F14F79-0632-415D-B347-087FA42E2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86" y="4264177"/>
            <a:ext cx="3186149" cy="25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15942"/>
            <a:ext cx="3937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807838E-4492-4E58-967A-8F2C9790398C}"/>
              </a:ext>
            </a:extLst>
          </p:cNvPr>
          <p:cNvSpPr txBox="1"/>
          <p:nvPr/>
        </p:nvSpPr>
        <p:spPr>
          <a:xfrm>
            <a:off x="158311" y="767044"/>
            <a:ext cx="7992234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Emulator, Simulator, Devices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2C414F7-DB8B-4DFA-B417-D59B596FF65B}"/>
              </a:ext>
            </a:extLst>
          </p:cNvPr>
          <p:cNvSpPr txBox="1"/>
          <p:nvPr/>
        </p:nvSpPr>
        <p:spPr>
          <a:xfrm>
            <a:off x="254003" y="336157"/>
            <a:ext cx="1946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NGHĨA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4BA6E7AD-73C7-434B-BD92-C8101DC6F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10" y="3574031"/>
            <a:ext cx="6118785" cy="31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069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</a:t>
            </a:r>
          </a:p>
          <a:p>
            <a:pPr algn="ctr">
              <a:lnSpc>
                <a:spcPct val="150000"/>
              </a:lnSpc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Shape 230">
            <a:extLst>
              <a:ext uri="{FF2B5EF4-FFF2-40B4-BE49-F238E27FC236}">
                <a16:creationId xmlns="" xmlns:a16="http://schemas.microsoft.com/office/drawing/2014/main" id="{E398C366-B557-4570-9212-925D1917512E}"/>
              </a:ext>
            </a:extLst>
          </p:cNvPr>
          <p:cNvSpPr/>
          <p:nvPr/>
        </p:nvSpPr>
        <p:spPr>
          <a:xfrm rot="1800047">
            <a:off x="2586574" y="1058591"/>
            <a:ext cx="2690936" cy="2690936"/>
          </a:xfrm>
          <a:prstGeom prst="blockArc">
            <a:avLst>
              <a:gd name="adj1" fmla="val 14352419"/>
              <a:gd name="adj2" fmla="val 18739186"/>
              <a:gd name="adj3" fmla="val 19109"/>
            </a:avLst>
          </a:prstGeom>
          <a:solidFill>
            <a:srgbClr val="ACD4C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"/>
              <a:t>   </a:t>
            </a:r>
          </a:p>
        </p:txBody>
      </p:sp>
      <p:sp>
        <p:nvSpPr>
          <p:cNvPr id="79" name="Shape 231">
            <a:extLst>
              <a:ext uri="{FF2B5EF4-FFF2-40B4-BE49-F238E27FC236}">
                <a16:creationId xmlns="" xmlns:a16="http://schemas.microsoft.com/office/drawing/2014/main" id="{C34F1B86-A9F6-48E1-997E-23C54C9B3612}"/>
              </a:ext>
            </a:extLst>
          </p:cNvPr>
          <p:cNvSpPr/>
          <p:nvPr/>
        </p:nvSpPr>
        <p:spPr>
          <a:xfrm rot="-1800047" flipH="1">
            <a:off x="2589070" y="1053758"/>
            <a:ext cx="2690936" cy="2690936"/>
          </a:xfrm>
          <a:prstGeom prst="blockArc">
            <a:avLst>
              <a:gd name="adj1" fmla="val 14368019"/>
              <a:gd name="adj2" fmla="val 18873641"/>
              <a:gd name="adj3" fmla="val 19269"/>
            </a:avLst>
          </a:prstGeom>
          <a:solidFill>
            <a:srgbClr val="033D1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0" name="Shape 232">
            <a:extLst>
              <a:ext uri="{FF2B5EF4-FFF2-40B4-BE49-F238E27FC236}">
                <a16:creationId xmlns="" xmlns:a16="http://schemas.microsoft.com/office/drawing/2014/main" id="{C908C461-A76E-4F6F-A295-F0551E1F33C8}"/>
              </a:ext>
            </a:extLst>
          </p:cNvPr>
          <p:cNvSpPr/>
          <p:nvPr/>
        </p:nvSpPr>
        <p:spPr>
          <a:xfrm rot="9000757">
            <a:off x="2584509" y="1057756"/>
            <a:ext cx="2690226" cy="2690226"/>
          </a:xfrm>
          <a:prstGeom prst="blockArc">
            <a:avLst>
              <a:gd name="adj1" fmla="val 20157919"/>
              <a:gd name="adj2" fmla="val 2813980"/>
              <a:gd name="adj3" fmla="val 19409"/>
            </a:avLst>
          </a:prstGeom>
          <a:solidFill>
            <a:srgbClr val="055A2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1" name="Shape 233">
            <a:extLst>
              <a:ext uri="{FF2B5EF4-FFF2-40B4-BE49-F238E27FC236}">
                <a16:creationId xmlns="" xmlns:a16="http://schemas.microsoft.com/office/drawing/2014/main" id="{953505CA-0E07-4559-AAF6-C74A882AF5AE}"/>
              </a:ext>
            </a:extLst>
          </p:cNvPr>
          <p:cNvSpPr/>
          <p:nvPr/>
        </p:nvSpPr>
        <p:spPr>
          <a:xfrm rot="-9000757" flipH="1">
            <a:off x="2588981" y="1058965"/>
            <a:ext cx="2690226" cy="2690226"/>
          </a:xfrm>
          <a:prstGeom prst="blockArc">
            <a:avLst>
              <a:gd name="adj1" fmla="val 20174017"/>
              <a:gd name="adj2" fmla="val 2884776"/>
              <a:gd name="adj3" fmla="val 19203"/>
            </a:avLst>
          </a:prstGeom>
          <a:solidFill>
            <a:srgbClr val="0E935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Shape 234">
            <a:extLst>
              <a:ext uri="{FF2B5EF4-FFF2-40B4-BE49-F238E27FC236}">
                <a16:creationId xmlns="" xmlns:a16="http://schemas.microsoft.com/office/drawing/2014/main" id="{77BE454F-BC18-496E-B707-302670A72D83}"/>
              </a:ext>
            </a:extLst>
          </p:cNvPr>
          <p:cNvSpPr/>
          <p:nvPr/>
        </p:nvSpPr>
        <p:spPr>
          <a:xfrm rot="9000757">
            <a:off x="2591767" y="1058965"/>
            <a:ext cx="2690226" cy="2690226"/>
          </a:xfrm>
          <a:prstGeom prst="blockArc">
            <a:avLst>
              <a:gd name="adj1" fmla="val 15823825"/>
              <a:gd name="adj2" fmla="val 20207951"/>
              <a:gd name="adj3" fmla="val 19285"/>
            </a:avLst>
          </a:prstGeom>
          <a:solidFill>
            <a:srgbClr val="0A783E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3" name="Shape 235">
            <a:extLst>
              <a:ext uri="{FF2B5EF4-FFF2-40B4-BE49-F238E27FC236}">
                <a16:creationId xmlns="" xmlns:a16="http://schemas.microsoft.com/office/drawing/2014/main" id="{44CBFD4F-44C7-4419-8C25-3E8E6B130DC6}"/>
              </a:ext>
            </a:extLst>
          </p:cNvPr>
          <p:cNvSpPr/>
          <p:nvPr/>
        </p:nvSpPr>
        <p:spPr>
          <a:xfrm rot="1800047">
            <a:off x="2589890" y="1059453"/>
            <a:ext cx="2690936" cy="2690936"/>
          </a:xfrm>
          <a:prstGeom prst="blockArc">
            <a:avLst>
              <a:gd name="adj1" fmla="val 14414370"/>
              <a:gd name="adj2" fmla="val 18809239"/>
              <a:gd name="adj3" fmla="val 9129"/>
            </a:avLst>
          </a:prstGeom>
          <a:solidFill>
            <a:srgbClr val="B7E1CD"/>
          </a:solidFill>
          <a:ln w="9525" cap="flat" cmpd="sng">
            <a:solidFill>
              <a:srgbClr val="BFEB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dist="9525" dir="5400000" algn="bl" rotWithShape="0">
              <a:srgbClr val="000000">
                <a:alpha val="15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4" name="Shape 236">
            <a:extLst>
              <a:ext uri="{FF2B5EF4-FFF2-40B4-BE49-F238E27FC236}">
                <a16:creationId xmlns="" xmlns:a16="http://schemas.microsoft.com/office/drawing/2014/main" id="{824828A6-D07A-4419-8E00-80F6EF9C2AF2}"/>
              </a:ext>
            </a:extLst>
          </p:cNvPr>
          <p:cNvSpPr/>
          <p:nvPr/>
        </p:nvSpPr>
        <p:spPr>
          <a:xfrm rot="-1800047" flipH="1">
            <a:off x="2577239" y="1059453"/>
            <a:ext cx="2690936" cy="2690936"/>
          </a:xfrm>
          <a:prstGeom prst="blockArc">
            <a:avLst>
              <a:gd name="adj1" fmla="val 14314056"/>
              <a:gd name="adj2" fmla="val 18879861"/>
              <a:gd name="adj3" fmla="val 9087"/>
            </a:avLst>
          </a:prstGeom>
          <a:solidFill>
            <a:srgbClr val="04451C"/>
          </a:solidFill>
          <a:ln w="9525" cap="flat" cmpd="sng">
            <a:solidFill>
              <a:srgbClr val="044E1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5" name="Shape 237">
            <a:extLst>
              <a:ext uri="{FF2B5EF4-FFF2-40B4-BE49-F238E27FC236}">
                <a16:creationId xmlns="" xmlns:a16="http://schemas.microsoft.com/office/drawing/2014/main" id="{7E9B19B6-7633-4B65-B6A7-8C127BF781B4}"/>
              </a:ext>
            </a:extLst>
          </p:cNvPr>
          <p:cNvSpPr/>
          <p:nvPr/>
        </p:nvSpPr>
        <p:spPr>
          <a:xfrm rot="-9000757" flipH="1">
            <a:off x="2591000" y="1057827"/>
            <a:ext cx="2690226" cy="2690226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rgbClr val="0F9D58"/>
          </a:solidFill>
          <a:ln w="9525" cap="flat" cmpd="sng">
            <a:solidFill>
              <a:srgbClr val="11B6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Shape 238">
            <a:extLst>
              <a:ext uri="{FF2B5EF4-FFF2-40B4-BE49-F238E27FC236}">
                <a16:creationId xmlns="" xmlns:a16="http://schemas.microsoft.com/office/drawing/2014/main" id="{55ED3A42-73D3-4393-9871-BE57E9A09B38}"/>
              </a:ext>
            </a:extLst>
          </p:cNvPr>
          <p:cNvSpPr txBox="1"/>
          <p:nvPr/>
        </p:nvSpPr>
        <p:spPr>
          <a:xfrm>
            <a:off x="3215831" y="2029479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dirty="0">
                <a:solidFill>
                  <a:srgbClr val="044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  <a:endParaRPr lang="en" sz="2000" b="1" dirty="0">
              <a:solidFill>
                <a:srgbClr val="0445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Shape 239">
            <a:extLst>
              <a:ext uri="{FF2B5EF4-FFF2-40B4-BE49-F238E27FC236}">
                <a16:creationId xmlns="" xmlns:a16="http://schemas.microsoft.com/office/drawing/2014/main" id="{5CA03016-798E-4000-852C-1AF0D8C90C1E}"/>
              </a:ext>
            </a:extLst>
          </p:cNvPr>
          <p:cNvSpPr/>
          <p:nvPr/>
        </p:nvSpPr>
        <p:spPr>
          <a:xfrm rot="9000757">
            <a:off x="2577479" y="1060652"/>
            <a:ext cx="2690226" cy="2690226"/>
          </a:xfrm>
          <a:prstGeom prst="blockArc">
            <a:avLst>
              <a:gd name="adj1" fmla="val 20147017"/>
              <a:gd name="adj2" fmla="val 2874752"/>
              <a:gd name="adj3" fmla="val 9268"/>
            </a:avLst>
          </a:prstGeom>
          <a:solidFill>
            <a:srgbClr val="06662B"/>
          </a:solidFill>
          <a:ln w="9525" cap="flat" cmpd="sng">
            <a:solidFill>
              <a:srgbClr val="0A783E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" name="Shape 240">
            <a:extLst>
              <a:ext uri="{FF2B5EF4-FFF2-40B4-BE49-F238E27FC236}">
                <a16:creationId xmlns="" xmlns:a16="http://schemas.microsoft.com/office/drawing/2014/main" id="{1AE790D7-5406-4B02-AEAE-FC48336F38F3}"/>
              </a:ext>
            </a:extLst>
          </p:cNvPr>
          <p:cNvSpPr/>
          <p:nvPr/>
        </p:nvSpPr>
        <p:spPr>
          <a:xfrm rot="-3781968">
            <a:off x="4926813" y="1838148"/>
            <a:ext cx="363191" cy="363191"/>
          </a:xfrm>
          <a:prstGeom prst="rtTriangle">
            <a:avLst/>
          </a:prstGeom>
          <a:solidFill>
            <a:srgbClr val="B7E1C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Shape 241">
            <a:extLst>
              <a:ext uri="{FF2B5EF4-FFF2-40B4-BE49-F238E27FC236}">
                <a16:creationId xmlns="" xmlns:a16="http://schemas.microsoft.com/office/drawing/2014/main" id="{38E9CBC7-5628-4B1C-BB03-953248376608}"/>
              </a:ext>
            </a:extLst>
          </p:cNvPr>
          <p:cNvSpPr/>
          <p:nvPr/>
        </p:nvSpPr>
        <p:spPr>
          <a:xfrm rot="-9000757" flipH="1">
            <a:off x="2577575" y="1062177"/>
            <a:ext cx="2690226" cy="2690226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rgbClr val="0B8043"/>
          </a:solidFill>
          <a:ln w="9525" cap="flat" cmpd="sng">
            <a:solidFill>
              <a:srgbClr val="0E935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42875" dist="19050" dir="5400000" algn="bl" rotWithShape="0">
              <a:srgbClr val="000000">
                <a:alpha val="15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0" name="Shape 242">
            <a:extLst>
              <a:ext uri="{FF2B5EF4-FFF2-40B4-BE49-F238E27FC236}">
                <a16:creationId xmlns="" xmlns:a16="http://schemas.microsoft.com/office/drawing/2014/main" id="{65905076-321E-4B53-BBAD-B9326B5DDA2A}"/>
              </a:ext>
            </a:extLst>
          </p:cNvPr>
          <p:cNvSpPr/>
          <p:nvPr/>
        </p:nvSpPr>
        <p:spPr>
          <a:xfrm rot="476150">
            <a:off x="4490006" y="3212220"/>
            <a:ext cx="362875" cy="362875"/>
          </a:xfrm>
          <a:prstGeom prst="rtTriangle">
            <a:avLst/>
          </a:prstGeom>
          <a:solidFill>
            <a:srgbClr val="0F9D5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1" name="Shape 243">
            <a:extLst>
              <a:ext uri="{FF2B5EF4-FFF2-40B4-BE49-F238E27FC236}">
                <a16:creationId xmlns="" xmlns:a16="http://schemas.microsoft.com/office/drawing/2014/main" id="{04EE3568-D1FA-4DE9-8E97-798B7432C3CC}"/>
              </a:ext>
            </a:extLst>
          </p:cNvPr>
          <p:cNvSpPr/>
          <p:nvPr/>
        </p:nvSpPr>
        <p:spPr>
          <a:xfrm rot="4857950">
            <a:off x="3023771" y="3212171"/>
            <a:ext cx="363003" cy="363003"/>
          </a:xfrm>
          <a:prstGeom prst="rtTriangle">
            <a:avLst/>
          </a:prstGeom>
          <a:solidFill>
            <a:srgbClr val="0B804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Shape 244">
            <a:extLst>
              <a:ext uri="{FF2B5EF4-FFF2-40B4-BE49-F238E27FC236}">
                <a16:creationId xmlns="" xmlns:a16="http://schemas.microsoft.com/office/drawing/2014/main" id="{85187AD2-05AC-44D5-A015-77DF5D1C92DA}"/>
              </a:ext>
            </a:extLst>
          </p:cNvPr>
          <p:cNvSpPr/>
          <p:nvPr/>
        </p:nvSpPr>
        <p:spPr>
          <a:xfrm rot="9118490">
            <a:off x="2582491" y="1867611"/>
            <a:ext cx="363300" cy="363300"/>
          </a:xfrm>
          <a:prstGeom prst="rtTriangle">
            <a:avLst/>
          </a:prstGeom>
          <a:solidFill>
            <a:srgbClr val="06662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Shape 245">
            <a:extLst>
              <a:ext uri="{FF2B5EF4-FFF2-40B4-BE49-F238E27FC236}">
                <a16:creationId xmlns="" xmlns:a16="http://schemas.microsoft.com/office/drawing/2014/main" id="{0A379BEB-4521-4D93-9920-E09CEDA3036F}"/>
              </a:ext>
            </a:extLst>
          </p:cNvPr>
          <p:cNvSpPr/>
          <p:nvPr/>
        </p:nvSpPr>
        <p:spPr>
          <a:xfrm rot="-8100000">
            <a:off x="3757525" y="993959"/>
            <a:ext cx="363170" cy="363170"/>
          </a:xfrm>
          <a:prstGeom prst="rtTriangle">
            <a:avLst/>
          </a:prstGeom>
          <a:solidFill>
            <a:srgbClr val="04451C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94" name="Shape 247">
            <a:extLst>
              <a:ext uri="{FF2B5EF4-FFF2-40B4-BE49-F238E27FC236}">
                <a16:creationId xmlns="" xmlns:a16="http://schemas.microsoft.com/office/drawing/2014/main" id="{FA92C22E-8825-47F3-99EF-409E4A0BC85C}"/>
              </a:ext>
            </a:extLst>
          </p:cNvPr>
          <p:cNvCxnSpPr/>
          <p:nvPr/>
        </p:nvCxnSpPr>
        <p:spPr>
          <a:xfrm flipH="1">
            <a:off x="4468440" y="1275611"/>
            <a:ext cx="273000" cy="378300"/>
          </a:xfrm>
          <a:prstGeom prst="straightConnector1">
            <a:avLst/>
          </a:prstGeom>
          <a:noFill/>
          <a:ln w="19050" cap="flat" cmpd="sng">
            <a:solidFill>
              <a:srgbClr val="B7E1CD"/>
            </a:solidFill>
            <a:prstDash val="solid"/>
            <a:round/>
            <a:headEnd type="oval" w="lg" len="lg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879C9B-D0FD-4834-BA53-F2ADF4BE8DFF}"/>
              </a:ext>
            </a:extLst>
          </p:cNvPr>
          <p:cNvSpPr txBox="1"/>
          <p:nvPr/>
        </p:nvSpPr>
        <p:spPr>
          <a:xfrm>
            <a:off x="2402137" y="392620"/>
            <a:ext cx="289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F7EA192-3911-444D-A963-36A8D7D6455F}"/>
              </a:ext>
            </a:extLst>
          </p:cNvPr>
          <p:cNvSpPr txBox="1"/>
          <p:nvPr/>
        </p:nvSpPr>
        <p:spPr>
          <a:xfrm>
            <a:off x="215149" y="1196336"/>
            <a:ext cx="228270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5B88F54F-DE54-4A24-B0FB-BC003A827217}"/>
              </a:ext>
            </a:extLst>
          </p:cNvPr>
          <p:cNvSpPr txBox="1"/>
          <p:nvPr/>
        </p:nvSpPr>
        <p:spPr>
          <a:xfrm>
            <a:off x="5234980" y="2662478"/>
            <a:ext cx="289495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D168904-E45D-40A0-8E30-261EAFE8AF75}"/>
              </a:ext>
            </a:extLst>
          </p:cNvPr>
          <p:cNvSpPr txBox="1"/>
          <p:nvPr/>
        </p:nvSpPr>
        <p:spPr>
          <a:xfrm>
            <a:off x="114885" y="2667289"/>
            <a:ext cx="289495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script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6B270B89-19FA-49E0-9CFD-E04F11AC5C26}"/>
              </a:ext>
            </a:extLst>
          </p:cNvPr>
          <p:cNvSpPr txBox="1"/>
          <p:nvPr/>
        </p:nvSpPr>
        <p:spPr>
          <a:xfrm>
            <a:off x="5318836" y="1136298"/>
            <a:ext cx="276362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 – Platform Mobile Testing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CFE6822C-98FC-4C0C-8788-57E10F6D2933}"/>
              </a:ext>
            </a:extLst>
          </p:cNvPr>
          <p:cNvSpPr txBox="1"/>
          <p:nvPr/>
        </p:nvSpPr>
        <p:spPr>
          <a:xfrm>
            <a:off x="1877899" y="3991036"/>
            <a:ext cx="3937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398DF12-61A9-4A85-A50A-70C17413B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70" y="4951364"/>
            <a:ext cx="3675901" cy="19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2" grpId="0"/>
      <p:bldP spid="113" grpId="0"/>
      <p:bldP spid="114" grpId="0"/>
      <p:bldP spid="115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15942"/>
            <a:ext cx="3937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 APPIUM</a:t>
            </a:r>
          </a:p>
        </p:txBody>
      </p:sp>
      <p:grpSp>
        <p:nvGrpSpPr>
          <p:cNvPr id="8" name="Shape 265">
            <a:extLst>
              <a:ext uri="{FF2B5EF4-FFF2-40B4-BE49-F238E27FC236}">
                <a16:creationId xmlns="" xmlns:a16="http://schemas.microsoft.com/office/drawing/2014/main" id="{D907CFA3-29FC-45CD-8EE7-79EDECE0FE2C}"/>
              </a:ext>
            </a:extLst>
          </p:cNvPr>
          <p:cNvGrpSpPr/>
          <p:nvPr/>
        </p:nvGrpSpPr>
        <p:grpSpPr>
          <a:xfrm>
            <a:off x="2004389" y="932487"/>
            <a:ext cx="4091611" cy="3503279"/>
            <a:chOff x="2902488" y="902232"/>
            <a:chExt cx="3339000" cy="3339000"/>
          </a:xfrm>
        </p:grpSpPr>
        <p:sp>
          <p:nvSpPr>
            <p:cNvPr id="9" name="Shape 266">
              <a:extLst>
                <a:ext uri="{FF2B5EF4-FFF2-40B4-BE49-F238E27FC236}">
                  <a16:creationId xmlns="" xmlns:a16="http://schemas.microsoft.com/office/drawing/2014/main" id="{8610C283-14C7-48B5-BD0E-8AF190977982}"/>
                </a:ext>
              </a:extLst>
            </p:cNvPr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67">
              <a:extLst>
                <a:ext uri="{FF2B5EF4-FFF2-40B4-BE49-F238E27FC236}">
                  <a16:creationId xmlns="" xmlns:a16="http://schemas.microsoft.com/office/drawing/2014/main" id="{5398C30C-BCB4-49AD-90FB-43BE6D9FA3F4}"/>
                </a:ext>
              </a:extLst>
            </p:cNvPr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name="adj1" fmla="val 2689583"/>
                <a:gd name="adj2" fmla="val 13510993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1" name="Shape 268">
            <a:extLst>
              <a:ext uri="{FF2B5EF4-FFF2-40B4-BE49-F238E27FC236}">
                <a16:creationId xmlns="" xmlns:a16="http://schemas.microsoft.com/office/drawing/2014/main" id="{09BC0037-A893-4F84-B527-4A4CF8999FBE}"/>
              </a:ext>
            </a:extLst>
          </p:cNvPr>
          <p:cNvGrpSpPr/>
          <p:nvPr/>
        </p:nvGrpSpPr>
        <p:grpSpPr>
          <a:xfrm>
            <a:off x="3064419" y="1548450"/>
            <a:ext cx="2225204" cy="1905242"/>
            <a:chOff x="3664038" y="1663782"/>
            <a:chExt cx="1815900" cy="18159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grpSpPr>
        <p:sp>
          <p:nvSpPr>
            <p:cNvPr id="12" name="Shape 269">
              <a:extLst>
                <a:ext uri="{FF2B5EF4-FFF2-40B4-BE49-F238E27FC236}">
                  <a16:creationId xmlns="" xmlns:a16="http://schemas.microsoft.com/office/drawing/2014/main" id="{C3446206-070A-4AC8-B9B6-5FD0A09100CD}"/>
                </a:ext>
              </a:extLst>
            </p:cNvPr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900" b="1">
                <a:solidFill>
                  <a:srgbClr val="0069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Shape 270">
              <a:extLst>
                <a:ext uri="{FF2B5EF4-FFF2-40B4-BE49-F238E27FC236}">
                  <a16:creationId xmlns="" xmlns:a16="http://schemas.microsoft.com/office/drawing/2014/main" id="{52CD21FD-4299-4769-A34B-056335DE96E8}"/>
                </a:ext>
              </a:extLst>
            </p:cNvPr>
            <p:cNvSpPr txBox="1"/>
            <p:nvPr/>
          </p:nvSpPr>
          <p:spPr>
            <a:xfrm>
              <a:off x="3822943" y="2158482"/>
              <a:ext cx="1575419" cy="8265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</a:t>
              </a:r>
              <a:r>
                <a:rPr lang="vi-V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Ư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ỢC ĐIỂM</a:t>
              </a:r>
              <a:endPara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Shape 271">
            <a:extLst>
              <a:ext uri="{FF2B5EF4-FFF2-40B4-BE49-F238E27FC236}">
                <a16:creationId xmlns="" xmlns:a16="http://schemas.microsoft.com/office/drawing/2014/main" id="{45E40539-34B9-4DB7-B2B8-44D39CBB119D}"/>
              </a:ext>
            </a:extLst>
          </p:cNvPr>
          <p:cNvGrpSpPr/>
          <p:nvPr/>
        </p:nvGrpSpPr>
        <p:grpSpPr>
          <a:xfrm>
            <a:off x="626241" y="3533393"/>
            <a:ext cx="2340098" cy="1295793"/>
            <a:chOff x="2859873" y="853971"/>
            <a:chExt cx="1068600" cy="1068600"/>
          </a:xfrm>
          <a:solidFill>
            <a:schemeClr val="accent1"/>
          </a:solidFill>
        </p:grpSpPr>
        <p:sp>
          <p:nvSpPr>
            <p:cNvPr id="15" name="Shape 272">
              <a:extLst>
                <a:ext uri="{FF2B5EF4-FFF2-40B4-BE49-F238E27FC236}">
                  <a16:creationId xmlns="" xmlns:a16="http://schemas.microsoft.com/office/drawing/2014/main" id="{5048C074-6C58-449F-AED0-19B326AA330F}"/>
                </a:ext>
              </a:extLst>
            </p:cNvPr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73">
              <a:extLst>
                <a:ext uri="{FF2B5EF4-FFF2-40B4-BE49-F238E27FC236}">
                  <a16:creationId xmlns="" xmlns:a16="http://schemas.microsoft.com/office/drawing/2014/main" id="{0F62C05E-BBDA-4242-8743-2D8BF18D30A3}"/>
                </a:ext>
              </a:extLst>
            </p:cNvPr>
            <p:cNvSpPr txBox="1"/>
            <p:nvPr/>
          </p:nvSpPr>
          <p:spPr>
            <a:xfrm>
              <a:off x="3023569" y="998215"/>
              <a:ext cx="721096" cy="759300"/>
            </a:xfrm>
            <a:prstGeom prst="rect">
              <a:avLst/>
            </a:pr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07916"/>
                </a:lnSpc>
              </a:pP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Chạy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script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rất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chậm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platform iOS</a:t>
              </a:r>
              <a:endParaRPr lang="e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Shape 274">
            <a:extLst>
              <a:ext uri="{FF2B5EF4-FFF2-40B4-BE49-F238E27FC236}">
                <a16:creationId xmlns="" xmlns:a16="http://schemas.microsoft.com/office/drawing/2014/main" id="{FEAE4572-F612-43DB-803F-62119123ABDC}"/>
              </a:ext>
            </a:extLst>
          </p:cNvPr>
          <p:cNvGrpSpPr/>
          <p:nvPr/>
        </p:nvGrpSpPr>
        <p:grpSpPr>
          <a:xfrm>
            <a:off x="1230315" y="354004"/>
            <a:ext cx="2225204" cy="1228119"/>
            <a:chOff x="5232359" y="3246118"/>
            <a:chExt cx="1068600" cy="1068600"/>
          </a:xfrm>
          <a:solidFill>
            <a:schemeClr val="accent1"/>
          </a:solidFill>
        </p:grpSpPr>
        <p:sp>
          <p:nvSpPr>
            <p:cNvPr id="18" name="Shape 275">
              <a:extLst>
                <a:ext uri="{FF2B5EF4-FFF2-40B4-BE49-F238E27FC236}">
                  <a16:creationId xmlns="" xmlns:a16="http://schemas.microsoft.com/office/drawing/2014/main" id="{8827761C-37E4-4942-83CA-14BCFF6E7323}"/>
                </a:ext>
              </a:extLst>
            </p:cNvPr>
            <p:cNvSpPr/>
            <p:nvPr/>
          </p:nvSpPr>
          <p:spPr>
            <a:xfrm>
              <a:off x="5232359" y="3246118"/>
              <a:ext cx="1068600" cy="1068600"/>
            </a:xfrm>
            <a:prstGeom prst="ellipse">
              <a:avLst/>
            </a:prstGeom>
            <a:grpFill/>
            <a:ln w="9525" cap="flat" cmpd="sng">
              <a:solidFill>
                <a:srgbClr val="0B80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Shape 276">
              <a:extLst>
                <a:ext uri="{FF2B5EF4-FFF2-40B4-BE49-F238E27FC236}">
                  <a16:creationId xmlns="" xmlns:a16="http://schemas.microsoft.com/office/drawing/2014/main" id="{EBCEDD1C-9186-4EEA-8095-662B1F6EC9E2}"/>
                </a:ext>
              </a:extLst>
            </p:cNvPr>
            <p:cNvSpPr txBox="1"/>
            <p:nvPr/>
          </p:nvSpPr>
          <p:spPr>
            <a:xfrm>
              <a:off x="5351752" y="3452751"/>
              <a:ext cx="837254" cy="664500"/>
            </a:xfrm>
            <a:prstGeom prst="rect">
              <a:avLst/>
            </a:pr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hỗ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Toast Message</a:t>
              </a:r>
              <a:endParaRPr lang="en" sz="2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Shape 271">
            <a:extLst>
              <a:ext uri="{FF2B5EF4-FFF2-40B4-BE49-F238E27FC236}">
                <a16:creationId xmlns="" xmlns:a16="http://schemas.microsoft.com/office/drawing/2014/main" id="{49809489-D3A5-4DB4-8A17-005BE1A1358C}"/>
              </a:ext>
            </a:extLst>
          </p:cNvPr>
          <p:cNvGrpSpPr/>
          <p:nvPr/>
        </p:nvGrpSpPr>
        <p:grpSpPr>
          <a:xfrm>
            <a:off x="4650912" y="359457"/>
            <a:ext cx="2873608" cy="1228119"/>
            <a:chOff x="2859873" y="853971"/>
            <a:chExt cx="1068600" cy="1068600"/>
          </a:xfrm>
          <a:solidFill>
            <a:schemeClr val="accent1"/>
          </a:solidFill>
        </p:grpSpPr>
        <p:sp>
          <p:nvSpPr>
            <p:cNvPr id="24" name="Shape 272">
              <a:extLst>
                <a:ext uri="{FF2B5EF4-FFF2-40B4-BE49-F238E27FC236}">
                  <a16:creationId xmlns="" xmlns:a16="http://schemas.microsoft.com/office/drawing/2014/main" id="{AB3E1659-21E6-422A-B865-BB5933C9C38D}"/>
                </a:ext>
              </a:extLst>
            </p:cNvPr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grpFill/>
            <a:ln w="9525" cap="flat" cmpd="sng">
              <a:solidFill>
                <a:srgbClr val="0B80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73">
              <a:extLst>
                <a:ext uri="{FF2B5EF4-FFF2-40B4-BE49-F238E27FC236}">
                  <a16:creationId xmlns="" xmlns:a16="http://schemas.microsoft.com/office/drawing/2014/main" id="{F362DC88-3FE5-4B56-BEE7-9D665DF69A7B}"/>
                </a:ext>
              </a:extLst>
            </p:cNvPr>
            <p:cNvSpPr txBox="1"/>
            <p:nvPr/>
          </p:nvSpPr>
          <p:spPr>
            <a:xfrm>
              <a:off x="3008945" y="1003875"/>
              <a:ext cx="767492" cy="759300"/>
            </a:xfrm>
            <a:prstGeom prst="rect">
              <a:avLst/>
            </a:pr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07916"/>
                </a:lnSpc>
              </a:pP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những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mặt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kỹ</a:t>
              </a:r>
              <a:r>
                <a:rPr lang="en-US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thuật</a:t>
              </a:r>
              <a:endParaRPr lang="e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Shape 274">
            <a:extLst>
              <a:ext uri="{FF2B5EF4-FFF2-40B4-BE49-F238E27FC236}">
                <a16:creationId xmlns="" xmlns:a16="http://schemas.microsoft.com/office/drawing/2014/main" id="{A7639DC4-3D63-4013-B9CA-FA103875C981}"/>
              </a:ext>
            </a:extLst>
          </p:cNvPr>
          <p:cNvGrpSpPr/>
          <p:nvPr/>
        </p:nvGrpSpPr>
        <p:grpSpPr>
          <a:xfrm>
            <a:off x="5189659" y="3365699"/>
            <a:ext cx="2555778" cy="1456610"/>
            <a:chOff x="5334033" y="3080604"/>
            <a:chExt cx="991891" cy="1068600"/>
          </a:xfrm>
          <a:solidFill>
            <a:schemeClr val="accent1"/>
          </a:solidFill>
        </p:grpSpPr>
        <p:sp>
          <p:nvSpPr>
            <p:cNvPr id="27" name="Shape 275">
              <a:extLst>
                <a:ext uri="{FF2B5EF4-FFF2-40B4-BE49-F238E27FC236}">
                  <a16:creationId xmlns="" xmlns:a16="http://schemas.microsoft.com/office/drawing/2014/main" id="{DCE14A3D-6733-4EB1-A5BC-DD0A702EFF94}"/>
                </a:ext>
              </a:extLst>
            </p:cNvPr>
            <p:cNvSpPr/>
            <p:nvPr/>
          </p:nvSpPr>
          <p:spPr>
            <a:xfrm>
              <a:off x="5334033" y="3080604"/>
              <a:ext cx="991891" cy="1068600"/>
            </a:xfrm>
            <a:prstGeom prst="ellipse">
              <a:avLst/>
            </a:prstGeom>
            <a:grpFill/>
            <a:ln w="9525" cap="flat" cmpd="sng">
              <a:solidFill>
                <a:srgbClr val="0B80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76">
              <a:extLst>
                <a:ext uri="{FF2B5EF4-FFF2-40B4-BE49-F238E27FC236}">
                  <a16:creationId xmlns="" xmlns:a16="http://schemas.microsoft.com/office/drawing/2014/main" id="{BA27FD23-C475-4C2B-9B91-D5B34C570D77}"/>
                </a:ext>
              </a:extLst>
            </p:cNvPr>
            <p:cNvSpPr txBox="1"/>
            <p:nvPr/>
          </p:nvSpPr>
          <p:spPr>
            <a:xfrm>
              <a:off x="5422259" y="3222359"/>
              <a:ext cx="817928" cy="6645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en" sz="2000" dirty="0">
                  <a:solidFill>
                    <a:schemeClr val="l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Chỉ hỗ trợ Android phiên bản từ 4.2 trở lên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D7CF6D-62AF-4142-90DD-DCF9428F9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5" y="4876800"/>
            <a:ext cx="340094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715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669DEBD-1D05-48AF-9622-D97986DBF9DB}"/>
              </a:ext>
            </a:extLst>
          </p:cNvPr>
          <p:cNvSpPr/>
          <p:nvPr/>
        </p:nvSpPr>
        <p:spPr>
          <a:xfrm>
            <a:off x="494750" y="550384"/>
            <a:ext cx="3686331" cy="6059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1642017 – Phạm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Hiền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8431D72-4602-4501-A76D-4F3A0199410A}"/>
              </a:ext>
            </a:extLst>
          </p:cNvPr>
          <p:cNvSpPr/>
          <p:nvPr/>
        </p:nvSpPr>
        <p:spPr>
          <a:xfrm>
            <a:off x="4711547" y="550384"/>
            <a:ext cx="3299373" cy="6059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1642027 –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6969EE3-B7AC-4392-8882-8BC2E43E16B1}"/>
              </a:ext>
            </a:extLst>
          </p:cNvPr>
          <p:cNvSpPr/>
          <p:nvPr/>
        </p:nvSpPr>
        <p:spPr>
          <a:xfrm>
            <a:off x="494750" y="5445443"/>
            <a:ext cx="3530436" cy="6059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1642066 –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Thạnh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46A3FA5-ACD5-47C2-8E9F-4A9107FE9B59}"/>
              </a:ext>
            </a:extLst>
          </p:cNvPr>
          <p:cNvSpPr/>
          <p:nvPr/>
        </p:nvSpPr>
        <p:spPr>
          <a:xfrm>
            <a:off x="4711548" y="5445443"/>
            <a:ext cx="3194892" cy="6059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1642068 –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9226046-5E88-4608-BAB0-209A271CD2B8}"/>
              </a:ext>
            </a:extLst>
          </p:cNvPr>
          <p:cNvCxnSpPr>
            <a:cxnSpLocks/>
          </p:cNvCxnSpPr>
          <p:nvPr/>
        </p:nvCxnSpPr>
        <p:spPr>
          <a:xfrm flipH="1">
            <a:off x="4025186" y="1883885"/>
            <a:ext cx="1892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B4B7376-17AA-4B49-9001-4588C942E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12" y="1297800"/>
            <a:ext cx="4616314" cy="34636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47EFC35-18A7-4C27-A2DB-8E028D920C1E}"/>
              </a:ext>
            </a:extLst>
          </p:cNvPr>
          <p:cNvCxnSpPr>
            <a:cxnSpLocks/>
          </p:cNvCxnSpPr>
          <p:nvPr/>
        </p:nvCxnSpPr>
        <p:spPr>
          <a:xfrm>
            <a:off x="2132050" y="1156312"/>
            <a:ext cx="0" cy="16419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8DADB786-60C4-4EB9-ACE1-41006898FD90}"/>
              </a:ext>
            </a:extLst>
          </p:cNvPr>
          <p:cNvCxnSpPr>
            <a:cxnSpLocks/>
          </p:cNvCxnSpPr>
          <p:nvPr/>
        </p:nvCxnSpPr>
        <p:spPr>
          <a:xfrm>
            <a:off x="3937631" y="1564395"/>
            <a:ext cx="1" cy="9364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91EF5ABE-0B5B-442A-8419-8D5F5DBA6B40}"/>
              </a:ext>
            </a:extLst>
          </p:cNvPr>
          <p:cNvCxnSpPr/>
          <p:nvPr/>
        </p:nvCxnSpPr>
        <p:spPr>
          <a:xfrm>
            <a:off x="3937631" y="1564395"/>
            <a:ext cx="27165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760A587C-40D6-41BC-860F-2D276BC9A841}"/>
              </a:ext>
            </a:extLst>
          </p:cNvPr>
          <p:cNvCxnSpPr/>
          <p:nvPr/>
        </p:nvCxnSpPr>
        <p:spPr>
          <a:xfrm flipV="1">
            <a:off x="6654188" y="1156312"/>
            <a:ext cx="0" cy="4080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44AD497C-9207-46A4-B076-B4E991988BA8}"/>
              </a:ext>
            </a:extLst>
          </p:cNvPr>
          <p:cNvCxnSpPr/>
          <p:nvPr/>
        </p:nvCxnSpPr>
        <p:spPr>
          <a:xfrm>
            <a:off x="5917639" y="2941503"/>
            <a:ext cx="11001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8B9B60F1-F589-46B2-94EB-D691D63DCE8F}"/>
              </a:ext>
            </a:extLst>
          </p:cNvPr>
          <p:cNvCxnSpPr>
            <a:cxnSpLocks/>
          </p:cNvCxnSpPr>
          <p:nvPr/>
        </p:nvCxnSpPr>
        <p:spPr>
          <a:xfrm>
            <a:off x="7017744" y="2941503"/>
            <a:ext cx="0" cy="25039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58CD7CF6-2A19-4627-9D92-26C2D81A539B}"/>
              </a:ext>
            </a:extLst>
          </p:cNvPr>
          <p:cNvCxnSpPr>
            <a:cxnSpLocks/>
          </p:cNvCxnSpPr>
          <p:nvPr/>
        </p:nvCxnSpPr>
        <p:spPr>
          <a:xfrm>
            <a:off x="5295909" y="3327094"/>
            <a:ext cx="0" cy="15643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BAAB6C4-9471-427C-AB75-22BA355C5831}"/>
              </a:ext>
            </a:extLst>
          </p:cNvPr>
          <p:cNvCxnSpPr>
            <a:cxnSpLocks/>
          </p:cNvCxnSpPr>
          <p:nvPr/>
        </p:nvCxnSpPr>
        <p:spPr>
          <a:xfrm flipH="1" flipV="1">
            <a:off x="2132050" y="4891489"/>
            <a:ext cx="316385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97203E66-A5BA-4F51-B658-6EA388F013F7}"/>
              </a:ext>
            </a:extLst>
          </p:cNvPr>
          <p:cNvCxnSpPr>
            <a:cxnSpLocks/>
          </p:cNvCxnSpPr>
          <p:nvPr/>
        </p:nvCxnSpPr>
        <p:spPr>
          <a:xfrm>
            <a:off x="2132050" y="4891489"/>
            <a:ext cx="0" cy="5539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533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 VỚI 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TỰ 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 KHÁC </a:t>
            </a:r>
          </a:p>
          <a:p>
            <a:pPr algn="ctr">
              <a:lnSpc>
                <a:spcPct val="150000"/>
              </a:lnSpc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BF48C11F-4E97-4998-BD62-C0E925F807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6" y="399585"/>
            <a:ext cx="7171630" cy="5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15942"/>
            <a:ext cx="3937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 THỨC 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3698B48-D9C3-4991-A768-4332FE301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9" y="1320498"/>
            <a:ext cx="7346100" cy="35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88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2AE7C25-EDBE-431B-A03D-45E9C2A1D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998"/>
            <a:ext cx="8254369" cy="3429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9D3EC61-B8E3-4658-8AC0-AF1B90E4E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798"/>
            <a:ext cx="7535538" cy="33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CHẤT 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 TRỌNG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2174544-2758-40F7-8961-61E26DE043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63" y="75656"/>
            <a:ext cx="3041050" cy="1595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747A7DF-2375-460C-B710-1C3715E8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9" y="2372300"/>
            <a:ext cx="3447341" cy="1915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8D7ED21-651F-4774-91A5-E6ACF199A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13" y="2123100"/>
            <a:ext cx="1879670" cy="1991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3876103-A7CB-47E5-AA53-E256E4EA4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318" y="4815603"/>
            <a:ext cx="3339682" cy="158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2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15942"/>
            <a:ext cx="393763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4D5768C-A0C1-4B1A-A643-F8F70D88FD0B}"/>
              </a:ext>
            </a:extLst>
          </p:cNvPr>
          <p:cNvSpPr txBox="1"/>
          <p:nvPr/>
        </p:nvSpPr>
        <p:spPr>
          <a:xfrm>
            <a:off x="181898" y="248685"/>
            <a:ext cx="7898073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PHẦN MỀM CÀI ĐẶT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2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Java Development Kit (JDK)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Android SDK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Appium Server</a:t>
            </a:r>
          </a:p>
          <a:p>
            <a:pPr marL="463550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Appium Client</a:t>
            </a:r>
          </a:p>
          <a:p>
            <a:pPr marL="463550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Selenium</a:t>
            </a:r>
          </a:p>
          <a:p>
            <a:pPr marL="463550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Genymotion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B2DFAB-9036-487C-A741-7D422451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30" y="893436"/>
            <a:ext cx="1321232" cy="1116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A365BD-0BBD-449B-BCA9-6F86619F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08" y="2099839"/>
            <a:ext cx="184785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10B4DF5-8E13-42C1-AA19-948C0238C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97" y="2906933"/>
            <a:ext cx="1080572" cy="619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B439AF7-EA38-4E5C-9D97-D5BA48ADC8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08" y="5827257"/>
            <a:ext cx="1656122" cy="782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2EA9F23-0DC9-4793-A695-6153DD55A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239" y="3861346"/>
            <a:ext cx="3191551" cy="458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45AD128-0C22-436D-AADB-903D002BF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7717" y="4844301"/>
            <a:ext cx="2771107" cy="4586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73E2C24-F7F6-49EE-8156-06A115691285}"/>
              </a:ext>
            </a:extLst>
          </p:cNvPr>
          <p:cNvSpPr txBox="1"/>
          <p:nvPr/>
        </p:nvSpPr>
        <p:spPr>
          <a:xfrm>
            <a:off x="4648274" y="5672485"/>
            <a:ext cx="343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u="sng" dirty="0">
                <a:latin typeface="+mj-lt"/>
                <a:hlinkClick r:id="rId8"/>
              </a:rPr>
              <a:t>https://tinyurl.com/y6whteps</a:t>
            </a:r>
            <a:r>
              <a:rPr lang="vi-VN" sz="2000" b="1" dirty="0">
                <a:latin typeface="+mj-lt"/>
              </a:rPr>
              <a:t>	</a:t>
            </a:r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7766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47896" y="178875"/>
            <a:ext cx="5710853" cy="6408032"/>
          </a:xfrm>
          <a:prstGeom prst="rect">
            <a:avLst/>
          </a:prstGeom>
        </p:spPr>
      </p:pic>
      <p:sp>
        <p:nvSpPr>
          <p:cNvPr id="11" name="Callout: Bent Line 6"/>
          <p:cNvSpPr/>
          <p:nvPr/>
        </p:nvSpPr>
        <p:spPr>
          <a:xfrm>
            <a:off x="116378" y="2403374"/>
            <a:ext cx="2990850" cy="979517"/>
          </a:xfrm>
          <a:prstGeom prst="borderCallout2">
            <a:avLst>
              <a:gd name="adj1" fmla="val 56855"/>
              <a:gd name="adj2" fmla="val 99472"/>
              <a:gd name="adj3" fmla="val 27767"/>
              <a:gd name="adj4" fmla="val 108464"/>
              <a:gd name="adj5" fmla="val -183692"/>
              <a:gd name="adj6" fmla="val 12917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Appium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(Server, Port…)</a:t>
            </a:r>
          </a:p>
        </p:txBody>
      </p:sp>
      <p:sp>
        <p:nvSpPr>
          <p:cNvPr id="12" name="Callout: Bent Line 5"/>
          <p:cNvSpPr/>
          <p:nvPr/>
        </p:nvSpPr>
        <p:spPr>
          <a:xfrm>
            <a:off x="277187" y="432262"/>
            <a:ext cx="3000375" cy="924590"/>
          </a:xfrm>
          <a:prstGeom prst="borderCallout2">
            <a:avLst>
              <a:gd name="adj1" fmla="val 56855"/>
              <a:gd name="adj2" fmla="val 99472"/>
              <a:gd name="adj3" fmla="val 27767"/>
              <a:gd name="adj4" fmla="val 108464"/>
              <a:gd name="adj5" fmla="val 21252"/>
              <a:gd name="adj6" fmla="val 11424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tùy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Android</a:t>
            </a:r>
          </a:p>
        </p:txBody>
      </p:sp>
      <p:sp>
        <p:nvSpPr>
          <p:cNvPr id="13" name="Callout: Bent Line 11"/>
          <p:cNvSpPr/>
          <p:nvPr/>
        </p:nvSpPr>
        <p:spPr>
          <a:xfrm>
            <a:off x="116378" y="4572001"/>
            <a:ext cx="3107228" cy="482138"/>
          </a:xfrm>
          <a:prstGeom prst="borderCallout2">
            <a:avLst>
              <a:gd name="adj1" fmla="val 56855"/>
              <a:gd name="adj2" fmla="val 101492"/>
              <a:gd name="adj3" fmla="val 27767"/>
              <a:gd name="adj4" fmla="val 108464"/>
              <a:gd name="adj5" fmla="val -801925"/>
              <a:gd name="adj6" fmla="val 1348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Developer</a:t>
            </a:r>
          </a:p>
        </p:txBody>
      </p:sp>
      <p:sp>
        <p:nvSpPr>
          <p:cNvPr id="14" name="Callout: Bent Line 13"/>
          <p:cNvSpPr/>
          <p:nvPr/>
        </p:nvSpPr>
        <p:spPr>
          <a:xfrm>
            <a:off x="277187" y="5816059"/>
            <a:ext cx="2429991" cy="401861"/>
          </a:xfrm>
          <a:prstGeom prst="borderCallout2">
            <a:avLst>
              <a:gd name="adj1" fmla="val 56855"/>
              <a:gd name="adj2" fmla="val 99472"/>
              <a:gd name="adj3" fmla="val -133993"/>
              <a:gd name="adj4" fmla="val 134973"/>
              <a:gd name="adj5" fmla="val -1287004"/>
              <a:gd name="adj6" fmla="val 1810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Callout: Bent Line 33"/>
          <p:cNvSpPr/>
          <p:nvPr/>
        </p:nvSpPr>
        <p:spPr>
          <a:xfrm>
            <a:off x="9415835" y="1929548"/>
            <a:ext cx="2543175" cy="947651"/>
          </a:xfrm>
          <a:prstGeom prst="borderCallout2">
            <a:avLst>
              <a:gd name="adj1" fmla="val 51541"/>
              <a:gd name="adj2" fmla="val -327"/>
              <a:gd name="adj3" fmla="val -18762"/>
              <a:gd name="adj4" fmla="val -38407"/>
              <a:gd name="adj5" fmla="val -124699"/>
              <a:gd name="adj6" fmla="val -340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Test</a:t>
            </a:r>
          </a:p>
        </p:txBody>
      </p:sp>
      <p:sp>
        <p:nvSpPr>
          <p:cNvPr id="16" name="Callout: Bent Line 58"/>
          <p:cNvSpPr/>
          <p:nvPr/>
        </p:nvSpPr>
        <p:spPr>
          <a:xfrm>
            <a:off x="9520610" y="3382891"/>
            <a:ext cx="2438400" cy="974756"/>
          </a:xfrm>
          <a:prstGeom prst="borderCallout2">
            <a:avLst>
              <a:gd name="adj1" fmla="val 51040"/>
              <a:gd name="adj2" fmla="val -755"/>
              <a:gd name="adj3" fmla="val -56050"/>
              <a:gd name="adj4" fmla="val -27798"/>
              <a:gd name="adj5" fmla="val -271813"/>
              <a:gd name="adj6" fmla="val -2479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Khởi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tắt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Appium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</a:t>
            </a:r>
          </a:p>
        </p:txBody>
      </p:sp>
      <p:sp>
        <p:nvSpPr>
          <p:cNvPr id="17" name="Callout: Bent Line 59"/>
          <p:cNvSpPr/>
          <p:nvPr/>
        </p:nvSpPr>
        <p:spPr>
          <a:xfrm>
            <a:off x="10211171" y="6070282"/>
            <a:ext cx="1509773" cy="347143"/>
          </a:xfrm>
          <a:prstGeom prst="borderCallout2">
            <a:avLst>
              <a:gd name="adj1" fmla="val 62485"/>
              <a:gd name="adj2" fmla="val 3472"/>
              <a:gd name="adj3" fmla="val 32987"/>
              <a:gd name="adj4" fmla="val -69817"/>
              <a:gd name="adj5" fmla="val 56309"/>
              <a:gd name="adj6" fmla="val -872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</a:t>
            </a:r>
          </a:p>
        </p:txBody>
      </p:sp>
    </p:spTree>
    <p:extLst>
      <p:ext uri="{BB962C8B-B14F-4D97-AF65-F5344CB8AC3E}">
        <p14:creationId xmlns:p14="http://schemas.microsoft.com/office/powerpoint/2010/main" val="32320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KỊCH 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0ABA33-409A-46DC-993E-D4688B80A950}"/>
              </a:ext>
            </a:extLst>
          </p:cNvPr>
          <p:cNvSpPr txBox="1"/>
          <p:nvPr/>
        </p:nvSpPr>
        <p:spPr>
          <a:xfrm>
            <a:off x="498764" y="248685"/>
            <a:ext cx="7581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HỌ TÊN RỖNG</a:t>
            </a:r>
          </a:p>
          <a:p>
            <a:pPr lvl="0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Email/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SĐT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0919606015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hung123456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radio button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</a:p>
          <a:p>
            <a:pPr lvl="0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“Xin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15942"/>
            <a:ext cx="393763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KỊCH 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C0ABA33-409A-46DC-993E-D4688B80A950}"/>
              </a:ext>
            </a:extLst>
          </p:cNvPr>
          <p:cNvSpPr txBox="1"/>
          <p:nvPr/>
        </p:nvSpPr>
        <p:spPr>
          <a:xfrm>
            <a:off x="515390" y="381689"/>
            <a:ext cx="7581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EMAIL / SỐ ĐIỆN THOẠI RỖNG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ThienHung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Email/ SĐT: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hung123456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radio button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“Xin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email”</a:t>
            </a:r>
          </a:p>
        </p:txBody>
      </p:sp>
    </p:spTree>
    <p:extLst>
      <p:ext uri="{BB962C8B-B14F-4D97-AF65-F5344CB8AC3E}">
        <p14:creationId xmlns:p14="http://schemas.microsoft.com/office/powerpoint/2010/main" val="11840738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KỊCH 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0ABA33-409A-46DC-993E-D4688B80A950}"/>
              </a:ext>
            </a:extLst>
          </p:cNvPr>
          <p:cNvSpPr txBox="1"/>
          <p:nvPr/>
        </p:nvSpPr>
        <p:spPr>
          <a:xfrm>
            <a:off x="498764" y="248685"/>
            <a:ext cx="7581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KHÔNG HỢP LỆ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ThienHung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Email/ SĐT: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hung123456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radio button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34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15942"/>
            <a:ext cx="393763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KỊCH 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C0ABA33-409A-46DC-993E-D4688B80A950}"/>
              </a:ext>
            </a:extLst>
          </p:cNvPr>
          <p:cNvSpPr txBox="1"/>
          <p:nvPr/>
        </p:nvSpPr>
        <p:spPr>
          <a:xfrm>
            <a:off x="498764" y="248685"/>
            <a:ext cx="7581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ĐIỆN THOẠI ĐÃ ĐĂNG KÝ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ThienHung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Email/ SĐT: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0945356532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hung123456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radio button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06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</a:t>
            </a:r>
          </a:p>
        </p:txBody>
      </p:sp>
      <p:sp>
        <p:nvSpPr>
          <p:cNvPr id="35" name="AutoShape 57">
            <a:extLst>
              <a:ext uri="{FF2B5EF4-FFF2-40B4-BE49-F238E27FC236}">
                <a16:creationId xmlns="" xmlns:a16="http://schemas.microsoft.com/office/drawing/2014/main" id="{73CF4FDA-47D1-4821-80FE-BA7103B8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988" y="3643015"/>
            <a:ext cx="4606637" cy="6211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Appium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58">
            <a:extLst>
              <a:ext uri="{FF2B5EF4-FFF2-40B4-BE49-F238E27FC236}">
                <a16:creationId xmlns="" xmlns:a16="http://schemas.microsoft.com/office/drawing/2014/main" id="{400346E1-5E69-4FC8-AA2C-0C50B0C562E2}"/>
              </a:ext>
            </a:extLst>
          </p:cNvPr>
          <p:cNvGrpSpPr>
            <a:grpSpLocks/>
          </p:cNvGrpSpPr>
          <p:nvPr/>
        </p:nvGrpSpPr>
        <p:grpSpPr bwMode="auto">
          <a:xfrm>
            <a:off x="6813732" y="3732475"/>
            <a:ext cx="781021" cy="562606"/>
            <a:chOff x="2078" y="997"/>
            <a:chExt cx="1615" cy="2981"/>
          </a:xfrm>
        </p:grpSpPr>
        <p:sp>
          <p:nvSpPr>
            <p:cNvPr id="37" name="Oval 59">
              <a:extLst>
                <a:ext uri="{FF2B5EF4-FFF2-40B4-BE49-F238E27FC236}">
                  <a16:creationId xmlns="" xmlns:a16="http://schemas.microsoft.com/office/drawing/2014/main" id="{008CE092-89C8-4DC2-854B-3C951FD996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60">
              <a:extLst>
                <a:ext uri="{FF2B5EF4-FFF2-40B4-BE49-F238E27FC236}">
                  <a16:creationId xmlns="" xmlns:a16="http://schemas.microsoft.com/office/drawing/2014/main" id="{5A3D6E08-3D1D-4BCB-ACA8-86C3EE9C4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61">
              <a:extLst>
                <a:ext uri="{FF2B5EF4-FFF2-40B4-BE49-F238E27FC236}">
                  <a16:creationId xmlns="" xmlns:a16="http://schemas.microsoft.com/office/drawing/2014/main" id="{49D777A8-772F-420C-B872-05FF947B20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62">
              <a:extLst>
                <a:ext uri="{FF2B5EF4-FFF2-40B4-BE49-F238E27FC236}">
                  <a16:creationId xmlns="" xmlns:a16="http://schemas.microsoft.com/office/drawing/2014/main" id="{3741C9E2-2546-4465-B230-5F31E3FA107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63">
              <a:extLst>
                <a:ext uri="{FF2B5EF4-FFF2-40B4-BE49-F238E27FC236}">
                  <a16:creationId xmlns="" xmlns:a16="http://schemas.microsoft.com/office/drawing/2014/main" id="{228A0A83-94DD-4EC0-B454-598691BEE1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9" y="997"/>
              <a:ext cx="1092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64">
              <a:extLst>
                <a:ext uri="{FF2B5EF4-FFF2-40B4-BE49-F238E27FC236}">
                  <a16:creationId xmlns="" xmlns:a16="http://schemas.microsoft.com/office/drawing/2014/main" id="{F2042E1C-5ED3-4B51-9ED7-67F94D4037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997"/>
              <a:ext cx="1096" cy="298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AutoShape 57">
            <a:extLst>
              <a:ext uri="{FF2B5EF4-FFF2-40B4-BE49-F238E27FC236}">
                <a16:creationId xmlns="" xmlns:a16="http://schemas.microsoft.com/office/drawing/2014/main" id="{B07318BD-1784-40D3-9829-EE590D2A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6" y="340471"/>
            <a:ext cx="4606637" cy="6211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58">
            <a:extLst>
              <a:ext uri="{FF2B5EF4-FFF2-40B4-BE49-F238E27FC236}">
                <a16:creationId xmlns="" xmlns:a16="http://schemas.microsoft.com/office/drawing/2014/main" id="{1702A9F7-B649-46E1-9054-2E951D39E0BA}"/>
              </a:ext>
            </a:extLst>
          </p:cNvPr>
          <p:cNvGrpSpPr>
            <a:grpSpLocks/>
          </p:cNvGrpSpPr>
          <p:nvPr/>
        </p:nvGrpSpPr>
        <p:grpSpPr bwMode="auto">
          <a:xfrm>
            <a:off x="4693009" y="399027"/>
            <a:ext cx="781021" cy="562606"/>
            <a:chOff x="2078" y="997"/>
            <a:chExt cx="1615" cy="2981"/>
          </a:xfrm>
        </p:grpSpPr>
        <p:sp>
          <p:nvSpPr>
            <p:cNvPr id="45" name="Oval 59">
              <a:extLst>
                <a:ext uri="{FF2B5EF4-FFF2-40B4-BE49-F238E27FC236}">
                  <a16:creationId xmlns="" xmlns:a16="http://schemas.microsoft.com/office/drawing/2014/main" id="{3416EC61-7FAB-4FE7-83ED-0D1338B7E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60">
              <a:extLst>
                <a:ext uri="{FF2B5EF4-FFF2-40B4-BE49-F238E27FC236}">
                  <a16:creationId xmlns="" xmlns:a16="http://schemas.microsoft.com/office/drawing/2014/main" id="{8935862E-D7CD-4FAB-8876-C0922D0928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61">
              <a:extLst>
                <a:ext uri="{FF2B5EF4-FFF2-40B4-BE49-F238E27FC236}">
                  <a16:creationId xmlns="" xmlns:a16="http://schemas.microsoft.com/office/drawing/2014/main" id="{8FD9C7D9-1682-4737-BC79-2E2C7C7D99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62">
              <a:extLst>
                <a:ext uri="{FF2B5EF4-FFF2-40B4-BE49-F238E27FC236}">
                  <a16:creationId xmlns="" xmlns:a16="http://schemas.microsoft.com/office/drawing/2014/main" id="{01F79822-D354-4F5A-81B0-3754067437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63">
              <a:extLst>
                <a:ext uri="{FF2B5EF4-FFF2-40B4-BE49-F238E27FC236}">
                  <a16:creationId xmlns="" xmlns:a16="http://schemas.microsoft.com/office/drawing/2014/main" id="{A4A29B2F-DB2E-42DD-B8E3-7365C9440F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9" y="997"/>
              <a:ext cx="1092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64">
              <a:extLst>
                <a:ext uri="{FF2B5EF4-FFF2-40B4-BE49-F238E27FC236}">
                  <a16:creationId xmlns="" xmlns:a16="http://schemas.microsoft.com/office/drawing/2014/main" id="{E8EFE565-E01A-4F67-9110-6A533F2ED1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997"/>
              <a:ext cx="1096" cy="29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74FA8-26E6-4F55-9A93-6A376EB37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2" y="961633"/>
            <a:ext cx="5088178" cy="2534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0F14F79-0632-415D-B347-087FA42E2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86" y="4264177"/>
            <a:ext cx="3186149" cy="26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KỊCH 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0ABA33-409A-46DC-993E-D4688B80A950}"/>
              </a:ext>
            </a:extLst>
          </p:cNvPr>
          <p:cNvSpPr txBox="1"/>
          <p:nvPr/>
        </p:nvSpPr>
        <p:spPr>
          <a:xfrm>
            <a:off x="498764" y="248685"/>
            <a:ext cx="7581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ĐIỆN THOẠI KHÔNG HỢP LỆ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ThienHung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Email/ SĐT: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091960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hung123456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radio button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“Email/ SĐT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3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8D70C67-3C06-4862-93C8-127B9A75C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38" y="597464"/>
            <a:ext cx="10026827" cy="566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B685E1-E9BA-47FC-B78A-5DA9C42A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60" y="1483632"/>
            <a:ext cx="8472589" cy="38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2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</a:t>
            </a:r>
          </a:p>
        </p:txBody>
      </p:sp>
      <p:sp>
        <p:nvSpPr>
          <p:cNvPr id="35" name="AutoShape 57">
            <a:extLst>
              <a:ext uri="{FF2B5EF4-FFF2-40B4-BE49-F238E27FC236}">
                <a16:creationId xmlns="" xmlns:a16="http://schemas.microsoft.com/office/drawing/2014/main" id="{73CF4FDA-47D1-4821-80FE-BA7103B8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988" y="3643015"/>
            <a:ext cx="4606637" cy="6211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Appium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58">
            <a:extLst>
              <a:ext uri="{FF2B5EF4-FFF2-40B4-BE49-F238E27FC236}">
                <a16:creationId xmlns="" xmlns:a16="http://schemas.microsoft.com/office/drawing/2014/main" id="{400346E1-5E69-4FC8-AA2C-0C50B0C562E2}"/>
              </a:ext>
            </a:extLst>
          </p:cNvPr>
          <p:cNvGrpSpPr>
            <a:grpSpLocks/>
          </p:cNvGrpSpPr>
          <p:nvPr/>
        </p:nvGrpSpPr>
        <p:grpSpPr bwMode="auto">
          <a:xfrm>
            <a:off x="6813732" y="3732475"/>
            <a:ext cx="781021" cy="562606"/>
            <a:chOff x="2078" y="997"/>
            <a:chExt cx="1615" cy="2981"/>
          </a:xfrm>
        </p:grpSpPr>
        <p:sp>
          <p:nvSpPr>
            <p:cNvPr id="37" name="Oval 59">
              <a:extLst>
                <a:ext uri="{FF2B5EF4-FFF2-40B4-BE49-F238E27FC236}">
                  <a16:creationId xmlns="" xmlns:a16="http://schemas.microsoft.com/office/drawing/2014/main" id="{008CE092-89C8-4DC2-854B-3C951FD996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val 60">
              <a:extLst>
                <a:ext uri="{FF2B5EF4-FFF2-40B4-BE49-F238E27FC236}">
                  <a16:creationId xmlns="" xmlns:a16="http://schemas.microsoft.com/office/drawing/2014/main" id="{5A3D6E08-3D1D-4BCB-ACA8-86C3EE9C46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61">
              <a:extLst>
                <a:ext uri="{FF2B5EF4-FFF2-40B4-BE49-F238E27FC236}">
                  <a16:creationId xmlns="" xmlns:a16="http://schemas.microsoft.com/office/drawing/2014/main" id="{49D777A8-772F-420C-B872-05FF947B20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62">
              <a:extLst>
                <a:ext uri="{FF2B5EF4-FFF2-40B4-BE49-F238E27FC236}">
                  <a16:creationId xmlns="" xmlns:a16="http://schemas.microsoft.com/office/drawing/2014/main" id="{3741C9E2-2546-4465-B230-5F31E3FA107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63">
              <a:extLst>
                <a:ext uri="{FF2B5EF4-FFF2-40B4-BE49-F238E27FC236}">
                  <a16:creationId xmlns="" xmlns:a16="http://schemas.microsoft.com/office/drawing/2014/main" id="{228A0A83-94DD-4EC0-B454-598691BEE1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9" y="997"/>
              <a:ext cx="1092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64">
              <a:extLst>
                <a:ext uri="{FF2B5EF4-FFF2-40B4-BE49-F238E27FC236}">
                  <a16:creationId xmlns="" xmlns:a16="http://schemas.microsoft.com/office/drawing/2014/main" id="{F2042E1C-5ED3-4B51-9ED7-67F94D4037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997"/>
              <a:ext cx="1096" cy="298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AutoShape 57">
            <a:extLst>
              <a:ext uri="{FF2B5EF4-FFF2-40B4-BE49-F238E27FC236}">
                <a16:creationId xmlns="" xmlns:a16="http://schemas.microsoft.com/office/drawing/2014/main" id="{B07318BD-1784-40D3-9829-EE590D2A8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06" y="340471"/>
            <a:ext cx="4606637" cy="6211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58">
            <a:extLst>
              <a:ext uri="{FF2B5EF4-FFF2-40B4-BE49-F238E27FC236}">
                <a16:creationId xmlns="" xmlns:a16="http://schemas.microsoft.com/office/drawing/2014/main" id="{1702A9F7-B649-46E1-9054-2E951D39E0BA}"/>
              </a:ext>
            </a:extLst>
          </p:cNvPr>
          <p:cNvGrpSpPr>
            <a:grpSpLocks/>
          </p:cNvGrpSpPr>
          <p:nvPr/>
        </p:nvGrpSpPr>
        <p:grpSpPr bwMode="auto">
          <a:xfrm>
            <a:off x="4693009" y="399027"/>
            <a:ext cx="781021" cy="562606"/>
            <a:chOff x="2078" y="997"/>
            <a:chExt cx="1615" cy="2981"/>
          </a:xfrm>
        </p:grpSpPr>
        <p:sp>
          <p:nvSpPr>
            <p:cNvPr id="45" name="Oval 59">
              <a:extLst>
                <a:ext uri="{FF2B5EF4-FFF2-40B4-BE49-F238E27FC236}">
                  <a16:creationId xmlns="" xmlns:a16="http://schemas.microsoft.com/office/drawing/2014/main" id="{3416EC61-7FAB-4FE7-83ED-0D1338B7E35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60">
              <a:extLst>
                <a:ext uri="{FF2B5EF4-FFF2-40B4-BE49-F238E27FC236}">
                  <a16:creationId xmlns="" xmlns:a16="http://schemas.microsoft.com/office/drawing/2014/main" id="{8935862E-D7CD-4FAB-8876-C0922D0928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61">
              <a:extLst>
                <a:ext uri="{FF2B5EF4-FFF2-40B4-BE49-F238E27FC236}">
                  <a16:creationId xmlns="" xmlns:a16="http://schemas.microsoft.com/office/drawing/2014/main" id="{8FD9C7D9-1682-4737-BC79-2E2C7C7D99B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62">
              <a:extLst>
                <a:ext uri="{FF2B5EF4-FFF2-40B4-BE49-F238E27FC236}">
                  <a16:creationId xmlns="" xmlns:a16="http://schemas.microsoft.com/office/drawing/2014/main" id="{01F79822-D354-4F5A-81B0-3754067437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997"/>
              <a:ext cx="1258" cy="298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63">
              <a:extLst>
                <a:ext uri="{FF2B5EF4-FFF2-40B4-BE49-F238E27FC236}">
                  <a16:creationId xmlns="" xmlns:a16="http://schemas.microsoft.com/office/drawing/2014/main" id="{A4A29B2F-DB2E-42DD-B8E3-7365C9440F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9" y="997"/>
              <a:ext cx="1092" cy="298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64">
              <a:extLst>
                <a:ext uri="{FF2B5EF4-FFF2-40B4-BE49-F238E27FC236}">
                  <a16:creationId xmlns="" xmlns:a16="http://schemas.microsoft.com/office/drawing/2014/main" id="{E8EFE565-E01A-4F67-9110-6A533F2ED1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997"/>
              <a:ext cx="1096" cy="29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74FA8-26E6-4F55-9A93-6A376EB37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2" y="961633"/>
            <a:ext cx="5088178" cy="2534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0F14F79-0632-415D-B347-087FA42E2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86" y="4264177"/>
            <a:ext cx="3186149" cy="26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63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2BB13ED-ECC0-468A-BAF9-7D08A4828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65" y="4907321"/>
            <a:ext cx="2143125" cy="1950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9F3943-E25B-4CAD-BC70-21ECED5BC529}"/>
              </a:ext>
            </a:extLst>
          </p:cNvPr>
          <p:cNvSpPr txBox="1"/>
          <p:nvPr/>
        </p:nvSpPr>
        <p:spPr>
          <a:xfrm>
            <a:off x="221937" y="767044"/>
            <a:ext cx="799223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709102F-D85A-4B2D-B306-F25C93070DFE}"/>
              </a:ext>
            </a:extLst>
          </p:cNvPr>
          <p:cNvSpPr txBox="1"/>
          <p:nvPr/>
        </p:nvSpPr>
        <p:spPr>
          <a:xfrm>
            <a:off x="1280581" y="336157"/>
            <a:ext cx="3756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FA32EBE-5F7E-4568-9178-647A4699997D}"/>
              </a:ext>
            </a:extLst>
          </p:cNvPr>
          <p:cNvSpPr txBox="1"/>
          <p:nvPr/>
        </p:nvSpPr>
        <p:spPr>
          <a:xfrm>
            <a:off x="1255029" y="2379212"/>
            <a:ext cx="4974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21C5F8F-9B42-403A-9395-37D64363145A}"/>
              </a:ext>
            </a:extLst>
          </p:cNvPr>
          <p:cNvSpPr/>
          <p:nvPr/>
        </p:nvSpPr>
        <p:spPr>
          <a:xfrm>
            <a:off x="251499" y="4222364"/>
            <a:ext cx="2007060" cy="5458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FF34DABC-3DA6-4B54-AC05-30ED15024DC2}"/>
              </a:ext>
            </a:extLst>
          </p:cNvPr>
          <p:cNvSpPr/>
          <p:nvPr/>
        </p:nvSpPr>
        <p:spPr>
          <a:xfrm>
            <a:off x="2447631" y="4192274"/>
            <a:ext cx="2589106" cy="5372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0F64D85-36C9-470A-97B3-A3609B22A34A}"/>
              </a:ext>
            </a:extLst>
          </p:cNvPr>
          <p:cNvSpPr/>
          <p:nvPr/>
        </p:nvSpPr>
        <p:spPr>
          <a:xfrm>
            <a:off x="5308120" y="4166398"/>
            <a:ext cx="2642908" cy="5372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14B9C095-A25F-4313-9267-A573C7FD577A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1255029" y="2810099"/>
            <a:ext cx="2487155" cy="141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4927BD80-143B-4BE8-A39F-65CE2136B29A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3742184" y="2810099"/>
            <a:ext cx="0" cy="138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CDBC6DBF-E14A-4488-AD01-69D33FE30177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742184" y="2810099"/>
            <a:ext cx="2887390" cy="135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81273D2-EB5C-4FE1-85CF-06B4D7F306E5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3260821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6" grpId="0"/>
      <p:bldP spid="8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ỚC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84612" y="954860"/>
            <a:ext cx="3762549" cy="47527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21C5F8F-9B42-403A-9395-37D64363145A}"/>
              </a:ext>
            </a:extLst>
          </p:cNvPr>
          <p:cNvSpPr/>
          <p:nvPr/>
        </p:nvSpPr>
        <p:spPr>
          <a:xfrm>
            <a:off x="1502020" y="401517"/>
            <a:ext cx="4930758" cy="5533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21C5F8F-9B42-403A-9395-37D64363145A}"/>
              </a:ext>
            </a:extLst>
          </p:cNvPr>
          <p:cNvSpPr/>
          <p:nvPr/>
        </p:nvSpPr>
        <p:spPr>
          <a:xfrm>
            <a:off x="5958348" y="2828463"/>
            <a:ext cx="2088231" cy="14389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21C5F8F-9B42-403A-9395-37D64363145A}"/>
              </a:ext>
            </a:extLst>
          </p:cNvPr>
          <p:cNvSpPr/>
          <p:nvPr/>
        </p:nvSpPr>
        <p:spPr>
          <a:xfrm>
            <a:off x="2296205" y="5902486"/>
            <a:ext cx="3450956" cy="41993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21C5F8F-9B42-403A-9395-37D64363145A}"/>
              </a:ext>
            </a:extLst>
          </p:cNvPr>
          <p:cNvSpPr/>
          <p:nvPr/>
        </p:nvSpPr>
        <p:spPr>
          <a:xfrm>
            <a:off x="97194" y="2552831"/>
            <a:ext cx="1679628" cy="199021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80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D5DD885-D7D6-4993-81CF-4D2FBC2FB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6" y="112471"/>
            <a:ext cx="4854633" cy="32040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99" y="3683034"/>
            <a:ext cx="6048784" cy="31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4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0" y="183893"/>
            <a:ext cx="4011394" cy="3134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27" y="183893"/>
            <a:ext cx="3805700" cy="313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0" y="3429000"/>
            <a:ext cx="4011394" cy="33257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27" y="3429000"/>
            <a:ext cx="3805700" cy="33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51B8F44-C297-41C9-A297-63A1BA881D8D}"/>
              </a:ext>
            </a:extLst>
          </p:cNvPr>
          <p:cNvSpPr/>
          <p:nvPr/>
        </p:nvSpPr>
        <p:spPr>
          <a:xfrm>
            <a:off x="8254370" y="0"/>
            <a:ext cx="393763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 SAO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</a:p>
          <a:p>
            <a:pPr algn="ctr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424" y="0"/>
            <a:ext cx="793294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Mốc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2003: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ngưỡng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tỷ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2007: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gấp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đôi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tỷ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2010: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tỷ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2013: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4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tỷ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 descr="C:\Users\HaDucHuy\Desktop\1412198_BT01\1412198_BT01\_1412198_BT01Content\Button\co_bao_nhieu_nguoi_dang_su_dung_dtdd_03_julf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0" y="2400656"/>
            <a:ext cx="4129259" cy="428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82" y="2400655"/>
            <a:ext cx="3653273" cy="4282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4" y="542079"/>
            <a:ext cx="7592750" cy="54098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64" y="972956"/>
            <a:ext cx="6721270" cy="45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16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3830268</TotalTime>
  <Words>1220</Words>
  <Application>Microsoft Office PowerPoint</Application>
  <PresentationFormat>Widescreen</PresentationFormat>
  <Paragraphs>241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Hiền</dc:creator>
  <cp:lastModifiedBy>SONY</cp:lastModifiedBy>
  <cp:revision>467</cp:revision>
  <dcterms:created xsi:type="dcterms:W3CDTF">2018-04-04T06:50:41Z</dcterms:created>
  <dcterms:modified xsi:type="dcterms:W3CDTF">2018-04-19T03:41:39Z</dcterms:modified>
</cp:coreProperties>
</file>