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3363-685A-48E3-AD9C-CE76AFDC50D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810D-274C-4BE5-BE30-77CB550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595438" y="44450"/>
            <a:ext cx="8964612" cy="6813550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defRPr/>
            </a:pP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Ghi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Họ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tên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Lớp</a:t>
            </a:r>
            <a:r>
              <a:rPr lang="en-US" sz="2800" dirty="0">
                <a:solidFill>
                  <a:srgbClr val="C00000"/>
                </a:solidFill>
              </a:rPr>
              <a:t> …), </a:t>
            </a:r>
            <a:r>
              <a:rPr lang="en-US" sz="1800" dirty="0">
                <a:solidFill>
                  <a:srgbClr val="C00000"/>
                </a:solidFill>
              </a:rPr>
              <a:t>ĐTDĐ – </a:t>
            </a:r>
            <a:r>
              <a:rPr lang="en-US" sz="1800" dirty="0" err="1">
                <a:solidFill>
                  <a:srgbClr val="C00000"/>
                </a:solidFill>
              </a:rPr>
              <a:t>để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tiện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liên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lạc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</a:p>
          <a:p>
            <a:pPr algn="just"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2400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Cậu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ạ?”.</a:t>
            </a:r>
          </a:p>
          <a:p>
            <a:pPr algn="just">
              <a:defRPr/>
            </a:pP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con”.</a:t>
            </a:r>
          </a:p>
          <a:p>
            <a:pPr algn="just">
              <a:defRPr/>
            </a:pP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Cậu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?”.</a:t>
            </a:r>
          </a:p>
          <a:p>
            <a:pPr algn="just">
              <a:defRPr/>
            </a:pP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Thomas Edison”.</a:t>
            </a:r>
          </a:p>
          <a:p>
            <a:pPr algn="just">
              <a:defRPr/>
            </a:pP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Cậu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Thomas Edison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?”.</a:t>
            </a:r>
          </a:p>
          <a:p>
            <a:pPr algn="just" eaLnBrk="1" hangingPunct="1">
              <a:defRPr/>
            </a:pPr>
            <a:r>
              <a:rPr lang="en-US" sz="2400" b="1" kern="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400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kern="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dirty="0"/>
              <a:t>	</a:t>
            </a:r>
          </a:p>
          <a:p>
            <a:pPr algn="just" eaLnBrk="1" hangingPunct="1">
              <a:defRPr/>
            </a:pPr>
            <a:endParaRPr lang="en-US" sz="2400" kern="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kern="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3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Ngoc Lanh</dc:creator>
  <cp:lastModifiedBy>PC</cp:lastModifiedBy>
  <cp:revision>11</cp:revision>
  <dcterms:created xsi:type="dcterms:W3CDTF">2022-05-12T02:38:05Z</dcterms:created>
  <dcterms:modified xsi:type="dcterms:W3CDTF">2024-02-17T10:32:39Z</dcterms:modified>
</cp:coreProperties>
</file>