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0" r:id="rId2"/>
    <p:sldMasterId id="2147483732" r:id="rId3"/>
  </p:sldMasterIdLst>
  <p:notesMasterIdLst>
    <p:notesMasterId r:id="rId18"/>
  </p:notesMasterIdLst>
  <p:sldIdLst>
    <p:sldId id="256" r:id="rId4"/>
    <p:sldId id="258" r:id="rId5"/>
    <p:sldId id="262" r:id="rId6"/>
    <p:sldId id="284" r:id="rId7"/>
    <p:sldId id="288" r:id="rId8"/>
    <p:sldId id="287" r:id="rId9"/>
    <p:sldId id="289" r:id="rId10"/>
    <p:sldId id="275" r:id="rId11"/>
    <p:sldId id="277" r:id="rId12"/>
    <p:sldId id="263" r:id="rId13"/>
    <p:sldId id="285" r:id="rId14"/>
    <p:sldId id="286" r:id="rId15"/>
    <p:sldId id="278" r:id="rId16"/>
    <p:sldId id="28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4F6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DCB91-59D0-440C-AFFA-7FDFE319BB0E}" v="23" dt="2025-06-09T17:10:25.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46" d="100"/>
          <a:sy n="46" d="100"/>
        </p:scale>
        <p:origin x="1444" y="32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FFF2F34-D327-40B9-8A36-7C1F62285E42}" type="datetimeFigureOut">
              <a:rPr lang="he-IL" smtClean="0"/>
              <a:t>ז'/אלול/תשפ"ה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FDAB8D8-12E4-49DF-AA1A-223238109058}" type="slidenum">
              <a:rPr lang="he-IL" smtClean="0"/>
              <a:t>‹#›</a:t>
            </a:fld>
            <a:endParaRPr lang="he-IL"/>
          </a:p>
        </p:txBody>
      </p:sp>
    </p:spTree>
    <p:extLst>
      <p:ext uri="{BB962C8B-B14F-4D97-AF65-F5344CB8AC3E}">
        <p14:creationId xmlns:p14="http://schemas.microsoft.com/office/powerpoint/2010/main" val="2344928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AB8D8-12E4-49DF-AA1A-223238109058}" type="slidenum">
              <a:rPr lang="he-IL" smtClean="0"/>
              <a:t>1</a:t>
            </a:fld>
            <a:endParaRPr lang="he-IL"/>
          </a:p>
        </p:txBody>
      </p:sp>
    </p:spTree>
    <p:extLst>
      <p:ext uri="{BB962C8B-B14F-4D97-AF65-F5344CB8AC3E}">
        <p14:creationId xmlns:p14="http://schemas.microsoft.com/office/powerpoint/2010/main" val="41314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BFDAB8D8-12E4-49DF-AA1A-223238109058}" type="slidenum">
              <a:rPr lang="he-IL" smtClean="0"/>
              <a:t>2</a:t>
            </a:fld>
            <a:endParaRPr lang="he-IL"/>
          </a:p>
        </p:txBody>
      </p:sp>
    </p:spTree>
    <p:extLst>
      <p:ext uri="{BB962C8B-B14F-4D97-AF65-F5344CB8AC3E}">
        <p14:creationId xmlns:p14="http://schemas.microsoft.com/office/powerpoint/2010/main" val="3721129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AB8D8-12E4-49DF-AA1A-223238109058}" type="slidenum">
              <a:rPr lang="he-IL" smtClean="0"/>
              <a:t>4</a:t>
            </a:fld>
            <a:endParaRPr lang="he-IL"/>
          </a:p>
        </p:txBody>
      </p:sp>
    </p:spTree>
    <p:extLst>
      <p:ext uri="{BB962C8B-B14F-4D97-AF65-F5344CB8AC3E}">
        <p14:creationId xmlns:p14="http://schemas.microsoft.com/office/powerpoint/2010/main" val="414476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A069-525C-5411-7440-9E51B721F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510FDF-7922-ED03-6CC0-B2C39B5C09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B4988-1AFD-45AC-4768-793253B2A6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2C4DAD-C562-FF0D-F9BD-5F64007D7930}"/>
              </a:ext>
            </a:extLst>
          </p:cNvPr>
          <p:cNvSpPr>
            <a:spLocks noGrp="1"/>
          </p:cNvSpPr>
          <p:nvPr>
            <p:ph type="sldNum" sz="quarter" idx="5"/>
          </p:nvPr>
        </p:nvSpPr>
        <p:spPr/>
        <p:txBody>
          <a:bodyPr/>
          <a:lstStyle/>
          <a:p>
            <a:fld id="{BFDAB8D8-12E4-49DF-AA1A-223238109058}" type="slidenum">
              <a:rPr lang="he-IL" smtClean="0"/>
              <a:t>6</a:t>
            </a:fld>
            <a:endParaRPr lang="he-IL"/>
          </a:p>
        </p:txBody>
      </p:sp>
    </p:spTree>
    <p:extLst>
      <p:ext uri="{BB962C8B-B14F-4D97-AF65-F5344CB8AC3E}">
        <p14:creationId xmlns:p14="http://schemas.microsoft.com/office/powerpoint/2010/main" val="1336849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dirty="0">
                <a:solidFill>
                  <a:srgbClr val="000000"/>
                </a:solidFill>
                <a:latin typeface="Calibri" panose="020F0502020204030204" pitchFamily="34" charset="0"/>
                <a:ea typeface="Calibri" panose="020F0502020204030204" pitchFamily="34" charset="0"/>
                <a:cs typeface="Calibri" panose="020F0502020204030204" pitchFamily="34" charset="0"/>
              </a:rPr>
              <a:t>לצורך הערכת הפתרון, השתמשנו ב־6 תיאורי מערכות מגוונים</a:t>
            </a:r>
            <a:endParaRPr lang="he-IL" dirty="0"/>
          </a:p>
        </p:txBody>
      </p:sp>
      <p:sp>
        <p:nvSpPr>
          <p:cNvPr id="4" name="Slide Number Placeholder 3"/>
          <p:cNvSpPr>
            <a:spLocks noGrp="1"/>
          </p:cNvSpPr>
          <p:nvPr>
            <p:ph type="sldNum" sz="quarter" idx="5"/>
          </p:nvPr>
        </p:nvSpPr>
        <p:spPr/>
        <p:txBody>
          <a:bodyPr/>
          <a:lstStyle/>
          <a:p>
            <a:fld id="{BFDAB8D8-12E4-49DF-AA1A-223238109058}" type="slidenum">
              <a:rPr lang="he-IL" smtClean="0"/>
              <a:t>8</a:t>
            </a:fld>
            <a:endParaRPr lang="he-IL"/>
          </a:p>
        </p:txBody>
      </p:sp>
    </p:spTree>
    <p:extLst>
      <p:ext uri="{BB962C8B-B14F-4D97-AF65-F5344CB8AC3E}">
        <p14:creationId xmlns:p14="http://schemas.microsoft.com/office/powerpoint/2010/main" val="357328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DAB8D8-12E4-49DF-AA1A-223238109058}" type="slidenum">
              <a:rPr lang="he-IL" smtClean="0"/>
              <a:t>10</a:t>
            </a:fld>
            <a:endParaRPr lang="he-IL"/>
          </a:p>
        </p:txBody>
      </p:sp>
    </p:spTree>
    <p:extLst>
      <p:ext uri="{BB962C8B-B14F-4D97-AF65-F5344CB8AC3E}">
        <p14:creationId xmlns:p14="http://schemas.microsoft.com/office/powerpoint/2010/main" val="132322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D52DD-5197-5A5B-404E-AC862607B0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5A18F-741C-F877-A8E2-4864D3248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8CB92-5697-DB4D-3694-A0F7A60C2546}"/>
              </a:ext>
            </a:extLst>
          </p:cNvPr>
          <p:cNvSpPr>
            <a:spLocks noGrp="1"/>
          </p:cNvSpPr>
          <p:nvPr>
            <p:ph type="body" idx="1"/>
          </p:nvPr>
        </p:nvSpPr>
        <p:spPr/>
        <p:txBody>
          <a:bodyPr/>
          <a:lstStyle/>
          <a:p>
            <a:pPr algn="r" rtl="1"/>
            <a:endParaRPr lang="he-IL"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5D439F0C-ED21-1583-A431-EC2832EB19BD}"/>
              </a:ext>
            </a:extLst>
          </p:cNvPr>
          <p:cNvSpPr>
            <a:spLocks noGrp="1"/>
          </p:cNvSpPr>
          <p:nvPr>
            <p:ph type="sldNum" sz="quarter" idx="5"/>
          </p:nvPr>
        </p:nvSpPr>
        <p:spPr/>
        <p:txBody>
          <a:bodyPr/>
          <a:lstStyle/>
          <a:p>
            <a:fld id="{BFDAB8D8-12E4-49DF-AA1A-223238109058}" type="slidenum">
              <a:rPr lang="he-IL" smtClean="0"/>
              <a:t>11</a:t>
            </a:fld>
            <a:endParaRPr lang="he-IL"/>
          </a:p>
        </p:txBody>
      </p:sp>
    </p:spTree>
    <p:extLst>
      <p:ext uri="{BB962C8B-B14F-4D97-AF65-F5344CB8AC3E}">
        <p14:creationId xmlns:p14="http://schemas.microsoft.com/office/powerpoint/2010/main" val="427909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F7FA1-8E68-5549-3331-D60F057D48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F36666-EDCE-221A-25EB-FF058B7260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22031A-785F-D912-581D-3919A7ED5247}"/>
              </a:ext>
            </a:extLst>
          </p:cNvPr>
          <p:cNvSpPr>
            <a:spLocks noGrp="1"/>
          </p:cNvSpPr>
          <p:nvPr>
            <p:ph type="body" idx="1"/>
          </p:nvPr>
        </p:nvSpPr>
        <p:spPr/>
        <p:txBody>
          <a:bodyPr/>
          <a:lstStyle/>
          <a:p>
            <a:pPr algn="r" rtl="1"/>
            <a:endParaRPr lang="he-IL"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7916F7BC-FB1B-AE7B-2BD9-E0F0A370EF7B}"/>
              </a:ext>
            </a:extLst>
          </p:cNvPr>
          <p:cNvSpPr>
            <a:spLocks noGrp="1"/>
          </p:cNvSpPr>
          <p:nvPr>
            <p:ph type="sldNum" sz="quarter" idx="5"/>
          </p:nvPr>
        </p:nvSpPr>
        <p:spPr/>
        <p:txBody>
          <a:bodyPr/>
          <a:lstStyle/>
          <a:p>
            <a:fld id="{BFDAB8D8-12E4-49DF-AA1A-223238109058}" type="slidenum">
              <a:rPr lang="he-IL" smtClean="0"/>
              <a:t>12</a:t>
            </a:fld>
            <a:endParaRPr lang="he-IL"/>
          </a:p>
        </p:txBody>
      </p:sp>
    </p:spTree>
    <p:extLst>
      <p:ext uri="{BB962C8B-B14F-4D97-AF65-F5344CB8AC3E}">
        <p14:creationId xmlns:p14="http://schemas.microsoft.com/office/powerpoint/2010/main" val="165425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המערכת שלנו מצליחה להפיק תרשימי </a:t>
            </a:r>
            <a:r>
              <a:rPr lang="de-DE" dirty="0"/>
              <a:t>Class </a:t>
            </a:r>
            <a:r>
              <a:rPr lang="he-IL" dirty="0"/>
              <a:t>ברמה בסיסית טובה, במיוחד עבור מערכות פשוטות – היא מזהה ישויות עיקריות, קשרים בסיסיים ומבנים היררכיים פשוטים. עם זאת, כשמדובר במערכות מורכבות יותר כמו </a:t>
            </a:r>
            <a:r>
              <a:rPr lang="de-DE" dirty="0"/>
              <a:t>W2Rent </a:t>
            </a:r>
            <a:r>
              <a:rPr lang="he-IL" dirty="0"/>
              <a:t>ו-</a:t>
            </a:r>
            <a:r>
              <a:rPr lang="de-DE" dirty="0"/>
              <a:t>AreaDog, </a:t>
            </a:r>
            <a:r>
              <a:rPr lang="he-IL" dirty="0"/>
              <a:t>היא מתקשה להציג תרשים מלא ומדויק – לעיתים חסרים שדות, קשרים או קומפוזיציות. הבנו שאי אפשר להסתמך לחלוטין על התוצאה האוטומטית, וחשוב מאוד לבדוק כל תרשים מול הדרישות המקוריות. בנוסף, נחשפנו לחשיבות של שמירת גרסאות ותיעוד ההיסטוריה, כדי לאפשר שיפור הדרגתי ולמידה מהתהליך. בסופו של דבר, המערכת מספקת התחלה טובה – אבל היא כלי עזר, לא תחליף למהנדס תוכנה.</a:t>
            </a:r>
          </a:p>
        </p:txBody>
      </p:sp>
      <p:sp>
        <p:nvSpPr>
          <p:cNvPr id="4" name="מציין מיקום של מספר שקופית 3"/>
          <p:cNvSpPr>
            <a:spLocks noGrp="1"/>
          </p:cNvSpPr>
          <p:nvPr>
            <p:ph type="sldNum" sz="quarter" idx="5"/>
          </p:nvPr>
        </p:nvSpPr>
        <p:spPr/>
        <p:txBody>
          <a:bodyPr/>
          <a:lstStyle/>
          <a:p>
            <a:fld id="{BFDAB8D8-12E4-49DF-AA1A-223238109058}" type="slidenum">
              <a:rPr lang="he-IL" smtClean="0"/>
              <a:t>13</a:t>
            </a:fld>
            <a:endParaRPr lang="he-IL"/>
          </a:p>
        </p:txBody>
      </p:sp>
    </p:spTree>
    <p:extLst>
      <p:ext uri="{BB962C8B-B14F-4D97-AF65-F5344CB8AC3E}">
        <p14:creationId xmlns:p14="http://schemas.microsoft.com/office/powerpoint/2010/main" val="252222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87200" y="1877117"/>
            <a:ext cx="10017600" cy="25936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6000">
                <a:solidFill>
                  <a:schemeClr val="dk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087200" y="4470884"/>
            <a:ext cx="10017600" cy="51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1" name="Google Shape;11;p2"/>
          <p:cNvSpPr/>
          <p:nvPr/>
        </p:nvSpPr>
        <p:spPr>
          <a:xfrm rot="5400000">
            <a:off x="-2489367" y="1350901"/>
            <a:ext cx="6418728" cy="228048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10800000">
            <a:off x="-305680" y="4529073"/>
            <a:ext cx="4900647" cy="252508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315040" flipH="1">
            <a:off x="-315127" y="5966683"/>
            <a:ext cx="2819261" cy="13294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376951" y="635881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236400" y="56137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3984" y="38776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676233" y="65357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079051" y="5214051"/>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rot="-5400000">
            <a:off x="8147005" y="3370524"/>
            <a:ext cx="6418728" cy="228048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659567" y="-225812"/>
            <a:ext cx="4837029" cy="2492397"/>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rot="10484934" flipH="1">
            <a:off x="9723274" y="-464660"/>
            <a:ext cx="2782727" cy="131221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rot="10800000">
            <a:off x="7513084" y="27722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rot="10800000">
            <a:off x="10334133" y="13664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rot="10800000">
            <a:off x="11973984" y="258636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rot="10800000">
            <a:off x="6300600" y="18666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13277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3636000" y="484367"/>
            <a:ext cx="492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168" name="Google Shape;168;p13"/>
          <p:cNvSpPr txBox="1">
            <a:spLocks noGrp="1"/>
          </p:cNvSpPr>
          <p:nvPr>
            <p:ph type="subTitle" idx="1"/>
          </p:nvPr>
        </p:nvSpPr>
        <p:spPr>
          <a:xfrm>
            <a:off x="5839533" y="2491967"/>
            <a:ext cx="5106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169" name="Google Shape;169;p13"/>
          <p:cNvSpPr txBox="1">
            <a:spLocks noGrp="1"/>
          </p:cNvSpPr>
          <p:nvPr>
            <p:ph type="subTitle" idx="2"/>
          </p:nvPr>
        </p:nvSpPr>
        <p:spPr>
          <a:xfrm>
            <a:off x="6735451" y="2917451"/>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170" name="Google Shape;170;p13"/>
          <p:cNvSpPr txBox="1">
            <a:spLocks noGrp="1"/>
          </p:cNvSpPr>
          <p:nvPr>
            <p:ph type="subTitle" idx="3"/>
          </p:nvPr>
        </p:nvSpPr>
        <p:spPr>
          <a:xfrm>
            <a:off x="1245651" y="2491967"/>
            <a:ext cx="4920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171" name="Google Shape;171;p13"/>
          <p:cNvSpPr txBox="1">
            <a:spLocks noGrp="1"/>
          </p:cNvSpPr>
          <p:nvPr>
            <p:ph type="subTitle" idx="4"/>
          </p:nvPr>
        </p:nvSpPr>
        <p:spPr>
          <a:xfrm>
            <a:off x="2048251" y="2917451"/>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172" name="Google Shape;172;p13"/>
          <p:cNvSpPr txBox="1">
            <a:spLocks noGrp="1"/>
          </p:cNvSpPr>
          <p:nvPr>
            <p:ph type="subTitle" idx="5"/>
          </p:nvPr>
        </p:nvSpPr>
        <p:spPr>
          <a:xfrm>
            <a:off x="5839467" y="5027800"/>
            <a:ext cx="5106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173" name="Google Shape;173;p13"/>
          <p:cNvSpPr txBox="1">
            <a:spLocks noGrp="1"/>
          </p:cNvSpPr>
          <p:nvPr>
            <p:ph type="subTitle" idx="6"/>
          </p:nvPr>
        </p:nvSpPr>
        <p:spPr>
          <a:xfrm>
            <a:off x="6735451" y="54533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174" name="Google Shape;174;p13"/>
          <p:cNvSpPr txBox="1">
            <a:spLocks noGrp="1"/>
          </p:cNvSpPr>
          <p:nvPr>
            <p:ph type="subTitle" idx="7"/>
          </p:nvPr>
        </p:nvSpPr>
        <p:spPr>
          <a:xfrm>
            <a:off x="1245651" y="5027800"/>
            <a:ext cx="4920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175" name="Google Shape;175;p13"/>
          <p:cNvSpPr txBox="1">
            <a:spLocks noGrp="1"/>
          </p:cNvSpPr>
          <p:nvPr>
            <p:ph type="subTitle" idx="8"/>
          </p:nvPr>
        </p:nvSpPr>
        <p:spPr>
          <a:xfrm>
            <a:off x="2048251" y="54533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176" name="Google Shape;176;p13"/>
          <p:cNvSpPr txBox="1">
            <a:spLocks noGrp="1"/>
          </p:cNvSpPr>
          <p:nvPr>
            <p:ph type="title" idx="9" hasCustomPrompt="1"/>
          </p:nvPr>
        </p:nvSpPr>
        <p:spPr>
          <a:xfrm>
            <a:off x="3012851" y="1561484"/>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7" name="Google Shape;177;p13"/>
          <p:cNvSpPr txBox="1">
            <a:spLocks noGrp="1"/>
          </p:cNvSpPr>
          <p:nvPr>
            <p:ph type="title" idx="13" hasCustomPrompt="1"/>
          </p:nvPr>
        </p:nvSpPr>
        <p:spPr>
          <a:xfrm>
            <a:off x="7700084" y="1561484"/>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8" name="Google Shape;178;p13"/>
          <p:cNvSpPr txBox="1">
            <a:spLocks noGrp="1"/>
          </p:cNvSpPr>
          <p:nvPr>
            <p:ph type="title" idx="14" hasCustomPrompt="1"/>
          </p:nvPr>
        </p:nvSpPr>
        <p:spPr>
          <a:xfrm>
            <a:off x="3012851" y="4094833"/>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79" name="Google Shape;179;p13"/>
          <p:cNvSpPr txBox="1">
            <a:spLocks noGrp="1"/>
          </p:cNvSpPr>
          <p:nvPr>
            <p:ph type="title" idx="15" hasCustomPrompt="1"/>
          </p:nvPr>
        </p:nvSpPr>
        <p:spPr>
          <a:xfrm>
            <a:off x="7700084" y="4094833"/>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6667">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180" name="Google Shape;180;p13"/>
          <p:cNvSpPr/>
          <p:nvPr/>
        </p:nvSpPr>
        <p:spPr>
          <a:xfrm rot="-5267561">
            <a:off x="-2889154" y="3283043"/>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3"/>
          <p:cNvSpPr/>
          <p:nvPr/>
        </p:nvSpPr>
        <p:spPr>
          <a:xfrm rot="-5400000">
            <a:off x="-1272442" y="1671437"/>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3"/>
          <p:cNvSpPr/>
          <p:nvPr/>
        </p:nvSpPr>
        <p:spPr>
          <a:xfrm rot="5400000">
            <a:off x="-897100" y="55906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3"/>
          <p:cNvSpPr/>
          <p:nvPr/>
        </p:nvSpPr>
        <p:spPr>
          <a:xfrm rot="5400000">
            <a:off x="161817" y="41772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3"/>
          <p:cNvSpPr/>
          <p:nvPr/>
        </p:nvSpPr>
        <p:spPr>
          <a:xfrm rot="5400000">
            <a:off x="1325084" y="352951"/>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3"/>
          <p:cNvSpPr/>
          <p:nvPr/>
        </p:nvSpPr>
        <p:spPr>
          <a:xfrm rot="5400000">
            <a:off x="720184" y="17205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3"/>
          <p:cNvSpPr/>
          <p:nvPr/>
        </p:nvSpPr>
        <p:spPr>
          <a:xfrm rot="5400000">
            <a:off x="588584" y="36006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3"/>
          <p:cNvSpPr/>
          <p:nvPr/>
        </p:nvSpPr>
        <p:spPr>
          <a:xfrm rot="5532439">
            <a:off x="8798415" y="2530048"/>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13"/>
          <p:cNvSpPr/>
          <p:nvPr/>
        </p:nvSpPr>
        <p:spPr>
          <a:xfrm rot="5400000">
            <a:off x="10415156" y="3894324"/>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13"/>
          <p:cNvSpPr/>
          <p:nvPr/>
        </p:nvSpPr>
        <p:spPr>
          <a:xfrm rot="-5400000">
            <a:off x="10435453" y="4976448"/>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3"/>
          <p:cNvSpPr/>
          <p:nvPr/>
        </p:nvSpPr>
        <p:spPr>
          <a:xfrm rot="-5400000">
            <a:off x="11954400" y="24590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13"/>
          <p:cNvSpPr/>
          <p:nvPr/>
        </p:nvSpPr>
        <p:spPr>
          <a:xfrm rot="-5400000">
            <a:off x="11482833" y="50021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3"/>
          <p:cNvSpPr/>
          <p:nvPr/>
        </p:nvSpPr>
        <p:spPr>
          <a:xfrm rot="-5400000">
            <a:off x="11614433" y="31220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3"/>
          <p:cNvSpPr/>
          <p:nvPr/>
        </p:nvSpPr>
        <p:spPr>
          <a:xfrm rot="-5400000">
            <a:off x="10877933" y="6369832"/>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2879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3353884" y="3481664"/>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6711717" y="3481664"/>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958400" y="2188800"/>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198" name="Google Shape;198;p14"/>
          <p:cNvSpPr txBox="1">
            <a:spLocks noGrp="1"/>
          </p:cNvSpPr>
          <p:nvPr>
            <p:ph type="subTitle" idx="3"/>
          </p:nvPr>
        </p:nvSpPr>
        <p:spPr>
          <a:xfrm>
            <a:off x="1163367" y="2875467"/>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199" name="Google Shape;199;p14"/>
          <p:cNvSpPr txBox="1">
            <a:spLocks noGrp="1"/>
          </p:cNvSpPr>
          <p:nvPr>
            <p:ph type="subTitle" idx="4"/>
          </p:nvPr>
        </p:nvSpPr>
        <p:spPr>
          <a:xfrm>
            <a:off x="4316200" y="2188800"/>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200" name="Google Shape;200;p14"/>
          <p:cNvSpPr txBox="1">
            <a:spLocks noGrp="1"/>
          </p:cNvSpPr>
          <p:nvPr>
            <p:ph type="subTitle" idx="5"/>
          </p:nvPr>
        </p:nvSpPr>
        <p:spPr>
          <a:xfrm>
            <a:off x="4521200" y="2875493"/>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01" name="Google Shape;201;p14"/>
          <p:cNvSpPr txBox="1">
            <a:spLocks noGrp="1"/>
          </p:cNvSpPr>
          <p:nvPr>
            <p:ph type="subTitle" idx="6"/>
          </p:nvPr>
        </p:nvSpPr>
        <p:spPr>
          <a:xfrm>
            <a:off x="7674000" y="2188800"/>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202" name="Google Shape;202;p14"/>
          <p:cNvSpPr txBox="1">
            <a:spLocks noGrp="1"/>
          </p:cNvSpPr>
          <p:nvPr>
            <p:ph type="subTitle" idx="7"/>
          </p:nvPr>
        </p:nvSpPr>
        <p:spPr>
          <a:xfrm>
            <a:off x="7851233" y="2875467"/>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03" name="Google Shape;203;p14"/>
          <p:cNvSpPr txBox="1">
            <a:spLocks noGrp="1"/>
          </p:cNvSpPr>
          <p:nvPr>
            <p:ph type="subTitle" idx="8"/>
          </p:nvPr>
        </p:nvSpPr>
        <p:spPr>
          <a:xfrm>
            <a:off x="2355700" y="4140133"/>
            <a:ext cx="41228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204" name="Google Shape;204;p14"/>
          <p:cNvSpPr txBox="1">
            <a:spLocks noGrp="1"/>
          </p:cNvSpPr>
          <p:nvPr>
            <p:ph type="subTitle" idx="9"/>
          </p:nvPr>
        </p:nvSpPr>
        <p:spPr>
          <a:xfrm>
            <a:off x="2842300" y="4826827"/>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05" name="Google Shape;205;p14"/>
          <p:cNvSpPr txBox="1">
            <a:spLocks noGrp="1"/>
          </p:cNvSpPr>
          <p:nvPr>
            <p:ph type="subTitle" idx="13"/>
          </p:nvPr>
        </p:nvSpPr>
        <p:spPr>
          <a:xfrm>
            <a:off x="5995133" y="4140133"/>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206" name="Google Shape;206;p14"/>
          <p:cNvSpPr txBox="1">
            <a:spLocks noGrp="1"/>
          </p:cNvSpPr>
          <p:nvPr>
            <p:ph type="subTitle" idx="14"/>
          </p:nvPr>
        </p:nvSpPr>
        <p:spPr>
          <a:xfrm>
            <a:off x="6200133" y="4826800"/>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207" name="Google Shape;207;p14"/>
          <p:cNvSpPr txBox="1">
            <a:spLocks noGrp="1"/>
          </p:cNvSpPr>
          <p:nvPr>
            <p:ph type="title" idx="15" hasCustomPrompt="1"/>
          </p:nvPr>
        </p:nvSpPr>
        <p:spPr>
          <a:xfrm>
            <a:off x="1674967" y="1509656"/>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5032800" y="1509656"/>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8390633" y="1509656"/>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rot="10800000" flipH="1">
            <a:off x="50570" y="5833112"/>
            <a:ext cx="3340017" cy="1024987"/>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14"/>
          <p:cNvSpPr/>
          <p:nvPr/>
        </p:nvSpPr>
        <p:spPr>
          <a:xfrm rot="10800000">
            <a:off x="8190315" y="5986753"/>
            <a:ext cx="3459660" cy="91268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14"/>
          <p:cNvSpPr/>
          <p:nvPr/>
        </p:nvSpPr>
        <p:spPr>
          <a:xfrm rot="10800000" flipH="1">
            <a:off x="8843178" y="5651433"/>
            <a:ext cx="5039673" cy="1248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14"/>
          <p:cNvSpPr/>
          <p:nvPr/>
        </p:nvSpPr>
        <p:spPr>
          <a:xfrm flipH="1">
            <a:off x="-7" y="5693134"/>
            <a:ext cx="2691040" cy="116507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14"/>
          <p:cNvSpPr/>
          <p:nvPr/>
        </p:nvSpPr>
        <p:spPr>
          <a:xfrm>
            <a:off x="-1" y="5693048"/>
            <a:ext cx="2290565" cy="11647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14"/>
          <p:cNvSpPr/>
          <p:nvPr/>
        </p:nvSpPr>
        <p:spPr>
          <a:xfrm rot="10800000">
            <a:off x="9283203" y="5803116"/>
            <a:ext cx="3459768" cy="1096317"/>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14"/>
          <p:cNvSpPr txBox="1">
            <a:spLocks noGrp="1"/>
          </p:cNvSpPr>
          <p:nvPr>
            <p:ph type="title" idx="18"/>
          </p:nvPr>
        </p:nvSpPr>
        <p:spPr>
          <a:xfrm>
            <a:off x="3636000" y="484367"/>
            <a:ext cx="492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217" name="Google Shape;217;p14"/>
          <p:cNvSpPr/>
          <p:nvPr/>
        </p:nvSpPr>
        <p:spPr>
          <a:xfrm rot="5400000">
            <a:off x="3122308" y="6413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14"/>
          <p:cNvSpPr/>
          <p:nvPr/>
        </p:nvSpPr>
        <p:spPr>
          <a:xfrm rot="5400000">
            <a:off x="1319392" y="62797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4"/>
          <p:cNvSpPr/>
          <p:nvPr/>
        </p:nvSpPr>
        <p:spPr>
          <a:xfrm rot="-5400000">
            <a:off x="2246541" y="6209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14"/>
          <p:cNvSpPr/>
          <p:nvPr/>
        </p:nvSpPr>
        <p:spPr>
          <a:xfrm rot="5400000">
            <a:off x="444441" y="54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14"/>
          <p:cNvSpPr/>
          <p:nvPr/>
        </p:nvSpPr>
        <p:spPr>
          <a:xfrm rot="5400000">
            <a:off x="11540741" y="5524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4"/>
          <p:cNvSpPr/>
          <p:nvPr/>
        </p:nvSpPr>
        <p:spPr>
          <a:xfrm rot="-5400000">
            <a:off x="9823641" y="59320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14"/>
          <p:cNvSpPr/>
          <p:nvPr/>
        </p:nvSpPr>
        <p:spPr>
          <a:xfrm rot="5400000">
            <a:off x="7897541" y="64591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4549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4497800" y="3917767"/>
            <a:ext cx="5392000" cy="6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4000"/>
            </a:lvl1pPr>
            <a:lvl2pPr lvl="1" rtl="0">
              <a:spcBef>
                <a:spcPts val="2133"/>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226" name="Google Shape;226;p15"/>
          <p:cNvSpPr txBox="1">
            <a:spLocks noGrp="1"/>
          </p:cNvSpPr>
          <p:nvPr>
            <p:ph type="subTitle" idx="1"/>
          </p:nvPr>
        </p:nvSpPr>
        <p:spPr>
          <a:xfrm>
            <a:off x="2302200" y="2118233"/>
            <a:ext cx="7587600" cy="147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6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27" name="Google Shape;227;p15"/>
          <p:cNvSpPr/>
          <p:nvPr/>
        </p:nvSpPr>
        <p:spPr>
          <a:xfrm>
            <a:off x="3069101" y="-108066"/>
            <a:ext cx="7297068" cy="1656177"/>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5"/>
          <p:cNvSpPr/>
          <p:nvPr/>
        </p:nvSpPr>
        <p:spPr>
          <a:xfrm rot="10800000">
            <a:off x="4140987" y="-429169"/>
            <a:ext cx="3225747" cy="114916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15"/>
          <p:cNvSpPr/>
          <p:nvPr/>
        </p:nvSpPr>
        <p:spPr>
          <a:xfrm rot="-5400000">
            <a:off x="6792151" y="-902353"/>
            <a:ext cx="1292256" cy="2387871"/>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5"/>
          <p:cNvSpPr/>
          <p:nvPr/>
        </p:nvSpPr>
        <p:spPr>
          <a:xfrm rot="5400000">
            <a:off x="8738584" y="611000"/>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5"/>
          <p:cNvSpPr/>
          <p:nvPr/>
        </p:nvSpPr>
        <p:spPr>
          <a:xfrm rot="5400000">
            <a:off x="6030384" y="86575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5"/>
          <p:cNvSpPr/>
          <p:nvPr/>
        </p:nvSpPr>
        <p:spPr>
          <a:xfrm rot="5400000">
            <a:off x="10739717" y="12511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5"/>
          <p:cNvSpPr/>
          <p:nvPr/>
        </p:nvSpPr>
        <p:spPr>
          <a:xfrm rot="5400000">
            <a:off x="3804484" y="402317"/>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5"/>
          <p:cNvSpPr/>
          <p:nvPr/>
        </p:nvSpPr>
        <p:spPr>
          <a:xfrm rot="5400000">
            <a:off x="3201717" y="719784"/>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5"/>
          <p:cNvSpPr/>
          <p:nvPr/>
        </p:nvSpPr>
        <p:spPr>
          <a:xfrm rot="10800000">
            <a:off x="2427964" y="5309824"/>
            <a:ext cx="7437272" cy="1656177"/>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5"/>
          <p:cNvSpPr/>
          <p:nvPr/>
        </p:nvSpPr>
        <p:spPr>
          <a:xfrm>
            <a:off x="5567584" y="6137925"/>
            <a:ext cx="3225747" cy="114916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5"/>
          <p:cNvSpPr/>
          <p:nvPr/>
        </p:nvSpPr>
        <p:spPr>
          <a:xfrm rot="5400000">
            <a:off x="5064076" y="5254274"/>
            <a:ext cx="1292256" cy="2387871"/>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5"/>
          <p:cNvSpPr/>
          <p:nvPr/>
        </p:nvSpPr>
        <p:spPr>
          <a:xfrm rot="-5400000">
            <a:off x="3804500" y="5817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15"/>
          <p:cNvSpPr/>
          <p:nvPr/>
        </p:nvSpPr>
        <p:spPr>
          <a:xfrm rot="-5400000">
            <a:off x="6772733" y="58605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5"/>
          <p:cNvSpPr/>
          <p:nvPr/>
        </p:nvSpPr>
        <p:spPr>
          <a:xfrm rot="-5400000">
            <a:off x="2073333" y="64554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15"/>
          <p:cNvSpPr/>
          <p:nvPr/>
        </p:nvSpPr>
        <p:spPr>
          <a:xfrm rot="-5400000">
            <a:off x="8911833" y="6237608"/>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15"/>
          <p:cNvSpPr/>
          <p:nvPr/>
        </p:nvSpPr>
        <p:spPr>
          <a:xfrm rot="-5400000">
            <a:off x="9601400" y="6006541"/>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58221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243"/>
        <p:cNvGrpSpPr/>
        <p:nvPr/>
      </p:nvGrpSpPr>
      <p:grpSpPr>
        <a:xfrm>
          <a:off x="0" y="0"/>
          <a:ext cx="0" cy="0"/>
          <a:chOff x="0" y="0"/>
          <a:chExt cx="0" cy="0"/>
        </a:xfrm>
      </p:grpSpPr>
      <p:sp>
        <p:nvSpPr>
          <p:cNvPr id="244" name="Google Shape;244;p16"/>
          <p:cNvSpPr/>
          <p:nvPr/>
        </p:nvSpPr>
        <p:spPr>
          <a:xfrm rot="10800000" flipH="1">
            <a:off x="-46597" y="5833212"/>
            <a:ext cx="3340017" cy="1024987"/>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6"/>
          <p:cNvSpPr/>
          <p:nvPr/>
        </p:nvSpPr>
        <p:spPr>
          <a:xfrm flipH="1">
            <a:off x="8190315" y="1"/>
            <a:ext cx="3459660" cy="91268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16"/>
          <p:cNvSpPr/>
          <p:nvPr/>
        </p:nvSpPr>
        <p:spPr>
          <a:xfrm>
            <a:off x="8843178" y="0"/>
            <a:ext cx="5039673" cy="1248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6"/>
          <p:cNvSpPr/>
          <p:nvPr/>
        </p:nvSpPr>
        <p:spPr>
          <a:xfrm flipH="1">
            <a:off x="-7" y="5693134"/>
            <a:ext cx="2691040" cy="116507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6"/>
          <p:cNvSpPr/>
          <p:nvPr/>
        </p:nvSpPr>
        <p:spPr>
          <a:xfrm>
            <a:off x="-1" y="5693048"/>
            <a:ext cx="2290565" cy="11647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6"/>
          <p:cNvSpPr/>
          <p:nvPr/>
        </p:nvSpPr>
        <p:spPr>
          <a:xfrm flipH="1">
            <a:off x="9283203" y="0"/>
            <a:ext cx="3459768" cy="1096317"/>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6"/>
          <p:cNvSpPr/>
          <p:nvPr/>
        </p:nvSpPr>
        <p:spPr>
          <a:xfrm rot="9281215" flipH="1">
            <a:off x="9285063" y="5604975"/>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6"/>
          <p:cNvSpPr/>
          <p:nvPr/>
        </p:nvSpPr>
        <p:spPr>
          <a:xfrm rot="9280772" flipH="1">
            <a:off x="8026051" y="5862083"/>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6"/>
          <p:cNvSpPr/>
          <p:nvPr/>
        </p:nvSpPr>
        <p:spPr>
          <a:xfrm rot="9281383">
            <a:off x="8018716" y="5198448"/>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6"/>
          <p:cNvSpPr/>
          <p:nvPr/>
        </p:nvSpPr>
        <p:spPr>
          <a:xfrm rot="10800000" flipH="1">
            <a:off x="-1166039" y="84844"/>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6"/>
          <p:cNvSpPr/>
          <p:nvPr/>
        </p:nvSpPr>
        <p:spPr>
          <a:xfrm rot="9367883">
            <a:off x="-1521305"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6"/>
          <p:cNvSpPr/>
          <p:nvPr/>
        </p:nvSpPr>
        <p:spPr>
          <a:xfrm rot="9944222" flipH="1">
            <a:off x="-2236412" y="-39285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6"/>
          <p:cNvSpPr txBox="1">
            <a:spLocks noGrp="1"/>
          </p:cNvSpPr>
          <p:nvPr>
            <p:ph type="title"/>
          </p:nvPr>
        </p:nvSpPr>
        <p:spPr>
          <a:xfrm>
            <a:off x="3400000" y="4386999"/>
            <a:ext cx="53920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2133"/>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rPr lang="en-US"/>
              <a:t>Click to edit Master title style</a:t>
            </a:r>
            <a:endParaRPr/>
          </a:p>
        </p:txBody>
      </p:sp>
      <p:sp>
        <p:nvSpPr>
          <p:cNvPr id="257" name="Google Shape;257;p16"/>
          <p:cNvSpPr txBox="1">
            <a:spLocks noGrp="1"/>
          </p:cNvSpPr>
          <p:nvPr>
            <p:ph type="subTitle" idx="1"/>
          </p:nvPr>
        </p:nvSpPr>
        <p:spPr>
          <a:xfrm>
            <a:off x="3000200" y="1807401"/>
            <a:ext cx="6191600" cy="22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400"/>
              <a:buNone/>
              <a:defRPr sz="3200"/>
            </a:lvl1pPr>
            <a:lvl2pPr lvl="1" algn="ctr" rtl="0">
              <a:spcBef>
                <a:spcPts val="2133"/>
              </a:spcBef>
              <a:spcAft>
                <a:spcPts val="0"/>
              </a:spcAft>
              <a:buSzPts val="2400"/>
              <a:buNone/>
              <a:defRPr sz="3200"/>
            </a:lvl2pPr>
            <a:lvl3pPr lvl="2" algn="ctr" rtl="0">
              <a:spcBef>
                <a:spcPts val="2133"/>
              </a:spcBef>
              <a:spcAft>
                <a:spcPts val="0"/>
              </a:spcAft>
              <a:buSzPts val="2400"/>
              <a:buNone/>
              <a:defRPr sz="3200"/>
            </a:lvl3pPr>
            <a:lvl4pPr lvl="3" algn="ctr" rtl="0">
              <a:spcBef>
                <a:spcPts val="2133"/>
              </a:spcBef>
              <a:spcAft>
                <a:spcPts val="0"/>
              </a:spcAft>
              <a:buSzPts val="2400"/>
              <a:buNone/>
              <a:defRPr sz="3200"/>
            </a:lvl4pPr>
            <a:lvl5pPr lvl="4" algn="ctr" rtl="0">
              <a:spcBef>
                <a:spcPts val="2133"/>
              </a:spcBef>
              <a:spcAft>
                <a:spcPts val="0"/>
              </a:spcAft>
              <a:buSzPts val="2400"/>
              <a:buNone/>
              <a:defRPr sz="3200"/>
            </a:lvl5pPr>
            <a:lvl6pPr lvl="5" algn="ctr" rtl="0">
              <a:spcBef>
                <a:spcPts val="2133"/>
              </a:spcBef>
              <a:spcAft>
                <a:spcPts val="0"/>
              </a:spcAft>
              <a:buSzPts val="2400"/>
              <a:buNone/>
              <a:defRPr sz="3200"/>
            </a:lvl6pPr>
            <a:lvl7pPr lvl="6" algn="ctr" rtl="0">
              <a:spcBef>
                <a:spcPts val="2133"/>
              </a:spcBef>
              <a:spcAft>
                <a:spcPts val="0"/>
              </a:spcAft>
              <a:buSzPts val="2400"/>
              <a:buNone/>
              <a:defRPr sz="3200"/>
            </a:lvl7pPr>
            <a:lvl8pPr lvl="7" algn="ctr" rtl="0">
              <a:spcBef>
                <a:spcPts val="2133"/>
              </a:spcBef>
              <a:spcAft>
                <a:spcPts val="0"/>
              </a:spcAft>
              <a:buSzPts val="2400"/>
              <a:buNone/>
              <a:defRPr sz="3200"/>
            </a:lvl8pPr>
            <a:lvl9pPr lvl="8" algn="ctr" rtl="0">
              <a:spcBef>
                <a:spcPts val="2133"/>
              </a:spcBef>
              <a:spcAft>
                <a:spcPts val="2133"/>
              </a:spcAft>
              <a:buSzPts val="2400"/>
              <a:buNone/>
              <a:defRPr sz="3200"/>
            </a:lvl9pPr>
          </a:lstStyle>
          <a:p>
            <a:r>
              <a:rPr lang="en-US"/>
              <a:t>Click to edit Master subtitle style</a:t>
            </a:r>
            <a:endParaRPr/>
          </a:p>
        </p:txBody>
      </p:sp>
      <p:sp>
        <p:nvSpPr>
          <p:cNvPr id="258" name="Google Shape;258;p16"/>
          <p:cNvSpPr/>
          <p:nvPr/>
        </p:nvSpPr>
        <p:spPr>
          <a:xfrm rot="5400000">
            <a:off x="3122308" y="6413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6"/>
          <p:cNvSpPr/>
          <p:nvPr/>
        </p:nvSpPr>
        <p:spPr>
          <a:xfrm rot="5400000">
            <a:off x="1319392" y="62797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6"/>
          <p:cNvSpPr/>
          <p:nvPr/>
        </p:nvSpPr>
        <p:spPr>
          <a:xfrm rot="-5400000">
            <a:off x="2246541" y="6209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6"/>
          <p:cNvSpPr/>
          <p:nvPr/>
        </p:nvSpPr>
        <p:spPr>
          <a:xfrm rot="5400000">
            <a:off x="444441" y="54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6"/>
          <p:cNvSpPr/>
          <p:nvPr/>
        </p:nvSpPr>
        <p:spPr>
          <a:xfrm rot="5400000">
            <a:off x="1276008" y="801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6"/>
          <p:cNvSpPr/>
          <p:nvPr/>
        </p:nvSpPr>
        <p:spPr>
          <a:xfrm rot="5400000">
            <a:off x="11419859" y="6456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6"/>
          <p:cNvSpPr/>
          <p:nvPr/>
        </p:nvSpPr>
        <p:spPr>
          <a:xfrm rot="-5400000">
            <a:off x="313041" y="13379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6"/>
          <p:cNvSpPr/>
          <p:nvPr/>
        </p:nvSpPr>
        <p:spPr>
          <a:xfrm rot="5400000">
            <a:off x="1969441" y="187725"/>
            <a:ext cx="218000" cy="2180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6"/>
          <p:cNvSpPr/>
          <p:nvPr/>
        </p:nvSpPr>
        <p:spPr>
          <a:xfrm rot="5400000">
            <a:off x="10977541" y="57836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6"/>
          <p:cNvSpPr/>
          <p:nvPr/>
        </p:nvSpPr>
        <p:spPr>
          <a:xfrm rot="5400000">
            <a:off x="9854525" y="60784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6"/>
          <p:cNvSpPr/>
          <p:nvPr/>
        </p:nvSpPr>
        <p:spPr>
          <a:xfrm rot="-5400000">
            <a:off x="11881441" y="47435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6"/>
          <p:cNvSpPr/>
          <p:nvPr/>
        </p:nvSpPr>
        <p:spPr>
          <a:xfrm rot="5400000">
            <a:off x="9728808" y="6946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2612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946667" y="2560267"/>
            <a:ext cx="9455600" cy="169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272" name="Google Shape;272;p17"/>
          <p:cNvSpPr txBox="1">
            <a:spLocks noGrp="1"/>
          </p:cNvSpPr>
          <p:nvPr>
            <p:ph type="title" idx="2" hasCustomPrompt="1"/>
          </p:nvPr>
        </p:nvSpPr>
        <p:spPr>
          <a:xfrm>
            <a:off x="946667" y="1248100"/>
            <a:ext cx="3910400" cy="130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10666">
                <a:solidFill>
                  <a:schemeClr val="accent2"/>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273" name="Google Shape;273;p17"/>
          <p:cNvSpPr txBox="1">
            <a:spLocks noGrp="1"/>
          </p:cNvSpPr>
          <p:nvPr>
            <p:ph type="subTitle" idx="1"/>
          </p:nvPr>
        </p:nvSpPr>
        <p:spPr>
          <a:xfrm>
            <a:off x="946667" y="4266833"/>
            <a:ext cx="6372800" cy="10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274" name="Google Shape;274;p17"/>
          <p:cNvSpPr/>
          <p:nvPr/>
        </p:nvSpPr>
        <p:spPr>
          <a:xfrm rot="10800000">
            <a:off x="5059633" y="4701633"/>
            <a:ext cx="7026000" cy="21564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17"/>
          <p:cNvSpPr/>
          <p:nvPr/>
        </p:nvSpPr>
        <p:spPr>
          <a:xfrm flipH="1">
            <a:off x="5439212" y="0"/>
            <a:ext cx="5131661" cy="135386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17"/>
          <p:cNvSpPr/>
          <p:nvPr/>
        </p:nvSpPr>
        <p:spPr>
          <a:xfrm>
            <a:off x="6407814" y="0"/>
            <a:ext cx="7475269" cy="1851176"/>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17"/>
          <p:cNvSpPr/>
          <p:nvPr/>
        </p:nvSpPr>
        <p:spPr>
          <a:xfrm>
            <a:off x="6531046" y="4407379"/>
            <a:ext cx="5661087" cy="2450735"/>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7"/>
          <p:cNvSpPr/>
          <p:nvPr/>
        </p:nvSpPr>
        <p:spPr>
          <a:xfrm flipH="1">
            <a:off x="7372983" y="4407200"/>
            <a:ext cx="4819032" cy="2450509"/>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7"/>
          <p:cNvSpPr/>
          <p:nvPr/>
        </p:nvSpPr>
        <p:spPr>
          <a:xfrm flipH="1">
            <a:off x="7061202" y="0"/>
            <a:ext cx="5130813" cy="1625813"/>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17"/>
          <p:cNvSpPr/>
          <p:nvPr/>
        </p:nvSpPr>
        <p:spPr>
          <a:xfrm rot="5400000">
            <a:off x="9692675" y="1407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17"/>
          <p:cNvSpPr/>
          <p:nvPr/>
        </p:nvSpPr>
        <p:spPr>
          <a:xfrm rot="5400000">
            <a:off x="7889759" y="12743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7"/>
          <p:cNvSpPr/>
          <p:nvPr/>
        </p:nvSpPr>
        <p:spPr>
          <a:xfrm rot="-5400000">
            <a:off x="8816908" y="1204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17"/>
          <p:cNvSpPr/>
          <p:nvPr/>
        </p:nvSpPr>
        <p:spPr>
          <a:xfrm rot="5400000">
            <a:off x="7014808" y="428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7"/>
          <p:cNvSpPr/>
          <p:nvPr/>
        </p:nvSpPr>
        <p:spPr>
          <a:xfrm rot="-5400000" flipH="1">
            <a:off x="5788908" y="63377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7"/>
          <p:cNvSpPr/>
          <p:nvPr/>
        </p:nvSpPr>
        <p:spPr>
          <a:xfrm rot="5400000" flipH="1">
            <a:off x="7101408" y="57725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7"/>
          <p:cNvSpPr/>
          <p:nvPr/>
        </p:nvSpPr>
        <p:spPr>
          <a:xfrm rot="-5400000" flipH="1">
            <a:off x="9474675" y="4899608"/>
            <a:ext cx="218000" cy="2180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78922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87"/>
        <p:cNvGrpSpPr/>
        <p:nvPr/>
      </p:nvGrpSpPr>
      <p:grpSpPr>
        <a:xfrm>
          <a:off x="0" y="0"/>
          <a:ext cx="0" cy="0"/>
          <a:chOff x="0" y="0"/>
          <a:chExt cx="0" cy="0"/>
        </a:xfrm>
      </p:grpSpPr>
      <p:sp>
        <p:nvSpPr>
          <p:cNvPr id="288" name="Google Shape;288;p18"/>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289" name="Google Shape;289;p18"/>
          <p:cNvSpPr txBox="1">
            <a:spLocks noGrp="1"/>
          </p:cNvSpPr>
          <p:nvPr>
            <p:ph type="title" idx="2" hasCustomPrompt="1"/>
          </p:nvPr>
        </p:nvSpPr>
        <p:spPr>
          <a:xfrm>
            <a:off x="1179731" y="1998851"/>
            <a:ext cx="42672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90" name="Google Shape;290;p18"/>
          <p:cNvSpPr txBox="1">
            <a:spLocks noGrp="1"/>
          </p:cNvSpPr>
          <p:nvPr>
            <p:ph type="subTitle" idx="1"/>
          </p:nvPr>
        </p:nvSpPr>
        <p:spPr>
          <a:xfrm>
            <a:off x="1465931" y="2942817"/>
            <a:ext cx="3694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291" name="Google Shape;291;p18"/>
          <p:cNvSpPr txBox="1">
            <a:spLocks noGrp="1"/>
          </p:cNvSpPr>
          <p:nvPr>
            <p:ph type="title" idx="3" hasCustomPrompt="1"/>
          </p:nvPr>
        </p:nvSpPr>
        <p:spPr>
          <a:xfrm>
            <a:off x="6745064" y="1998851"/>
            <a:ext cx="42672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92" name="Google Shape;292;p18"/>
          <p:cNvSpPr txBox="1">
            <a:spLocks noGrp="1"/>
          </p:cNvSpPr>
          <p:nvPr>
            <p:ph type="subTitle" idx="4"/>
          </p:nvPr>
        </p:nvSpPr>
        <p:spPr>
          <a:xfrm>
            <a:off x="7031233" y="2942833"/>
            <a:ext cx="3694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293" name="Google Shape;293;p18"/>
          <p:cNvSpPr txBox="1">
            <a:spLocks noGrp="1"/>
          </p:cNvSpPr>
          <p:nvPr>
            <p:ph type="title" idx="5" hasCustomPrompt="1"/>
          </p:nvPr>
        </p:nvSpPr>
        <p:spPr>
          <a:xfrm>
            <a:off x="3962397" y="4145967"/>
            <a:ext cx="42672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94" name="Google Shape;294;p18"/>
          <p:cNvSpPr txBox="1">
            <a:spLocks noGrp="1"/>
          </p:cNvSpPr>
          <p:nvPr>
            <p:ph type="subTitle" idx="6"/>
          </p:nvPr>
        </p:nvSpPr>
        <p:spPr>
          <a:xfrm>
            <a:off x="4248597" y="5089233"/>
            <a:ext cx="369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295" name="Google Shape;295;p18"/>
          <p:cNvSpPr/>
          <p:nvPr/>
        </p:nvSpPr>
        <p:spPr>
          <a:xfrm rot="10800000" flipH="1">
            <a:off x="8835768" y="5063337"/>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8"/>
          <p:cNvSpPr/>
          <p:nvPr/>
        </p:nvSpPr>
        <p:spPr>
          <a:xfrm rot="10800000" flipH="1">
            <a:off x="8382701" y="6120386"/>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8"/>
          <p:cNvSpPr/>
          <p:nvPr/>
        </p:nvSpPr>
        <p:spPr>
          <a:xfrm flipH="1">
            <a:off x="8319867" y="63230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18"/>
          <p:cNvSpPr/>
          <p:nvPr/>
        </p:nvSpPr>
        <p:spPr>
          <a:xfrm flipH="1">
            <a:off x="10491451" y="59787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18"/>
          <p:cNvSpPr/>
          <p:nvPr/>
        </p:nvSpPr>
        <p:spPr>
          <a:xfrm flipH="1">
            <a:off x="9995753" y="5449523"/>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18"/>
          <p:cNvSpPr/>
          <p:nvPr/>
        </p:nvSpPr>
        <p:spPr>
          <a:xfrm flipH="1">
            <a:off x="10840100" y="54495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18"/>
          <p:cNvSpPr/>
          <p:nvPr/>
        </p:nvSpPr>
        <p:spPr>
          <a:xfrm flipH="1">
            <a:off x="11803117" y="45930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8"/>
          <p:cNvSpPr/>
          <p:nvPr/>
        </p:nvSpPr>
        <p:spPr>
          <a:xfrm flipH="1">
            <a:off x="-332134" y="109445"/>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8"/>
          <p:cNvSpPr/>
          <p:nvPr/>
        </p:nvSpPr>
        <p:spPr>
          <a:xfrm flipH="1">
            <a:off x="54305" y="-352349"/>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18"/>
          <p:cNvSpPr/>
          <p:nvPr/>
        </p:nvSpPr>
        <p:spPr>
          <a:xfrm rot="10800000" flipH="1">
            <a:off x="1541751" y="573400"/>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8"/>
          <p:cNvSpPr/>
          <p:nvPr/>
        </p:nvSpPr>
        <p:spPr>
          <a:xfrm rot="10800000" flipH="1">
            <a:off x="-398700" y="-84686"/>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8"/>
          <p:cNvSpPr/>
          <p:nvPr/>
        </p:nvSpPr>
        <p:spPr>
          <a:xfrm rot="10800000" flipH="1">
            <a:off x="1279900" y="118905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8"/>
          <p:cNvSpPr/>
          <p:nvPr/>
        </p:nvSpPr>
        <p:spPr>
          <a:xfrm flipH="1">
            <a:off x="3737300" y="3095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18"/>
          <p:cNvSpPr/>
          <p:nvPr/>
        </p:nvSpPr>
        <p:spPr>
          <a:xfrm rot="10800000" flipH="1">
            <a:off x="230084" y="19591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3514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773400" y="3629151"/>
            <a:ext cx="5426000" cy="9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11" name="Google Shape;311;p19"/>
          <p:cNvSpPr txBox="1">
            <a:spLocks noGrp="1"/>
          </p:cNvSpPr>
          <p:nvPr>
            <p:ph type="title" hasCustomPrompt="1"/>
          </p:nvPr>
        </p:nvSpPr>
        <p:spPr>
          <a:xfrm>
            <a:off x="2913801" y="2809551"/>
            <a:ext cx="5145200" cy="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12" name="Google Shape;312;p19"/>
          <p:cNvSpPr txBox="1">
            <a:spLocks noGrp="1"/>
          </p:cNvSpPr>
          <p:nvPr>
            <p:ph type="subTitle" idx="2"/>
          </p:nvPr>
        </p:nvSpPr>
        <p:spPr>
          <a:xfrm>
            <a:off x="5253167" y="5414567"/>
            <a:ext cx="5612000" cy="9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13" name="Google Shape;313;p19"/>
          <p:cNvSpPr txBox="1">
            <a:spLocks noGrp="1"/>
          </p:cNvSpPr>
          <p:nvPr>
            <p:ph type="title" idx="3" hasCustomPrompt="1"/>
          </p:nvPr>
        </p:nvSpPr>
        <p:spPr>
          <a:xfrm>
            <a:off x="5486567" y="4594967"/>
            <a:ext cx="5145200" cy="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14" name="Google Shape;314;p19"/>
          <p:cNvSpPr txBox="1">
            <a:spLocks noGrp="1"/>
          </p:cNvSpPr>
          <p:nvPr>
            <p:ph type="subTitle" idx="4"/>
          </p:nvPr>
        </p:nvSpPr>
        <p:spPr>
          <a:xfrm>
            <a:off x="200967" y="1843733"/>
            <a:ext cx="5426000" cy="9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315" name="Google Shape;315;p19"/>
          <p:cNvSpPr txBox="1">
            <a:spLocks noGrp="1"/>
          </p:cNvSpPr>
          <p:nvPr>
            <p:ph type="title" idx="5" hasCustomPrompt="1"/>
          </p:nvPr>
        </p:nvSpPr>
        <p:spPr>
          <a:xfrm>
            <a:off x="341367" y="1024133"/>
            <a:ext cx="5145200" cy="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16" name="Google Shape;316;p19"/>
          <p:cNvSpPr/>
          <p:nvPr/>
        </p:nvSpPr>
        <p:spPr>
          <a:xfrm flipH="1">
            <a:off x="5252842" y="163"/>
            <a:ext cx="6835569" cy="209761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19"/>
          <p:cNvSpPr/>
          <p:nvPr/>
        </p:nvSpPr>
        <p:spPr>
          <a:xfrm rot="10800000" flipH="1">
            <a:off x="1696943" y="5473395"/>
            <a:ext cx="5249311" cy="138480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9"/>
          <p:cNvSpPr/>
          <p:nvPr/>
        </p:nvSpPr>
        <p:spPr>
          <a:xfrm rot="10800000">
            <a:off x="-1743777" y="4964652"/>
            <a:ext cx="7646707" cy="1893541"/>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19"/>
          <p:cNvSpPr/>
          <p:nvPr/>
        </p:nvSpPr>
        <p:spPr>
          <a:xfrm rot="10800000" flipH="1">
            <a:off x="6684624" y="54"/>
            <a:ext cx="5507776" cy="238426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19"/>
          <p:cNvSpPr/>
          <p:nvPr/>
        </p:nvSpPr>
        <p:spPr>
          <a:xfrm rot="10800000">
            <a:off x="7505040" y="652"/>
            <a:ext cx="4686864" cy="2383837"/>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19"/>
          <p:cNvSpPr/>
          <p:nvPr/>
        </p:nvSpPr>
        <p:spPr>
          <a:xfrm rot="10800000" flipH="1">
            <a:off x="-13986" y="5194622"/>
            <a:ext cx="5249473" cy="1663573"/>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19"/>
          <p:cNvSpPr/>
          <p:nvPr/>
        </p:nvSpPr>
        <p:spPr>
          <a:xfrm rot="5400000">
            <a:off x="4212592" y="56645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19"/>
          <p:cNvSpPr/>
          <p:nvPr/>
        </p:nvSpPr>
        <p:spPr>
          <a:xfrm rot="5400000">
            <a:off x="2037775" y="56865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19"/>
          <p:cNvSpPr/>
          <p:nvPr/>
        </p:nvSpPr>
        <p:spPr>
          <a:xfrm rot="-5400000">
            <a:off x="2964925" y="5616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9"/>
          <p:cNvSpPr/>
          <p:nvPr/>
        </p:nvSpPr>
        <p:spPr>
          <a:xfrm rot="5400000">
            <a:off x="1162825" y="4840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9"/>
          <p:cNvSpPr/>
          <p:nvPr/>
        </p:nvSpPr>
        <p:spPr>
          <a:xfrm rot="5400000">
            <a:off x="9095941" y="1052775"/>
            <a:ext cx="218000" cy="2180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9"/>
          <p:cNvSpPr/>
          <p:nvPr/>
        </p:nvSpPr>
        <p:spPr>
          <a:xfrm rot="5400000">
            <a:off x="6946459" y="10959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9"/>
          <p:cNvSpPr/>
          <p:nvPr/>
        </p:nvSpPr>
        <p:spPr>
          <a:xfrm rot="-5400000">
            <a:off x="9667275" y="23842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9"/>
          <p:cNvSpPr/>
          <p:nvPr/>
        </p:nvSpPr>
        <p:spPr>
          <a:xfrm rot="5400000">
            <a:off x="5842841" y="1628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5130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2838833" y="484367"/>
            <a:ext cx="6514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32" name="Google Shape;332;p20"/>
          <p:cNvSpPr/>
          <p:nvPr/>
        </p:nvSpPr>
        <p:spPr>
          <a:xfrm flipH="1">
            <a:off x="-188690" y="-157720"/>
            <a:ext cx="4272457"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20"/>
          <p:cNvSpPr/>
          <p:nvPr/>
        </p:nvSpPr>
        <p:spPr>
          <a:xfrm rot="10800000" flipH="1">
            <a:off x="-321730" y="-96892"/>
            <a:ext cx="3227363"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20"/>
          <p:cNvSpPr/>
          <p:nvPr/>
        </p:nvSpPr>
        <p:spPr>
          <a:xfrm rot="-10484947">
            <a:off x="-930553" y="-549076"/>
            <a:ext cx="245790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20"/>
          <p:cNvSpPr/>
          <p:nvPr/>
        </p:nvSpPr>
        <p:spPr>
          <a:xfrm rot="10800000" flipH="1">
            <a:off x="2345684" y="610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20"/>
          <p:cNvSpPr/>
          <p:nvPr/>
        </p:nvSpPr>
        <p:spPr>
          <a:xfrm rot="10800000" flipH="1">
            <a:off x="1159135" y="92954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20"/>
          <p:cNvSpPr/>
          <p:nvPr/>
        </p:nvSpPr>
        <p:spPr>
          <a:xfrm rot="10800000" flipH="1">
            <a:off x="121535" y="1683112"/>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89160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40" name="Google Shape;340;p21"/>
          <p:cNvSpPr/>
          <p:nvPr/>
        </p:nvSpPr>
        <p:spPr>
          <a:xfrm rot="1518785">
            <a:off x="9272764" y="155822"/>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21"/>
          <p:cNvSpPr/>
          <p:nvPr/>
        </p:nvSpPr>
        <p:spPr>
          <a:xfrm rot="1519228">
            <a:off x="8013752" y="-781147"/>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21"/>
          <p:cNvSpPr/>
          <p:nvPr/>
        </p:nvSpPr>
        <p:spPr>
          <a:xfrm rot="1518617" flipH="1">
            <a:off x="8006417" y="-670819"/>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21"/>
          <p:cNvSpPr/>
          <p:nvPr/>
        </p:nvSpPr>
        <p:spPr>
          <a:xfrm rot="-5400000">
            <a:off x="8785508" y="220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21"/>
          <p:cNvSpPr/>
          <p:nvPr/>
        </p:nvSpPr>
        <p:spPr>
          <a:xfrm rot="-5400000">
            <a:off x="10675225" y="4401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21"/>
          <p:cNvSpPr/>
          <p:nvPr/>
        </p:nvSpPr>
        <p:spPr>
          <a:xfrm rot="5400000">
            <a:off x="9748075" y="5102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21"/>
          <p:cNvSpPr/>
          <p:nvPr/>
        </p:nvSpPr>
        <p:spPr>
          <a:xfrm rot="-5400000">
            <a:off x="11463375" y="12000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79729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47"/>
        <p:cNvGrpSpPr/>
        <p:nvPr/>
      </p:nvGrpSpPr>
      <p:grpSpPr>
        <a:xfrm>
          <a:off x="0" y="0"/>
          <a:ext cx="0" cy="0"/>
          <a:chOff x="0" y="0"/>
          <a:chExt cx="0" cy="0"/>
        </a:xfrm>
      </p:grpSpPr>
      <p:sp>
        <p:nvSpPr>
          <p:cNvPr id="348" name="Google Shape;348;p2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49" name="Google Shape;349;p22"/>
          <p:cNvSpPr/>
          <p:nvPr/>
        </p:nvSpPr>
        <p:spPr>
          <a:xfrm>
            <a:off x="79994" y="140"/>
            <a:ext cx="4265252" cy="13090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22"/>
          <p:cNvSpPr/>
          <p:nvPr/>
        </p:nvSpPr>
        <p:spPr>
          <a:xfrm rot="10800000">
            <a:off x="15566" y="-213"/>
            <a:ext cx="3436647" cy="148816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22"/>
          <p:cNvSpPr/>
          <p:nvPr/>
        </p:nvSpPr>
        <p:spPr>
          <a:xfrm rot="10800000" flipH="1">
            <a:off x="15409" y="371"/>
            <a:ext cx="2924969" cy="14876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22"/>
          <p:cNvSpPr/>
          <p:nvPr/>
        </p:nvSpPr>
        <p:spPr>
          <a:xfrm rot="5400000" flipH="1">
            <a:off x="4345241" y="266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22"/>
          <p:cNvSpPr/>
          <p:nvPr/>
        </p:nvSpPr>
        <p:spPr>
          <a:xfrm rot="5400000" flipH="1">
            <a:off x="1696892" y="592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4" name="Google Shape;354;p22"/>
          <p:cNvSpPr/>
          <p:nvPr/>
        </p:nvSpPr>
        <p:spPr>
          <a:xfrm rot="5400000" flipH="1">
            <a:off x="502008" y="1811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2279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549967" y="3015117"/>
            <a:ext cx="7092000" cy="10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28" name="Google Shape;28;p3"/>
          <p:cNvSpPr txBox="1">
            <a:spLocks noGrp="1"/>
          </p:cNvSpPr>
          <p:nvPr>
            <p:ph type="title" idx="2" hasCustomPrompt="1"/>
          </p:nvPr>
        </p:nvSpPr>
        <p:spPr>
          <a:xfrm>
            <a:off x="4140800" y="1552900"/>
            <a:ext cx="39104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accent2"/>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29" name="Google Shape;29;p3"/>
          <p:cNvSpPr txBox="1">
            <a:spLocks noGrp="1"/>
          </p:cNvSpPr>
          <p:nvPr>
            <p:ph type="subTitle" idx="1"/>
          </p:nvPr>
        </p:nvSpPr>
        <p:spPr>
          <a:xfrm>
            <a:off x="3753867" y="4266837"/>
            <a:ext cx="4684400" cy="7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0" name="Google Shape;30;p3"/>
          <p:cNvSpPr/>
          <p:nvPr/>
        </p:nvSpPr>
        <p:spPr>
          <a:xfrm rot="10800000">
            <a:off x="-346922" y="438039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p:nvPr/>
        </p:nvSpPr>
        <p:spPr>
          <a:xfrm rot="10800000">
            <a:off x="211309" y="5906643"/>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4932967" y="62182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2414684" y="58434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442899" y="493793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1642700" y="53560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145184" y="40100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7153568" y="22215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6499401" y="-444616"/>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3"/>
          <p:cNvSpPr/>
          <p:nvPr/>
        </p:nvSpPr>
        <p:spPr>
          <a:xfrm rot="10800000">
            <a:off x="7153567" y="5590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rot="10800000">
            <a:off x="9585051" y="8474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3"/>
          <p:cNvSpPr/>
          <p:nvPr/>
        </p:nvSpPr>
        <p:spPr>
          <a:xfrm rot="10800000">
            <a:off x="8828366" y="-5810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3"/>
          <p:cNvSpPr/>
          <p:nvPr/>
        </p:nvSpPr>
        <p:spPr>
          <a:xfrm rot="10800000">
            <a:off x="10443833" y="14212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3"/>
          <p:cNvSpPr/>
          <p:nvPr/>
        </p:nvSpPr>
        <p:spPr>
          <a:xfrm rot="10800000">
            <a:off x="11854551" y="2680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339947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947367" y="2633167"/>
            <a:ext cx="2764800" cy="159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57" name="Google Shape;357;p23"/>
          <p:cNvSpPr/>
          <p:nvPr/>
        </p:nvSpPr>
        <p:spPr>
          <a:xfrm rot="5400000">
            <a:off x="8138036" y="2782881"/>
            <a:ext cx="6836563" cy="1271367"/>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23"/>
          <p:cNvSpPr/>
          <p:nvPr/>
        </p:nvSpPr>
        <p:spPr>
          <a:xfrm rot="5400000">
            <a:off x="8231893" y="2897778"/>
            <a:ext cx="6857603" cy="106261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23"/>
          <p:cNvSpPr/>
          <p:nvPr/>
        </p:nvSpPr>
        <p:spPr>
          <a:xfrm rot="5400000" flipH="1">
            <a:off x="8191526" y="2857526"/>
            <a:ext cx="6857783" cy="1143165"/>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23"/>
          <p:cNvSpPr/>
          <p:nvPr/>
        </p:nvSpPr>
        <p:spPr>
          <a:xfrm rot="10800000">
            <a:off x="10920625" y="39006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23"/>
          <p:cNvSpPr/>
          <p:nvPr/>
        </p:nvSpPr>
        <p:spPr>
          <a:xfrm rot="10800000">
            <a:off x="11251441" y="24121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23"/>
          <p:cNvSpPr/>
          <p:nvPr/>
        </p:nvSpPr>
        <p:spPr>
          <a:xfrm>
            <a:off x="10964025" y="60087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23"/>
          <p:cNvSpPr/>
          <p:nvPr/>
        </p:nvSpPr>
        <p:spPr>
          <a:xfrm rot="10800000">
            <a:off x="10790759" y="4767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7527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66" name="Google Shape;366;p24"/>
          <p:cNvSpPr/>
          <p:nvPr/>
        </p:nvSpPr>
        <p:spPr>
          <a:xfrm rot="-3280717" flipH="1">
            <a:off x="10375657" y="5056961"/>
            <a:ext cx="3257528" cy="125331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24"/>
          <p:cNvSpPr/>
          <p:nvPr/>
        </p:nvSpPr>
        <p:spPr>
          <a:xfrm rot="-4712503">
            <a:off x="10171575" y="5272653"/>
            <a:ext cx="4205247" cy="149477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24"/>
          <p:cNvSpPr/>
          <p:nvPr/>
        </p:nvSpPr>
        <p:spPr>
          <a:xfrm rot="-4136030" flipH="1">
            <a:off x="10022463" y="4823984"/>
            <a:ext cx="4807567" cy="1592907"/>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24"/>
          <p:cNvSpPr/>
          <p:nvPr/>
        </p:nvSpPr>
        <p:spPr>
          <a:xfrm rot="1958429">
            <a:off x="11725685" y="3852507"/>
            <a:ext cx="218033" cy="218033"/>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24"/>
          <p:cNvSpPr/>
          <p:nvPr/>
        </p:nvSpPr>
        <p:spPr>
          <a:xfrm rot="-8839666">
            <a:off x="11829127" y="5263161"/>
            <a:ext cx="131152" cy="13148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24"/>
          <p:cNvSpPr/>
          <p:nvPr/>
        </p:nvSpPr>
        <p:spPr>
          <a:xfrm rot="1958429">
            <a:off x="11254938" y="5983242"/>
            <a:ext cx="218033" cy="218033"/>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09773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74" name="Google Shape;374;p25"/>
          <p:cNvSpPr/>
          <p:nvPr/>
        </p:nvSpPr>
        <p:spPr>
          <a:xfrm rot="10800000">
            <a:off x="9734634" y="8473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25"/>
          <p:cNvSpPr/>
          <p:nvPr/>
        </p:nvSpPr>
        <p:spPr>
          <a:xfrm rot="-9367883" flipH="1">
            <a:off x="9142295" y="-45083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25"/>
          <p:cNvSpPr/>
          <p:nvPr/>
        </p:nvSpPr>
        <p:spPr>
          <a:xfrm rot="-9944222">
            <a:off x="9255515" y="-39297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7" name="Google Shape;377;p25"/>
          <p:cNvSpPr/>
          <p:nvPr/>
        </p:nvSpPr>
        <p:spPr>
          <a:xfrm rot="5400000">
            <a:off x="11768941" y="2044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5"/>
          <p:cNvSpPr/>
          <p:nvPr/>
        </p:nvSpPr>
        <p:spPr>
          <a:xfrm rot="5400000">
            <a:off x="9133659" y="1491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25"/>
          <p:cNvSpPr/>
          <p:nvPr/>
        </p:nvSpPr>
        <p:spPr>
          <a:xfrm rot="-5400000">
            <a:off x="10668441" y="950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69087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380"/>
        <p:cNvGrpSpPr/>
        <p:nvPr/>
      </p:nvGrpSpPr>
      <p:grpSpPr>
        <a:xfrm>
          <a:off x="0" y="0"/>
          <a:ext cx="0" cy="0"/>
          <a:chOff x="0" y="0"/>
          <a:chExt cx="0" cy="0"/>
        </a:xfrm>
      </p:grpSpPr>
      <p:sp>
        <p:nvSpPr>
          <p:cNvPr id="381" name="Google Shape;381;p26"/>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82" name="Google Shape;382;p26"/>
          <p:cNvSpPr/>
          <p:nvPr/>
        </p:nvSpPr>
        <p:spPr>
          <a:xfrm rot="10800000" flipH="1">
            <a:off x="-1842014" y="39802"/>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26"/>
          <p:cNvSpPr/>
          <p:nvPr/>
        </p:nvSpPr>
        <p:spPr>
          <a:xfrm rot="9732937">
            <a:off x="-2216921" y="-549130"/>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26"/>
          <p:cNvSpPr/>
          <p:nvPr/>
        </p:nvSpPr>
        <p:spPr>
          <a:xfrm rot="10173584" flipH="1">
            <a:off x="-3270497" y="-459417"/>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5" name="Google Shape;385;p26"/>
          <p:cNvSpPr/>
          <p:nvPr/>
        </p:nvSpPr>
        <p:spPr>
          <a:xfrm rot="5400000" flipH="1">
            <a:off x="3638408" y="79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6" name="Google Shape;386;p26"/>
          <p:cNvSpPr/>
          <p:nvPr/>
        </p:nvSpPr>
        <p:spPr>
          <a:xfrm rot="5400000" flipH="1">
            <a:off x="1472192" y="8003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7" name="Google Shape;387;p26"/>
          <p:cNvSpPr/>
          <p:nvPr/>
        </p:nvSpPr>
        <p:spPr>
          <a:xfrm rot="5400000" flipH="1">
            <a:off x="408475" y="1334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442952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388"/>
        <p:cNvGrpSpPr/>
        <p:nvPr/>
      </p:nvGrpSpPr>
      <p:grpSpPr>
        <a:xfrm>
          <a:off x="0" y="0"/>
          <a:ext cx="0" cy="0"/>
          <a:chOff x="0" y="0"/>
          <a:chExt cx="0" cy="0"/>
        </a:xfrm>
      </p:grpSpPr>
      <p:sp>
        <p:nvSpPr>
          <p:cNvPr id="389" name="Google Shape;389;p27"/>
          <p:cNvSpPr/>
          <p:nvPr/>
        </p:nvSpPr>
        <p:spPr>
          <a:xfrm rot="10800000">
            <a:off x="37504" y="6075967"/>
            <a:ext cx="12154435" cy="840567"/>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0" name="Google Shape;390;p27"/>
          <p:cNvSpPr/>
          <p:nvPr/>
        </p:nvSpPr>
        <p:spPr>
          <a:xfrm rot="10800000">
            <a:off x="352" y="6213842"/>
            <a:ext cx="12191587" cy="70269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1" name="Google Shape;391;p27"/>
          <p:cNvSpPr/>
          <p:nvPr/>
        </p:nvSpPr>
        <p:spPr>
          <a:xfrm rot="10800000" flipH="1">
            <a:off x="0" y="6160488"/>
            <a:ext cx="12192104" cy="756045"/>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2" name="Google Shape;392;p27"/>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93" name="Google Shape;393;p27"/>
          <p:cNvSpPr/>
          <p:nvPr/>
        </p:nvSpPr>
        <p:spPr>
          <a:xfrm rot="5400000">
            <a:off x="6807508" y="6051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4" name="Google Shape;394;p27"/>
          <p:cNvSpPr/>
          <p:nvPr/>
        </p:nvSpPr>
        <p:spPr>
          <a:xfrm rot="5400000">
            <a:off x="3485525" y="60944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5" name="Google Shape;395;p27"/>
          <p:cNvSpPr/>
          <p:nvPr/>
        </p:nvSpPr>
        <p:spPr>
          <a:xfrm rot="-5400000">
            <a:off x="10866241" y="5919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6" name="Google Shape;396;p27"/>
          <p:cNvSpPr/>
          <p:nvPr/>
        </p:nvSpPr>
        <p:spPr>
          <a:xfrm rot="5400000">
            <a:off x="228741" y="6205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487549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399" name="Google Shape;399;p28"/>
          <p:cNvSpPr/>
          <p:nvPr/>
        </p:nvSpPr>
        <p:spPr>
          <a:xfrm flipH="1">
            <a:off x="8989714" y="5533693"/>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0" name="Google Shape;400;p28"/>
          <p:cNvSpPr/>
          <p:nvPr/>
        </p:nvSpPr>
        <p:spPr>
          <a:xfrm rot="-1432117">
            <a:off x="8397374" y="5827715"/>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28"/>
          <p:cNvSpPr/>
          <p:nvPr/>
        </p:nvSpPr>
        <p:spPr>
          <a:xfrm rot="-855778" flipH="1">
            <a:off x="8510593" y="5671713"/>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28"/>
          <p:cNvSpPr/>
          <p:nvPr/>
        </p:nvSpPr>
        <p:spPr>
          <a:xfrm rot="3639566">
            <a:off x="11798333" y="5080297"/>
            <a:ext cx="217959" cy="217959"/>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3" name="Google Shape;403;p28"/>
          <p:cNvSpPr/>
          <p:nvPr/>
        </p:nvSpPr>
        <p:spPr>
          <a:xfrm rot="3637394">
            <a:off x="10145394" y="5873628"/>
            <a:ext cx="131281"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4" name="Google Shape;404;p28"/>
          <p:cNvSpPr/>
          <p:nvPr/>
        </p:nvSpPr>
        <p:spPr>
          <a:xfrm rot="-7162606">
            <a:off x="10919310" y="5358454"/>
            <a:ext cx="131281"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5" name="Google Shape;405;p28"/>
          <p:cNvSpPr/>
          <p:nvPr/>
        </p:nvSpPr>
        <p:spPr>
          <a:xfrm rot="3639566">
            <a:off x="8983739" y="5537434"/>
            <a:ext cx="217959" cy="217959"/>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54385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406"/>
        <p:cNvGrpSpPr/>
        <p:nvPr/>
      </p:nvGrpSpPr>
      <p:grpSpPr>
        <a:xfrm>
          <a:off x="0" y="0"/>
          <a:ext cx="0" cy="0"/>
          <a:chOff x="0" y="0"/>
          <a:chExt cx="0" cy="0"/>
        </a:xfrm>
      </p:grpSpPr>
      <p:sp>
        <p:nvSpPr>
          <p:cNvPr id="407" name="Google Shape;407;p29"/>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08" name="Google Shape;408;p29"/>
          <p:cNvSpPr/>
          <p:nvPr/>
        </p:nvSpPr>
        <p:spPr>
          <a:xfrm rot="10800000">
            <a:off x="-1438972" y="5426015"/>
            <a:ext cx="5783555" cy="1432184"/>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29"/>
          <p:cNvSpPr/>
          <p:nvPr/>
        </p:nvSpPr>
        <p:spPr>
          <a:xfrm rot="10800000" flipH="1">
            <a:off x="-130650" y="5599994"/>
            <a:ext cx="3970692" cy="1258204"/>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29"/>
          <p:cNvSpPr/>
          <p:nvPr/>
        </p:nvSpPr>
        <p:spPr>
          <a:xfrm rot="5400000">
            <a:off x="3397875" y="62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1" name="Google Shape;411;p29"/>
          <p:cNvSpPr/>
          <p:nvPr/>
        </p:nvSpPr>
        <p:spPr>
          <a:xfrm rot="5400000">
            <a:off x="1594959" y="61000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 name="Google Shape;412;p29"/>
          <p:cNvSpPr/>
          <p:nvPr/>
        </p:nvSpPr>
        <p:spPr>
          <a:xfrm rot="-5400000">
            <a:off x="2522108" y="60298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10747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413"/>
        <p:cNvGrpSpPr/>
        <p:nvPr/>
      </p:nvGrpSpPr>
      <p:grpSpPr>
        <a:xfrm>
          <a:off x="0" y="0"/>
          <a:ext cx="0" cy="0"/>
          <a:chOff x="0" y="0"/>
          <a:chExt cx="0" cy="0"/>
        </a:xfrm>
      </p:grpSpPr>
      <p:sp>
        <p:nvSpPr>
          <p:cNvPr id="414" name="Google Shape;414;p30"/>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15" name="Google Shape;415;p30"/>
          <p:cNvSpPr/>
          <p:nvPr/>
        </p:nvSpPr>
        <p:spPr>
          <a:xfrm rot="-5911893" flipH="1">
            <a:off x="-1161099"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30"/>
          <p:cNvSpPr/>
          <p:nvPr/>
        </p:nvSpPr>
        <p:spPr>
          <a:xfrm rot="-515846" flipH="1">
            <a:off x="-37730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30"/>
          <p:cNvSpPr/>
          <p:nvPr/>
        </p:nvSpPr>
        <p:spPr>
          <a:xfrm flipH="1">
            <a:off x="-38037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30"/>
          <p:cNvSpPr/>
          <p:nvPr/>
        </p:nvSpPr>
        <p:spPr>
          <a:xfrm rot="10800000">
            <a:off x="10059569" y="84722"/>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30"/>
          <p:cNvSpPr/>
          <p:nvPr/>
        </p:nvSpPr>
        <p:spPr>
          <a:xfrm rot="-9732937" flipH="1">
            <a:off x="8789386" y="-504210"/>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30"/>
          <p:cNvSpPr/>
          <p:nvPr/>
        </p:nvSpPr>
        <p:spPr>
          <a:xfrm rot="-10173584">
            <a:off x="9446321" y="-414497"/>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30"/>
          <p:cNvSpPr/>
          <p:nvPr/>
        </p:nvSpPr>
        <p:spPr>
          <a:xfrm rot="5400000">
            <a:off x="11346541" y="1338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30"/>
          <p:cNvSpPr/>
          <p:nvPr/>
        </p:nvSpPr>
        <p:spPr>
          <a:xfrm rot="5400000">
            <a:off x="9098459" y="1624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30"/>
          <p:cNvSpPr/>
          <p:nvPr/>
        </p:nvSpPr>
        <p:spPr>
          <a:xfrm rot="-5400000">
            <a:off x="487841" y="8003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30"/>
          <p:cNvSpPr/>
          <p:nvPr/>
        </p:nvSpPr>
        <p:spPr>
          <a:xfrm rot="5400000">
            <a:off x="2287008" y="2401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88461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27" name="Google Shape;427;p31"/>
          <p:cNvSpPr/>
          <p:nvPr/>
        </p:nvSpPr>
        <p:spPr>
          <a:xfrm rot="10800000" flipH="1">
            <a:off x="-819719" y="105881"/>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8" name="Google Shape;428;p31"/>
          <p:cNvSpPr/>
          <p:nvPr/>
        </p:nvSpPr>
        <p:spPr>
          <a:xfrm rot="9367883">
            <a:off x="-1174986" y="-429688"/>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9" name="Google Shape;429;p31"/>
          <p:cNvSpPr/>
          <p:nvPr/>
        </p:nvSpPr>
        <p:spPr>
          <a:xfrm rot="9944222" flipH="1">
            <a:off x="-1890094" y="-371822"/>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0" name="Google Shape;430;p31"/>
          <p:cNvSpPr/>
          <p:nvPr/>
        </p:nvSpPr>
        <p:spPr>
          <a:xfrm rot="5772639">
            <a:off x="11465099" y="-747438"/>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1" name="Google Shape;431;p31"/>
          <p:cNvSpPr/>
          <p:nvPr/>
        </p:nvSpPr>
        <p:spPr>
          <a:xfrm rot="706905">
            <a:off x="9360036" y="-447567"/>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2" name="Google Shape;432;p31"/>
          <p:cNvSpPr/>
          <p:nvPr/>
        </p:nvSpPr>
        <p:spPr>
          <a:xfrm>
            <a:off x="9360094" y="-447677"/>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3" name="Google Shape;433;p31"/>
          <p:cNvSpPr/>
          <p:nvPr/>
        </p:nvSpPr>
        <p:spPr>
          <a:xfrm rot="5400000">
            <a:off x="1450808" y="922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31"/>
          <p:cNvSpPr/>
          <p:nvPr/>
        </p:nvSpPr>
        <p:spPr>
          <a:xfrm rot="5400000">
            <a:off x="10306992" y="584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31"/>
          <p:cNvSpPr/>
          <p:nvPr/>
        </p:nvSpPr>
        <p:spPr>
          <a:xfrm rot="-5400000">
            <a:off x="534508" y="9655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31"/>
          <p:cNvSpPr/>
          <p:nvPr/>
        </p:nvSpPr>
        <p:spPr>
          <a:xfrm rot="5400000">
            <a:off x="9278408" y="266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44389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3">
  <p:cSld name="Title only 13">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39" name="Google Shape;439;p32"/>
          <p:cNvSpPr/>
          <p:nvPr/>
        </p:nvSpPr>
        <p:spPr>
          <a:xfrm rot="5772639">
            <a:off x="11465099" y="-747438"/>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0" name="Google Shape;440;p32"/>
          <p:cNvSpPr/>
          <p:nvPr/>
        </p:nvSpPr>
        <p:spPr>
          <a:xfrm rot="706905">
            <a:off x="9360036" y="-447567"/>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32"/>
          <p:cNvSpPr/>
          <p:nvPr/>
        </p:nvSpPr>
        <p:spPr>
          <a:xfrm>
            <a:off x="9360094" y="-447677"/>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32"/>
          <p:cNvSpPr/>
          <p:nvPr/>
        </p:nvSpPr>
        <p:spPr>
          <a:xfrm rot="5400000">
            <a:off x="-924883" y="3681389"/>
            <a:ext cx="3257661" cy="758308"/>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32"/>
          <p:cNvSpPr/>
          <p:nvPr/>
        </p:nvSpPr>
        <p:spPr>
          <a:xfrm rot="5399497" flipH="1">
            <a:off x="-2557529" y="2563472"/>
            <a:ext cx="6020449" cy="90445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32"/>
          <p:cNvSpPr/>
          <p:nvPr/>
        </p:nvSpPr>
        <p:spPr>
          <a:xfrm rot="5400440">
            <a:off x="-2958754" y="2946989"/>
            <a:ext cx="6882276" cy="963896"/>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5" name="Google Shape;445;p32"/>
          <p:cNvSpPr/>
          <p:nvPr/>
        </p:nvSpPr>
        <p:spPr>
          <a:xfrm flipH="1">
            <a:off x="8989714" y="5533693"/>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32"/>
          <p:cNvSpPr/>
          <p:nvPr/>
        </p:nvSpPr>
        <p:spPr>
          <a:xfrm rot="-1432117">
            <a:off x="8397374" y="5827715"/>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32"/>
          <p:cNvSpPr/>
          <p:nvPr/>
        </p:nvSpPr>
        <p:spPr>
          <a:xfrm rot="-855778" flipH="1">
            <a:off x="8510593" y="5671713"/>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8" name="Google Shape;448;p32"/>
          <p:cNvSpPr/>
          <p:nvPr/>
        </p:nvSpPr>
        <p:spPr>
          <a:xfrm>
            <a:off x="1452959" y="4843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9" name="Google Shape;449;p32"/>
          <p:cNvSpPr/>
          <p:nvPr/>
        </p:nvSpPr>
        <p:spPr>
          <a:xfrm>
            <a:off x="638359" y="41549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0" name="Google Shape;450;p32"/>
          <p:cNvSpPr/>
          <p:nvPr/>
        </p:nvSpPr>
        <p:spPr>
          <a:xfrm rot="10800000">
            <a:off x="833575" y="18807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1" name="Google Shape;451;p32"/>
          <p:cNvSpPr/>
          <p:nvPr/>
        </p:nvSpPr>
        <p:spPr>
          <a:xfrm>
            <a:off x="1083092" y="62016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2" name="Google Shape;452;p32"/>
          <p:cNvSpPr/>
          <p:nvPr/>
        </p:nvSpPr>
        <p:spPr>
          <a:xfrm rot="5400000">
            <a:off x="11702508" y="51040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32"/>
          <p:cNvSpPr/>
          <p:nvPr/>
        </p:nvSpPr>
        <p:spPr>
          <a:xfrm rot="5400000">
            <a:off x="9278592" y="2519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32"/>
          <p:cNvSpPr/>
          <p:nvPr/>
        </p:nvSpPr>
        <p:spPr>
          <a:xfrm rot="-5400000">
            <a:off x="9703208" y="5783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32"/>
          <p:cNvSpPr/>
          <p:nvPr/>
        </p:nvSpPr>
        <p:spPr>
          <a:xfrm rot="5400000">
            <a:off x="11351841" y="11425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366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6759267" y="3454117"/>
            <a:ext cx="3846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3" name="Google Shape;63;p5"/>
          <p:cNvSpPr txBox="1">
            <a:spLocks noGrp="1"/>
          </p:cNvSpPr>
          <p:nvPr>
            <p:ph type="subTitle" idx="2"/>
          </p:nvPr>
        </p:nvSpPr>
        <p:spPr>
          <a:xfrm>
            <a:off x="6759200" y="4046667"/>
            <a:ext cx="38464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lvl1pPr>
            <a:lvl2pPr lvl="1" algn="ctr" rtl="0">
              <a:spcBef>
                <a:spcPts val="0"/>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64" name="Google Shape;64;p5"/>
          <p:cNvSpPr txBox="1">
            <a:spLocks noGrp="1"/>
          </p:cNvSpPr>
          <p:nvPr>
            <p:ph type="subTitle" idx="3"/>
          </p:nvPr>
        </p:nvSpPr>
        <p:spPr>
          <a:xfrm>
            <a:off x="1586384" y="3454117"/>
            <a:ext cx="3846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5" name="Google Shape;65;p5"/>
          <p:cNvSpPr txBox="1">
            <a:spLocks noGrp="1"/>
          </p:cNvSpPr>
          <p:nvPr>
            <p:ph type="subTitle" idx="4"/>
          </p:nvPr>
        </p:nvSpPr>
        <p:spPr>
          <a:xfrm>
            <a:off x="1586400" y="4046667"/>
            <a:ext cx="38464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lvl1pPr>
            <a:lvl2pPr lvl="1" algn="ctr" rtl="0">
              <a:spcBef>
                <a:spcPts val="0"/>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66" name="Google Shape;66;p5"/>
          <p:cNvSpPr/>
          <p:nvPr/>
        </p:nvSpPr>
        <p:spPr>
          <a:xfrm rot="10376871">
            <a:off x="-661228" y="-271407"/>
            <a:ext cx="5524917" cy="188225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5083535" y="465299"/>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790968" y="11181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5891701" y="8445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5"/>
          <p:cNvSpPr/>
          <p:nvPr/>
        </p:nvSpPr>
        <p:spPr>
          <a:xfrm>
            <a:off x="3975801" y="33369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5"/>
          <p:cNvSpPr/>
          <p:nvPr/>
        </p:nvSpPr>
        <p:spPr>
          <a:xfrm flipH="1">
            <a:off x="-268036" y="-219469"/>
            <a:ext cx="4009803" cy="165883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5"/>
          <p:cNvSpPr/>
          <p:nvPr/>
        </p:nvSpPr>
        <p:spPr>
          <a:xfrm rot="10800000">
            <a:off x="-346148" y="-396104"/>
            <a:ext cx="3276581" cy="124067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5"/>
          <p:cNvSpPr/>
          <p:nvPr/>
        </p:nvSpPr>
        <p:spPr>
          <a:xfrm rot="-448972">
            <a:off x="7224298" y="5208301"/>
            <a:ext cx="5486652" cy="185941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5"/>
          <p:cNvSpPr/>
          <p:nvPr/>
        </p:nvSpPr>
        <p:spPr>
          <a:xfrm rot="10800000">
            <a:off x="6280948" y="6299264"/>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5"/>
          <p:cNvSpPr/>
          <p:nvPr/>
        </p:nvSpPr>
        <p:spPr>
          <a:xfrm rot="10800000">
            <a:off x="11188448" y="5557964"/>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5"/>
          <p:cNvSpPr/>
          <p:nvPr/>
        </p:nvSpPr>
        <p:spPr>
          <a:xfrm rot="10800000">
            <a:off x="7187681" y="555796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5"/>
          <p:cNvSpPr/>
          <p:nvPr/>
        </p:nvSpPr>
        <p:spPr>
          <a:xfrm rot="10800000">
            <a:off x="8003615" y="6342464"/>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5"/>
          <p:cNvSpPr/>
          <p:nvPr/>
        </p:nvSpPr>
        <p:spPr>
          <a:xfrm rot="10800000" flipH="1">
            <a:off x="8368849" y="5368402"/>
            <a:ext cx="4009803" cy="165883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5"/>
          <p:cNvSpPr/>
          <p:nvPr/>
        </p:nvSpPr>
        <p:spPr>
          <a:xfrm>
            <a:off x="9180183" y="5963197"/>
            <a:ext cx="3276581" cy="124067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08359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4">
  <p:cSld name="Title only 14">
    <p:spTree>
      <p:nvGrpSpPr>
        <p:cNvPr id="1" name="Shape 456"/>
        <p:cNvGrpSpPr/>
        <p:nvPr/>
      </p:nvGrpSpPr>
      <p:grpSpPr>
        <a:xfrm>
          <a:off x="0" y="0"/>
          <a:ext cx="0" cy="0"/>
          <a:chOff x="0" y="0"/>
          <a:chExt cx="0" cy="0"/>
        </a:xfrm>
      </p:grpSpPr>
      <p:sp>
        <p:nvSpPr>
          <p:cNvPr id="457" name="Google Shape;457;p33"/>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58" name="Google Shape;458;p33"/>
          <p:cNvSpPr/>
          <p:nvPr/>
        </p:nvSpPr>
        <p:spPr>
          <a:xfrm rot="10800000">
            <a:off x="6436449" y="5760037"/>
            <a:ext cx="5249311" cy="1538563"/>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33"/>
          <p:cNvSpPr/>
          <p:nvPr/>
        </p:nvSpPr>
        <p:spPr>
          <a:xfrm rot="10800000" flipH="1">
            <a:off x="7479773" y="5194665"/>
            <a:ext cx="7646707" cy="2103936"/>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33"/>
          <p:cNvSpPr/>
          <p:nvPr/>
        </p:nvSpPr>
        <p:spPr>
          <a:xfrm rot="10800000">
            <a:off x="8147213" y="5450572"/>
            <a:ext cx="5249473" cy="184802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33"/>
          <p:cNvSpPr/>
          <p:nvPr/>
        </p:nvSpPr>
        <p:spPr>
          <a:xfrm rot="3210522">
            <a:off x="11770762" y="4801674"/>
            <a:ext cx="217925" cy="217925"/>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33"/>
          <p:cNvSpPr/>
          <p:nvPr/>
        </p:nvSpPr>
        <p:spPr>
          <a:xfrm rot="3212945">
            <a:off x="9631661" y="6124808"/>
            <a:ext cx="131284" cy="131521"/>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3" name="Google Shape;463;p33"/>
          <p:cNvSpPr/>
          <p:nvPr/>
        </p:nvSpPr>
        <p:spPr>
          <a:xfrm rot="-7587055">
            <a:off x="10625409" y="5602257"/>
            <a:ext cx="131284" cy="131521"/>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4" name="Google Shape;464;p33"/>
          <p:cNvSpPr/>
          <p:nvPr/>
        </p:nvSpPr>
        <p:spPr>
          <a:xfrm rot="3210522">
            <a:off x="7471348" y="6137676"/>
            <a:ext cx="217925" cy="217925"/>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912414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5">
  <p:cSld name="Title only 15">
    <p:spTree>
      <p:nvGrpSpPr>
        <p:cNvPr id="1" name="Shape 465"/>
        <p:cNvGrpSpPr/>
        <p:nvPr/>
      </p:nvGrpSpPr>
      <p:grpSpPr>
        <a:xfrm>
          <a:off x="0" y="0"/>
          <a:ext cx="0" cy="0"/>
          <a:chOff x="0" y="0"/>
          <a:chExt cx="0" cy="0"/>
        </a:xfrm>
      </p:grpSpPr>
      <p:sp>
        <p:nvSpPr>
          <p:cNvPr id="466" name="Google Shape;466;p3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67" name="Google Shape;467;p34"/>
          <p:cNvSpPr/>
          <p:nvPr/>
        </p:nvSpPr>
        <p:spPr>
          <a:xfrm>
            <a:off x="-233457" y="-15"/>
            <a:ext cx="5249311" cy="138480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8" name="Google Shape;468;p34"/>
          <p:cNvSpPr/>
          <p:nvPr/>
        </p:nvSpPr>
        <p:spPr>
          <a:xfrm flipH="1">
            <a:off x="-3674178" y="-14"/>
            <a:ext cx="7646707" cy="1893541"/>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9" name="Google Shape;469;p34"/>
          <p:cNvSpPr/>
          <p:nvPr/>
        </p:nvSpPr>
        <p:spPr>
          <a:xfrm>
            <a:off x="-1944386" y="-15"/>
            <a:ext cx="5249473" cy="1663573"/>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0" name="Google Shape;470;p34"/>
          <p:cNvSpPr/>
          <p:nvPr/>
        </p:nvSpPr>
        <p:spPr>
          <a:xfrm rot="5400000" flipH="1">
            <a:off x="5603808" y="1663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34"/>
          <p:cNvSpPr/>
          <p:nvPr/>
        </p:nvSpPr>
        <p:spPr>
          <a:xfrm rot="5400000" flipH="1">
            <a:off x="1203292" y="10692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2" name="Google Shape;472;p34"/>
          <p:cNvSpPr/>
          <p:nvPr/>
        </p:nvSpPr>
        <p:spPr>
          <a:xfrm rot="-5400000" flipH="1">
            <a:off x="2130441" y="1139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3" name="Google Shape;473;p34"/>
          <p:cNvSpPr/>
          <p:nvPr/>
        </p:nvSpPr>
        <p:spPr>
          <a:xfrm rot="5400000" flipH="1">
            <a:off x="328341" y="1829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18186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6">
  <p:cSld name="Title only 16">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76" name="Google Shape;476;p35"/>
          <p:cNvSpPr/>
          <p:nvPr/>
        </p:nvSpPr>
        <p:spPr>
          <a:xfrm flipH="1">
            <a:off x="8989714" y="5533693"/>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7" name="Google Shape;477;p35"/>
          <p:cNvSpPr/>
          <p:nvPr/>
        </p:nvSpPr>
        <p:spPr>
          <a:xfrm rot="-1432117">
            <a:off x="8397374" y="5827715"/>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8" name="Google Shape;478;p35"/>
          <p:cNvSpPr/>
          <p:nvPr/>
        </p:nvSpPr>
        <p:spPr>
          <a:xfrm rot="-855778" flipH="1">
            <a:off x="8510593" y="5671713"/>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9" name="Google Shape;479;p35"/>
          <p:cNvSpPr/>
          <p:nvPr/>
        </p:nvSpPr>
        <p:spPr>
          <a:xfrm rot="3043967">
            <a:off x="11281481" y="4942919"/>
            <a:ext cx="218031" cy="21803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0" name="Google Shape;480;p35"/>
          <p:cNvSpPr/>
          <p:nvPr/>
        </p:nvSpPr>
        <p:spPr>
          <a:xfrm rot="3041162">
            <a:off x="9783559" y="6017802"/>
            <a:ext cx="131320"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1" name="Google Shape;481;p35"/>
          <p:cNvSpPr/>
          <p:nvPr/>
        </p:nvSpPr>
        <p:spPr>
          <a:xfrm rot="-7758838">
            <a:off x="10456944" y="5376774"/>
            <a:ext cx="131320"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2" name="Google Shape;482;p35"/>
          <p:cNvSpPr/>
          <p:nvPr/>
        </p:nvSpPr>
        <p:spPr>
          <a:xfrm rot="3043967">
            <a:off x="8588061" y="5879081"/>
            <a:ext cx="218031" cy="21803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286415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7">
  <p:cSld name="Title only 17">
    <p:spTree>
      <p:nvGrpSpPr>
        <p:cNvPr id="1" name="Shape 483"/>
        <p:cNvGrpSpPr/>
        <p:nvPr/>
      </p:nvGrpSpPr>
      <p:grpSpPr>
        <a:xfrm>
          <a:off x="0" y="0"/>
          <a:ext cx="0" cy="0"/>
          <a:chOff x="0" y="0"/>
          <a:chExt cx="0" cy="0"/>
        </a:xfrm>
      </p:grpSpPr>
      <p:sp>
        <p:nvSpPr>
          <p:cNvPr id="484" name="Google Shape;484;p36"/>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485" name="Google Shape;485;p36"/>
          <p:cNvSpPr/>
          <p:nvPr/>
        </p:nvSpPr>
        <p:spPr>
          <a:xfrm rot="10800000">
            <a:off x="-1438972" y="5426015"/>
            <a:ext cx="5783555" cy="1432184"/>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36"/>
          <p:cNvSpPr/>
          <p:nvPr/>
        </p:nvSpPr>
        <p:spPr>
          <a:xfrm rot="10800000" flipH="1">
            <a:off x="-130650" y="5599994"/>
            <a:ext cx="3970692" cy="1258204"/>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7" name="Google Shape;487;p36"/>
          <p:cNvSpPr/>
          <p:nvPr/>
        </p:nvSpPr>
        <p:spPr>
          <a:xfrm rot="5400000">
            <a:off x="4522075" y="65300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8" name="Google Shape;488;p36"/>
          <p:cNvSpPr/>
          <p:nvPr/>
        </p:nvSpPr>
        <p:spPr>
          <a:xfrm rot="-5400000">
            <a:off x="2307041" y="57871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36"/>
          <p:cNvSpPr/>
          <p:nvPr/>
        </p:nvSpPr>
        <p:spPr>
          <a:xfrm rot="5400000">
            <a:off x="837508" y="45975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704559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490"/>
        <p:cNvGrpSpPr/>
        <p:nvPr/>
      </p:nvGrpSpPr>
      <p:grpSpPr>
        <a:xfrm>
          <a:off x="0" y="0"/>
          <a:ext cx="0" cy="0"/>
          <a:chOff x="0" y="0"/>
          <a:chExt cx="0" cy="0"/>
        </a:xfrm>
      </p:grpSpPr>
      <p:sp>
        <p:nvSpPr>
          <p:cNvPr id="491" name="Google Shape;491;p37"/>
          <p:cNvSpPr/>
          <p:nvPr/>
        </p:nvSpPr>
        <p:spPr>
          <a:xfrm rot="10800000">
            <a:off x="10100472" y="84844"/>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2" name="Google Shape;492;p37"/>
          <p:cNvSpPr/>
          <p:nvPr/>
        </p:nvSpPr>
        <p:spPr>
          <a:xfrm rot="-9367883" flipH="1">
            <a:off x="9508133"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3" name="Google Shape;493;p37"/>
          <p:cNvSpPr/>
          <p:nvPr/>
        </p:nvSpPr>
        <p:spPr>
          <a:xfrm rot="-9944222">
            <a:off x="9621352" y="-39285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4" name="Google Shape;494;p37"/>
          <p:cNvSpPr txBox="1">
            <a:spLocks noGrp="1"/>
          </p:cNvSpPr>
          <p:nvPr>
            <p:ph type="body" idx="1"/>
          </p:nvPr>
        </p:nvSpPr>
        <p:spPr>
          <a:xfrm>
            <a:off x="958233" y="4877533"/>
            <a:ext cx="4548800" cy="12056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0"/>
              </a:spcBef>
              <a:spcAft>
                <a:spcPts val="0"/>
              </a:spcAft>
              <a:buSzPts val="1800"/>
              <a:buChar char="●"/>
              <a:defRPr sz="4000" b="1">
                <a:solidFill>
                  <a:schemeClr val="lt1"/>
                </a:solidFill>
                <a:latin typeface="Josefin Sans"/>
                <a:ea typeface="Josefin Sans"/>
                <a:cs typeface="Josefin Sans"/>
                <a:sym typeface="Josefin Sans"/>
              </a:defRPr>
            </a:lvl1pPr>
            <a:lvl2pPr marL="1219170" lvl="1"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2pPr>
            <a:lvl3pPr marL="1828754" lvl="2"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3pPr>
            <a:lvl4pPr marL="2438339" lvl="3"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4pPr>
            <a:lvl5pPr marL="3047924" lvl="4"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5pPr>
            <a:lvl6pPr marL="3657509" lvl="5"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6pPr>
            <a:lvl7pPr marL="4267093" lvl="6"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7pPr>
            <a:lvl8pPr marL="4876678" lvl="7"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8pPr>
            <a:lvl9pPr marL="5486263" lvl="8"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9pPr>
          </a:lstStyle>
          <a:p>
            <a:pPr lvl="0"/>
            <a:r>
              <a:rPr lang="en-US"/>
              <a:t>Click to edit Master text styles</a:t>
            </a:r>
          </a:p>
        </p:txBody>
      </p:sp>
      <p:sp>
        <p:nvSpPr>
          <p:cNvPr id="495" name="Google Shape;495;p37"/>
          <p:cNvSpPr/>
          <p:nvPr/>
        </p:nvSpPr>
        <p:spPr>
          <a:xfrm rot="5400000">
            <a:off x="11804875" y="10923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6" name="Google Shape;496;p37"/>
          <p:cNvSpPr/>
          <p:nvPr/>
        </p:nvSpPr>
        <p:spPr>
          <a:xfrm rot="5400000">
            <a:off x="10001959" y="9589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7" name="Google Shape;497;p37"/>
          <p:cNvSpPr/>
          <p:nvPr/>
        </p:nvSpPr>
        <p:spPr>
          <a:xfrm rot="-5400000">
            <a:off x="10929108" y="8888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8" name="Google Shape;498;p37"/>
          <p:cNvSpPr/>
          <p:nvPr/>
        </p:nvSpPr>
        <p:spPr>
          <a:xfrm rot="5400000">
            <a:off x="9127008" y="1126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262391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499"/>
        <p:cNvGrpSpPr/>
        <p:nvPr/>
      </p:nvGrpSpPr>
      <p:grpSpPr>
        <a:xfrm>
          <a:off x="0" y="0"/>
          <a:ext cx="0" cy="0"/>
          <a:chOff x="0" y="0"/>
          <a:chExt cx="0" cy="0"/>
        </a:xfrm>
      </p:grpSpPr>
      <p:sp>
        <p:nvSpPr>
          <p:cNvPr id="500" name="Google Shape;500;p38"/>
          <p:cNvSpPr/>
          <p:nvPr/>
        </p:nvSpPr>
        <p:spPr>
          <a:xfrm rot="10800000" flipH="1">
            <a:off x="-1218491" y="8473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38"/>
          <p:cNvSpPr/>
          <p:nvPr/>
        </p:nvSpPr>
        <p:spPr>
          <a:xfrm rot="9367883">
            <a:off x="-1573757" y="-45083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2" name="Google Shape;502;p38"/>
          <p:cNvSpPr/>
          <p:nvPr/>
        </p:nvSpPr>
        <p:spPr>
          <a:xfrm rot="9944222" flipH="1">
            <a:off x="-2288866" y="-39297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3" name="Google Shape;503;p38"/>
          <p:cNvSpPr txBox="1">
            <a:spLocks noGrp="1"/>
          </p:cNvSpPr>
          <p:nvPr>
            <p:ph type="title"/>
          </p:nvPr>
        </p:nvSpPr>
        <p:spPr>
          <a:xfrm>
            <a:off x="958233" y="1434700"/>
            <a:ext cx="5043600" cy="3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500"/>
              <a:buNone/>
              <a:defRPr sz="8666"/>
            </a:lvl1pPr>
            <a:lvl2pPr lvl="1" algn="r" rtl="0">
              <a:spcBef>
                <a:spcPts val="0"/>
              </a:spcBef>
              <a:spcAft>
                <a:spcPts val="0"/>
              </a:spcAft>
              <a:buSzPts val="6500"/>
              <a:buNone/>
              <a:defRPr sz="8666"/>
            </a:lvl2pPr>
            <a:lvl3pPr lvl="2" algn="r" rtl="0">
              <a:spcBef>
                <a:spcPts val="0"/>
              </a:spcBef>
              <a:spcAft>
                <a:spcPts val="0"/>
              </a:spcAft>
              <a:buSzPts val="6500"/>
              <a:buNone/>
              <a:defRPr sz="8666"/>
            </a:lvl3pPr>
            <a:lvl4pPr lvl="3" algn="r" rtl="0">
              <a:spcBef>
                <a:spcPts val="0"/>
              </a:spcBef>
              <a:spcAft>
                <a:spcPts val="0"/>
              </a:spcAft>
              <a:buSzPts val="6500"/>
              <a:buNone/>
              <a:defRPr sz="8666"/>
            </a:lvl4pPr>
            <a:lvl5pPr lvl="4" algn="r" rtl="0">
              <a:spcBef>
                <a:spcPts val="0"/>
              </a:spcBef>
              <a:spcAft>
                <a:spcPts val="0"/>
              </a:spcAft>
              <a:buSzPts val="6500"/>
              <a:buNone/>
              <a:defRPr sz="8666"/>
            </a:lvl5pPr>
            <a:lvl6pPr lvl="5" algn="r" rtl="0">
              <a:spcBef>
                <a:spcPts val="0"/>
              </a:spcBef>
              <a:spcAft>
                <a:spcPts val="0"/>
              </a:spcAft>
              <a:buSzPts val="6500"/>
              <a:buNone/>
              <a:defRPr sz="8666"/>
            </a:lvl6pPr>
            <a:lvl7pPr lvl="6" algn="r" rtl="0">
              <a:spcBef>
                <a:spcPts val="0"/>
              </a:spcBef>
              <a:spcAft>
                <a:spcPts val="0"/>
              </a:spcAft>
              <a:buSzPts val="6500"/>
              <a:buNone/>
              <a:defRPr sz="8666"/>
            </a:lvl7pPr>
            <a:lvl8pPr lvl="7" algn="r" rtl="0">
              <a:spcBef>
                <a:spcPts val="0"/>
              </a:spcBef>
              <a:spcAft>
                <a:spcPts val="0"/>
              </a:spcAft>
              <a:buSzPts val="6500"/>
              <a:buNone/>
              <a:defRPr sz="8666"/>
            </a:lvl8pPr>
            <a:lvl9pPr lvl="8" algn="r" rtl="0">
              <a:spcBef>
                <a:spcPts val="0"/>
              </a:spcBef>
              <a:spcAft>
                <a:spcPts val="0"/>
              </a:spcAft>
              <a:buSzPts val="6500"/>
              <a:buNone/>
              <a:defRPr sz="8666"/>
            </a:lvl9pPr>
          </a:lstStyle>
          <a:p>
            <a:r>
              <a:rPr lang="en-US"/>
              <a:t>Click to edit Master title style</a:t>
            </a:r>
            <a:endParaRPr/>
          </a:p>
        </p:txBody>
      </p:sp>
      <p:sp>
        <p:nvSpPr>
          <p:cNvPr id="504" name="Google Shape;504;p38"/>
          <p:cNvSpPr/>
          <p:nvPr/>
        </p:nvSpPr>
        <p:spPr>
          <a:xfrm>
            <a:off x="-1388863" y="5518385"/>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5" name="Google Shape;505;p38"/>
          <p:cNvSpPr/>
          <p:nvPr/>
        </p:nvSpPr>
        <p:spPr>
          <a:xfrm rot="1067063" flipH="1">
            <a:off x="-1763772" y="5759039"/>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38"/>
          <p:cNvSpPr/>
          <p:nvPr/>
        </p:nvSpPr>
        <p:spPr>
          <a:xfrm rot="626416">
            <a:off x="-2817346" y="5634892"/>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38"/>
          <p:cNvSpPr/>
          <p:nvPr/>
        </p:nvSpPr>
        <p:spPr>
          <a:xfrm rot="5400000">
            <a:off x="524741" y="52603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38"/>
          <p:cNvSpPr/>
          <p:nvPr/>
        </p:nvSpPr>
        <p:spPr>
          <a:xfrm rot="5400000">
            <a:off x="1103659" y="5812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9" name="Google Shape;509;p38"/>
          <p:cNvSpPr/>
          <p:nvPr/>
        </p:nvSpPr>
        <p:spPr>
          <a:xfrm rot="-5400000">
            <a:off x="1689275" y="58231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0" name="Google Shape;510;p38"/>
          <p:cNvSpPr/>
          <p:nvPr/>
        </p:nvSpPr>
        <p:spPr>
          <a:xfrm rot="5400000">
            <a:off x="147841" y="10741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743581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511"/>
        <p:cNvGrpSpPr/>
        <p:nvPr/>
      </p:nvGrpSpPr>
      <p:grpSpPr>
        <a:xfrm>
          <a:off x="0" y="0"/>
          <a:ext cx="0" cy="0"/>
          <a:chOff x="0" y="0"/>
          <a:chExt cx="0" cy="0"/>
        </a:xfrm>
      </p:grpSpPr>
      <p:sp>
        <p:nvSpPr>
          <p:cNvPr id="512" name="Google Shape;512;p39"/>
          <p:cNvSpPr txBox="1">
            <a:spLocks noGrp="1"/>
          </p:cNvSpPr>
          <p:nvPr>
            <p:ph type="subTitle" idx="1"/>
          </p:nvPr>
        </p:nvSpPr>
        <p:spPr>
          <a:xfrm>
            <a:off x="1683589" y="3887000"/>
            <a:ext cx="3836800" cy="9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spcBef>
                <a:spcPts val="2133"/>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r>
              <a:rPr lang="en-US"/>
              <a:t>Click to edit Master subtitle style</a:t>
            </a:r>
            <a:endParaRPr/>
          </a:p>
        </p:txBody>
      </p:sp>
      <p:sp>
        <p:nvSpPr>
          <p:cNvPr id="513" name="Google Shape;513;p39"/>
          <p:cNvSpPr txBox="1">
            <a:spLocks noGrp="1"/>
          </p:cNvSpPr>
          <p:nvPr>
            <p:ph type="title" hasCustomPrompt="1"/>
          </p:nvPr>
        </p:nvSpPr>
        <p:spPr>
          <a:xfrm>
            <a:off x="1683533" y="2076267"/>
            <a:ext cx="3836800" cy="168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000"/>
              <a:buNone/>
              <a:defRPr sz="10666"/>
            </a:lvl1pPr>
            <a:lvl2pPr lvl="1" algn="r" rtl="0">
              <a:spcBef>
                <a:spcPts val="0"/>
              </a:spcBef>
              <a:spcAft>
                <a:spcPts val="0"/>
              </a:spcAft>
              <a:buSzPts val="8000"/>
              <a:buNone/>
              <a:defRPr sz="10666"/>
            </a:lvl2pPr>
            <a:lvl3pPr lvl="2" algn="r" rtl="0">
              <a:spcBef>
                <a:spcPts val="0"/>
              </a:spcBef>
              <a:spcAft>
                <a:spcPts val="0"/>
              </a:spcAft>
              <a:buSzPts val="8000"/>
              <a:buNone/>
              <a:defRPr sz="10666"/>
            </a:lvl3pPr>
            <a:lvl4pPr lvl="3" algn="r" rtl="0">
              <a:spcBef>
                <a:spcPts val="0"/>
              </a:spcBef>
              <a:spcAft>
                <a:spcPts val="0"/>
              </a:spcAft>
              <a:buSzPts val="8000"/>
              <a:buNone/>
              <a:defRPr sz="10666"/>
            </a:lvl4pPr>
            <a:lvl5pPr lvl="4" algn="r" rtl="0">
              <a:spcBef>
                <a:spcPts val="0"/>
              </a:spcBef>
              <a:spcAft>
                <a:spcPts val="0"/>
              </a:spcAft>
              <a:buSzPts val="8000"/>
              <a:buNone/>
              <a:defRPr sz="10666"/>
            </a:lvl5pPr>
            <a:lvl6pPr lvl="5" algn="r" rtl="0">
              <a:spcBef>
                <a:spcPts val="0"/>
              </a:spcBef>
              <a:spcAft>
                <a:spcPts val="0"/>
              </a:spcAft>
              <a:buSzPts val="8000"/>
              <a:buNone/>
              <a:defRPr sz="10666"/>
            </a:lvl6pPr>
            <a:lvl7pPr lvl="6" algn="r" rtl="0">
              <a:spcBef>
                <a:spcPts val="0"/>
              </a:spcBef>
              <a:spcAft>
                <a:spcPts val="0"/>
              </a:spcAft>
              <a:buSzPts val="8000"/>
              <a:buNone/>
              <a:defRPr sz="10666"/>
            </a:lvl7pPr>
            <a:lvl8pPr lvl="7" algn="r" rtl="0">
              <a:spcBef>
                <a:spcPts val="0"/>
              </a:spcBef>
              <a:spcAft>
                <a:spcPts val="0"/>
              </a:spcAft>
              <a:buSzPts val="8000"/>
              <a:buNone/>
              <a:defRPr sz="10666"/>
            </a:lvl8pPr>
            <a:lvl9pPr lvl="8" algn="r" rtl="0">
              <a:spcBef>
                <a:spcPts val="0"/>
              </a:spcBef>
              <a:spcAft>
                <a:spcPts val="0"/>
              </a:spcAft>
              <a:buSzPts val="8000"/>
              <a:buNone/>
              <a:defRPr sz="10666"/>
            </a:lvl9pPr>
          </a:lstStyle>
          <a:p>
            <a:r>
              <a:t>xx%</a:t>
            </a:r>
          </a:p>
        </p:txBody>
      </p:sp>
      <p:sp>
        <p:nvSpPr>
          <p:cNvPr id="514" name="Google Shape;514;p39"/>
          <p:cNvSpPr/>
          <p:nvPr/>
        </p:nvSpPr>
        <p:spPr>
          <a:xfrm rot="-9281215">
            <a:off x="-51501" y="5604975"/>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39"/>
          <p:cNvSpPr/>
          <p:nvPr/>
        </p:nvSpPr>
        <p:spPr>
          <a:xfrm rot="-9280772">
            <a:off x="-865631" y="5862083"/>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39"/>
          <p:cNvSpPr/>
          <p:nvPr/>
        </p:nvSpPr>
        <p:spPr>
          <a:xfrm rot="-9281383" flipH="1">
            <a:off x="-1500651" y="5198448"/>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39"/>
          <p:cNvSpPr/>
          <p:nvPr/>
        </p:nvSpPr>
        <p:spPr>
          <a:xfrm rot="10800000" flipH="1">
            <a:off x="-1166039" y="84844"/>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8" name="Google Shape;518;p39"/>
          <p:cNvSpPr/>
          <p:nvPr/>
        </p:nvSpPr>
        <p:spPr>
          <a:xfrm rot="9367883">
            <a:off x="-1521305"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9" name="Google Shape;519;p39"/>
          <p:cNvSpPr/>
          <p:nvPr/>
        </p:nvSpPr>
        <p:spPr>
          <a:xfrm rot="9944222" flipH="1">
            <a:off x="-2236412" y="-39285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0" name="Google Shape;520;p39"/>
          <p:cNvSpPr/>
          <p:nvPr/>
        </p:nvSpPr>
        <p:spPr>
          <a:xfrm rot="5400000">
            <a:off x="2152808" y="894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1" name="Google Shape;521;p39"/>
          <p:cNvSpPr/>
          <p:nvPr/>
        </p:nvSpPr>
        <p:spPr>
          <a:xfrm rot="5400000">
            <a:off x="1428459" y="56593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39"/>
          <p:cNvSpPr/>
          <p:nvPr/>
        </p:nvSpPr>
        <p:spPr>
          <a:xfrm rot="-5400000">
            <a:off x="1277041" y="690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39"/>
          <p:cNvSpPr/>
          <p:nvPr/>
        </p:nvSpPr>
        <p:spPr>
          <a:xfrm rot="5400000">
            <a:off x="553508" y="48130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2141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24"/>
        <p:cNvGrpSpPr/>
        <p:nvPr/>
      </p:nvGrpSpPr>
      <p:grpSpPr>
        <a:xfrm>
          <a:off x="0" y="0"/>
          <a:ext cx="0" cy="0"/>
          <a:chOff x="0" y="0"/>
          <a:chExt cx="0" cy="0"/>
        </a:xfrm>
      </p:grpSpPr>
      <p:sp>
        <p:nvSpPr>
          <p:cNvPr id="525" name="Google Shape;525;p40"/>
          <p:cNvSpPr txBox="1">
            <a:spLocks noGrp="1"/>
          </p:cNvSpPr>
          <p:nvPr>
            <p:ph type="title"/>
          </p:nvPr>
        </p:nvSpPr>
        <p:spPr>
          <a:xfrm>
            <a:off x="3795300" y="484367"/>
            <a:ext cx="46012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526" name="Google Shape;526;p40"/>
          <p:cNvSpPr txBox="1">
            <a:spLocks noGrp="1"/>
          </p:cNvSpPr>
          <p:nvPr>
            <p:ph type="subTitle" idx="1"/>
          </p:nvPr>
        </p:nvSpPr>
        <p:spPr>
          <a:xfrm>
            <a:off x="1051133" y="2193933"/>
            <a:ext cx="3606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27" name="Google Shape;527;p40"/>
          <p:cNvSpPr txBox="1">
            <a:spLocks noGrp="1"/>
          </p:cNvSpPr>
          <p:nvPr>
            <p:ph type="subTitle" idx="2"/>
          </p:nvPr>
        </p:nvSpPr>
        <p:spPr>
          <a:xfrm>
            <a:off x="717567" y="3007200"/>
            <a:ext cx="5112000" cy="26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r>
              <a:rPr lang="en-US"/>
              <a:t>Click to edit Master subtitle style</a:t>
            </a:r>
            <a:endParaRPr/>
          </a:p>
        </p:txBody>
      </p:sp>
      <p:sp>
        <p:nvSpPr>
          <p:cNvPr id="528" name="Google Shape;528;p40"/>
          <p:cNvSpPr txBox="1">
            <a:spLocks noGrp="1"/>
          </p:cNvSpPr>
          <p:nvPr>
            <p:ph type="subTitle" idx="3"/>
          </p:nvPr>
        </p:nvSpPr>
        <p:spPr>
          <a:xfrm>
            <a:off x="6878633" y="2193933"/>
            <a:ext cx="3606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29" name="Google Shape;529;p40"/>
          <p:cNvSpPr txBox="1">
            <a:spLocks noGrp="1"/>
          </p:cNvSpPr>
          <p:nvPr>
            <p:ph type="subTitle" idx="4"/>
          </p:nvPr>
        </p:nvSpPr>
        <p:spPr>
          <a:xfrm>
            <a:off x="6362433" y="3007200"/>
            <a:ext cx="5112000" cy="26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r>
              <a:rPr lang="en-US"/>
              <a:t>Click to edit Master subtitle style</a:t>
            </a:r>
            <a:endParaRPr/>
          </a:p>
        </p:txBody>
      </p:sp>
      <p:sp>
        <p:nvSpPr>
          <p:cNvPr id="530" name="Google Shape;530;p40"/>
          <p:cNvSpPr/>
          <p:nvPr/>
        </p:nvSpPr>
        <p:spPr>
          <a:xfrm rot="-10350985" flipH="1">
            <a:off x="8600207" y="-166361"/>
            <a:ext cx="4593245" cy="1556636"/>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1" name="Google Shape;531;p40"/>
          <p:cNvSpPr/>
          <p:nvPr/>
        </p:nvSpPr>
        <p:spPr>
          <a:xfrm flipH="1">
            <a:off x="11127768" y="1312832"/>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2" name="Google Shape;532;p40"/>
          <p:cNvSpPr/>
          <p:nvPr/>
        </p:nvSpPr>
        <p:spPr>
          <a:xfrm flipH="1">
            <a:off x="11970368" y="1767265"/>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3" name="Google Shape;533;p40"/>
          <p:cNvSpPr/>
          <p:nvPr/>
        </p:nvSpPr>
        <p:spPr>
          <a:xfrm flipH="1">
            <a:off x="8315535" y="2511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4" name="Google Shape;534;p40"/>
          <p:cNvSpPr/>
          <p:nvPr/>
        </p:nvSpPr>
        <p:spPr>
          <a:xfrm flipH="1">
            <a:off x="9427168" y="71906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5" name="Google Shape;535;p40"/>
          <p:cNvSpPr/>
          <p:nvPr/>
        </p:nvSpPr>
        <p:spPr>
          <a:xfrm>
            <a:off x="9558359" y="-132486"/>
            <a:ext cx="3356813" cy="138876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40"/>
          <p:cNvSpPr/>
          <p:nvPr/>
        </p:nvSpPr>
        <p:spPr>
          <a:xfrm rot="10800000" flipH="1">
            <a:off x="10237569" y="-280355"/>
            <a:ext cx="2742972" cy="1038632"/>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7" name="Google Shape;537;p40"/>
          <p:cNvSpPr/>
          <p:nvPr/>
        </p:nvSpPr>
        <p:spPr>
          <a:xfrm rot="10350985">
            <a:off x="-749722" y="-231210"/>
            <a:ext cx="4593245" cy="1556636"/>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8" name="Google Shape;538;p40"/>
          <p:cNvSpPr/>
          <p:nvPr/>
        </p:nvSpPr>
        <p:spPr>
          <a:xfrm>
            <a:off x="1097961" y="1247981"/>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9" name="Google Shape;539;p40"/>
          <p:cNvSpPr/>
          <p:nvPr/>
        </p:nvSpPr>
        <p:spPr>
          <a:xfrm>
            <a:off x="342161" y="1702415"/>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0" name="Google Shape;540;p40"/>
          <p:cNvSpPr/>
          <p:nvPr/>
        </p:nvSpPr>
        <p:spPr>
          <a:xfrm>
            <a:off x="3996995" y="18631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1" name="Google Shape;541;p40"/>
          <p:cNvSpPr/>
          <p:nvPr/>
        </p:nvSpPr>
        <p:spPr>
          <a:xfrm>
            <a:off x="2885361" y="65421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2" name="Google Shape;542;p40"/>
          <p:cNvSpPr/>
          <p:nvPr/>
        </p:nvSpPr>
        <p:spPr>
          <a:xfrm flipH="1">
            <a:off x="-471443" y="-197335"/>
            <a:ext cx="3356813" cy="138876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3" name="Google Shape;543;p40"/>
          <p:cNvSpPr/>
          <p:nvPr/>
        </p:nvSpPr>
        <p:spPr>
          <a:xfrm rot="10800000">
            <a:off x="-536810" y="-345205"/>
            <a:ext cx="2742972" cy="1038632"/>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03949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544"/>
        <p:cNvGrpSpPr/>
        <p:nvPr/>
      </p:nvGrpSpPr>
      <p:grpSpPr>
        <a:xfrm>
          <a:off x="0" y="0"/>
          <a:ext cx="0" cy="0"/>
          <a:chOff x="0" y="0"/>
          <a:chExt cx="0" cy="0"/>
        </a:xfrm>
      </p:grpSpPr>
      <p:sp>
        <p:nvSpPr>
          <p:cNvPr id="545" name="Google Shape;545;p41"/>
          <p:cNvSpPr txBox="1">
            <a:spLocks noGrp="1"/>
          </p:cNvSpPr>
          <p:nvPr>
            <p:ph type="subTitle" idx="1"/>
          </p:nvPr>
        </p:nvSpPr>
        <p:spPr>
          <a:xfrm>
            <a:off x="6211700" y="4589067"/>
            <a:ext cx="2783600" cy="126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546" name="Google Shape;546;p41"/>
          <p:cNvSpPr txBox="1">
            <a:spLocks noGrp="1"/>
          </p:cNvSpPr>
          <p:nvPr>
            <p:ph type="subTitle" idx="2"/>
          </p:nvPr>
        </p:nvSpPr>
        <p:spPr>
          <a:xfrm>
            <a:off x="3197028" y="1867000"/>
            <a:ext cx="2783600" cy="12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547" name="Google Shape;547;p41"/>
          <p:cNvSpPr txBox="1">
            <a:spLocks noGrp="1"/>
          </p:cNvSpPr>
          <p:nvPr>
            <p:ph type="title"/>
          </p:nvPr>
        </p:nvSpPr>
        <p:spPr>
          <a:xfrm>
            <a:off x="6211695" y="3741467"/>
            <a:ext cx="2783600" cy="8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700"/>
              <a:buNone/>
              <a:defRPr sz="3600"/>
            </a:lvl1pPr>
            <a:lvl2pPr lvl="1"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2pPr>
            <a:lvl3pPr lvl="2"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3pPr>
            <a:lvl4pPr lvl="3"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4pPr>
            <a:lvl5pPr lvl="4"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5pPr>
            <a:lvl6pPr lvl="5"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6pPr>
            <a:lvl7pPr lvl="6"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7pPr>
            <a:lvl8pPr lvl="7"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8pPr>
            <a:lvl9pPr lvl="8"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9pPr>
          </a:lstStyle>
          <a:p>
            <a:r>
              <a:rPr lang="en-US"/>
              <a:t>Click to edit Master title style</a:t>
            </a:r>
            <a:endParaRPr/>
          </a:p>
        </p:txBody>
      </p:sp>
      <p:sp>
        <p:nvSpPr>
          <p:cNvPr id="548" name="Google Shape;548;p41"/>
          <p:cNvSpPr txBox="1">
            <a:spLocks noGrp="1"/>
          </p:cNvSpPr>
          <p:nvPr>
            <p:ph type="title" idx="3"/>
          </p:nvPr>
        </p:nvSpPr>
        <p:spPr>
          <a:xfrm>
            <a:off x="3197028" y="1019400"/>
            <a:ext cx="2783600" cy="84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3600"/>
            </a:lvl1pPr>
            <a:lvl2pPr lvl="1"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9pPr>
          </a:lstStyle>
          <a:p>
            <a:r>
              <a:rPr lang="en-US"/>
              <a:t>Click to edit Master title style</a:t>
            </a:r>
            <a:endParaRPr/>
          </a:p>
        </p:txBody>
      </p:sp>
      <p:sp>
        <p:nvSpPr>
          <p:cNvPr id="549" name="Google Shape;549;p41"/>
          <p:cNvSpPr/>
          <p:nvPr/>
        </p:nvSpPr>
        <p:spPr>
          <a:xfrm>
            <a:off x="647034" y="5145934"/>
            <a:ext cx="4448705" cy="1711413"/>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0" name="Google Shape;550;p41"/>
          <p:cNvSpPr/>
          <p:nvPr/>
        </p:nvSpPr>
        <p:spPr>
          <a:xfrm rot="1432232" flipH="1">
            <a:off x="-627718" y="5554141"/>
            <a:ext cx="5742337" cy="2041441"/>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1" name="Google Shape;551;p41"/>
          <p:cNvSpPr/>
          <p:nvPr/>
        </p:nvSpPr>
        <p:spPr>
          <a:xfrm rot="5772258">
            <a:off x="9601248" y="-870727"/>
            <a:ext cx="2698005" cy="2580197"/>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41"/>
          <p:cNvSpPr/>
          <p:nvPr/>
        </p:nvSpPr>
        <p:spPr>
          <a:xfrm rot="707044">
            <a:off x="7052073" y="-507200"/>
            <a:ext cx="5743183" cy="1560773"/>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3" name="Google Shape;553;p41"/>
          <p:cNvSpPr/>
          <p:nvPr/>
        </p:nvSpPr>
        <p:spPr>
          <a:xfrm>
            <a:off x="7052134" y="-507403"/>
            <a:ext cx="5742281" cy="17115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4" name="Google Shape;554;p41"/>
          <p:cNvSpPr/>
          <p:nvPr/>
        </p:nvSpPr>
        <p:spPr>
          <a:xfrm rot="855605">
            <a:off x="-814626" y="5334251"/>
            <a:ext cx="6564633" cy="217534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41"/>
          <p:cNvSpPr/>
          <p:nvPr/>
        </p:nvSpPr>
        <p:spPr>
          <a:xfrm rot="5400000">
            <a:off x="3324892" y="54593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41"/>
          <p:cNvSpPr/>
          <p:nvPr/>
        </p:nvSpPr>
        <p:spPr>
          <a:xfrm rot="5400000">
            <a:off x="1521975" y="53259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 name="Google Shape;557;p41"/>
          <p:cNvSpPr/>
          <p:nvPr/>
        </p:nvSpPr>
        <p:spPr>
          <a:xfrm rot="-5400000">
            <a:off x="2449125" y="52557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8" name="Google Shape;558;p41"/>
          <p:cNvSpPr/>
          <p:nvPr/>
        </p:nvSpPr>
        <p:spPr>
          <a:xfrm rot="5400000">
            <a:off x="647025" y="44795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9" name="Google Shape;559;p41"/>
          <p:cNvSpPr/>
          <p:nvPr/>
        </p:nvSpPr>
        <p:spPr>
          <a:xfrm rot="5400000">
            <a:off x="9559208" y="1286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41"/>
          <p:cNvSpPr/>
          <p:nvPr/>
        </p:nvSpPr>
        <p:spPr>
          <a:xfrm rot="5400000">
            <a:off x="7756292" y="11529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41"/>
          <p:cNvSpPr/>
          <p:nvPr/>
        </p:nvSpPr>
        <p:spPr>
          <a:xfrm rot="-5400000">
            <a:off x="8683441" y="1082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41"/>
          <p:cNvSpPr/>
          <p:nvPr/>
        </p:nvSpPr>
        <p:spPr>
          <a:xfrm rot="5400000">
            <a:off x="6881341" y="3066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76713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563"/>
        <p:cNvGrpSpPr/>
        <p:nvPr/>
      </p:nvGrpSpPr>
      <p:grpSpPr>
        <a:xfrm>
          <a:off x="0" y="0"/>
          <a:ext cx="0" cy="0"/>
          <a:chOff x="0" y="0"/>
          <a:chExt cx="0" cy="0"/>
        </a:xfrm>
      </p:grpSpPr>
      <p:sp>
        <p:nvSpPr>
          <p:cNvPr id="564" name="Google Shape;564;p42"/>
          <p:cNvSpPr txBox="1">
            <a:spLocks noGrp="1"/>
          </p:cNvSpPr>
          <p:nvPr>
            <p:ph type="title"/>
          </p:nvPr>
        </p:nvSpPr>
        <p:spPr>
          <a:xfrm>
            <a:off x="2439800" y="2076267"/>
            <a:ext cx="7312400" cy="158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565" name="Google Shape;565;p42"/>
          <p:cNvSpPr txBox="1">
            <a:spLocks noGrp="1"/>
          </p:cNvSpPr>
          <p:nvPr>
            <p:ph type="subTitle" idx="1"/>
          </p:nvPr>
        </p:nvSpPr>
        <p:spPr>
          <a:xfrm>
            <a:off x="2440200" y="3777767"/>
            <a:ext cx="73120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566" name="Google Shape;566;p42"/>
          <p:cNvSpPr/>
          <p:nvPr/>
        </p:nvSpPr>
        <p:spPr>
          <a:xfrm rot="-5400000">
            <a:off x="-1373147" y="108704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 name="Google Shape;567;p42"/>
          <p:cNvSpPr/>
          <p:nvPr/>
        </p:nvSpPr>
        <p:spPr>
          <a:xfrm rot="-5400000">
            <a:off x="-2517625" y="2122984"/>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 name="Google Shape;568;p42"/>
          <p:cNvSpPr/>
          <p:nvPr/>
        </p:nvSpPr>
        <p:spPr>
          <a:xfrm rot="5400000">
            <a:off x="516341" y="48143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 name="Google Shape;569;p42"/>
          <p:cNvSpPr/>
          <p:nvPr/>
        </p:nvSpPr>
        <p:spPr>
          <a:xfrm rot="5400000">
            <a:off x="804492" y="22962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 name="Google Shape;570;p42"/>
          <p:cNvSpPr/>
          <p:nvPr/>
        </p:nvSpPr>
        <p:spPr>
          <a:xfrm rot="5400000">
            <a:off x="-1002637" y="340299"/>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 name="Google Shape;571;p42"/>
          <p:cNvSpPr/>
          <p:nvPr/>
        </p:nvSpPr>
        <p:spPr>
          <a:xfrm rot="5400000">
            <a:off x="1378541" y="15241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 name="Google Shape;572;p42"/>
          <p:cNvSpPr/>
          <p:nvPr/>
        </p:nvSpPr>
        <p:spPr>
          <a:xfrm rot="5400000">
            <a:off x="2637925" y="267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 name="Google Shape;573;p42"/>
          <p:cNvSpPr/>
          <p:nvPr/>
        </p:nvSpPr>
        <p:spPr>
          <a:xfrm rot="5400000">
            <a:off x="8154060" y="340818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 name="Google Shape;574;p42"/>
          <p:cNvSpPr/>
          <p:nvPr/>
        </p:nvSpPr>
        <p:spPr>
          <a:xfrm rot="5400000">
            <a:off x="9202601" y="3231725"/>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 name="Google Shape;575;p42"/>
          <p:cNvSpPr/>
          <p:nvPr/>
        </p:nvSpPr>
        <p:spPr>
          <a:xfrm rot="-5400000">
            <a:off x="11544459" y="1855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 name="Google Shape;576;p42"/>
          <p:cNvSpPr/>
          <p:nvPr/>
        </p:nvSpPr>
        <p:spPr>
          <a:xfrm rot="-5400000">
            <a:off x="11169508" y="4287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 name="Google Shape;577;p42"/>
          <p:cNvSpPr/>
          <p:nvPr/>
        </p:nvSpPr>
        <p:spPr>
          <a:xfrm rot="-5400000">
            <a:off x="9362370" y="4432213"/>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 name="Google Shape;578;p42"/>
          <p:cNvSpPr/>
          <p:nvPr/>
        </p:nvSpPr>
        <p:spPr>
          <a:xfrm rot="-5400000">
            <a:off x="10682259" y="5145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 name="Google Shape;579;p42"/>
          <p:cNvSpPr/>
          <p:nvPr/>
        </p:nvSpPr>
        <p:spPr>
          <a:xfrm rot="-5400000">
            <a:off x="9336075" y="6556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362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943400" y="2563933"/>
            <a:ext cx="6480000" cy="10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90" name="Google Shape;90;p7"/>
          <p:cNvSpPr txBox="1">
            <a:spLocks noGrp="1"/>
          </p:cNvSpPr>
          <p:nvPr>
            <p:ph type="subTitle" idx="1"/>
          </p:nvPr>
        </p:nvSpPr>
        <p:spPr>
          <a:xfrm>
            <a:off x="943533" y="3777767"/>
            <a:ext cx="6480000" cy="6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91" name="Google Shape;91;p7"/>
          <p:cNvSpPr/>
          <p:nvPr/>
        </p:nvSpPr>
        <p:spPr>
          <a:xfrm rot="-10667561">
            <a:off x="407828" y="5861780"/>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7"/>
          <p:cNvSpPr/>
          <p:nvPr/>
        </p:nvSpPr>
        <p:spPr>
          <a:xfrm rot="10800000">
            <a:off x="536613" y="5738129"/>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7"/>
          <p:cNvSpPr/>
          <p:nvPr/>
        </p:nvSpPr>
        <p:spPr>
          <a:xfrm>
            <a:off x="-362816" y="5545483"/>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7"/>
          <p:cNvSpPr/>
          <p:nvPr/>
        </p:nvSpPr>
        <p:spPr>
          <a:xfrm>
            <a:off x="6995568" y="64276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536601" y="52695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1537401" y="58541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3813001" y="6316632"/>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7"/>
          <p:cNvSpPr/>
          <p:nvPr/>
        </p:nvSpPr>
        <p:spPr>
          <a:xfrm rot="-132439" flipH="1">
            <a:off x="407828" y="-5322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7"/>
          <p:cNvSpPr/>
          <p:nvPr/>
        </p:nvSpPr>
        <p:spPr>
          <a:xfrm flipH="1">
            <a:off x="536613" y="-176902"/>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7"/>
          <p:cNvSpPr/>
          <p:nvPr/>
        </p:nvSpPr>
        <p:spPr>
          <a:xfrm rot="10800000" flipH="1">
            <a:off x="-362816" y="-1450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7"/>
          <p:cNvSpPr/>
          <p:nvPr/>
        </p:nvSpPr>
        <p:spPr>
          <a:xfrm rot="10800000" flipH="1">
            <a:off x="536601" y="14486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7"/>
          <p:cNvSpPr/>
          <p:nvPr/>
        </p:nvSpPr>
        <p:spPr>
          <a:xfrm rot="10800000" flipH="1">
            <a:off x="1537401" y="86408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7"/>
          <p:cNvSpPr/>
          <p:nvPr/>
        </p:nvSpPr>
        <p:spPr>
          <a:xfrm rot="10800000" flipH="1">
            <a:off x="3813001" y="401616"/>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7"/>
          <p:cNvSpPr/>
          <p:nvPr/>
        </p:nvSpPr>
        <p:spPr>
          <a:xfrm rot="10800000" flipH="1">
            <a:off x="6995568" y="2041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235004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43"/>
          <p:cNvSpPr txBox="1">
            <a:spLocks noGrp="1"/>
          </p:cNvSpPr>
          <p:nvPr>
            <p:ph type="title"/>
          </p:nvPr>
        </p:nvSpPr>
        <p:spPr>
          <a:xfrm>
            <a:off x="4194367" y="484367"/>
            <a:ext cx="38032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582" name="Google Shape;582;p43"/>
          <p:cNvSpPr txBox="1">
            <a:spLocks noGrp="1"/>
          </p:cNvSpPr>
          <p:nvPr>
            <p:ph type="subTitle" idx="1"/>
          </p:nvPr>
        </p:nvSpPr>
        <p:spPr>
          <a:xfrm>
            <a:off x="4438588"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83" name="Google Shape;583;p43"/>
          <p:cNvSpPr txBox="1">
            <a:spLocks noGrp="1"/>
          </p:cNvSpPr>
          <p:nvPr>
            <p:ph type="subTitle" idx="2"/>
          </p:nvPr>
        </p:nvSpPr>
        <p:spPr>
          <a:xfrm>
            <a:off x="4814588"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584" name="Google Shape;584;p43"/>
          <p:cNvSpPr txBox="1">
            <a:spLocks noGrp="1"/>
          </p:cNvSpPr>
          <p:nvPr>
            <p:ph type="subTitle" idx="3"/>
          </p:nvPr>
        </p:nvSpPr>
        <p:spPr>
          <a:xfrm>
            <a:off x="87955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85" name="Google Shape;585;p43"/>
          <p:cNvSpPr txBox="1">
            <a:spLocks noGrp="1"/>
          </p:cNvSpPr>
          <p:nvPr>
            <p:ph type="subTitle" idx="4"/>
          </p:nvPr>
        </p:nvSpPr>
        <p:spPr>
          <a:xfrm>
            <a:off x="1255551"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586" name="Google Shape;586;p43"/>
          <p:cNvSpPr txBox="1">
            <a:spLocks noGrp="1"/>
          </p:cNvSpPr>
          <p:nvPr>
            <p:ph type="subTitle" idx="5"/>
          </p:nvPr>
        </p:nvSpPr>
        <p:spPr>
          <a:xfrm>
            <a:off x="4438588"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87" name="Google Shape;587;p43"/>
          <p:cNvSpPr txBox="1">
            <a:spLocks noGrp="1"/>
          </p:cNvSpPr>
          <p:nvPr>
            <p:ph type="subTitle" idx="6"/>
          </p:nvPr>
        </p:nvSpPr>
        <p:spPr>
          <a:xfrm>
            <a:off x="4814588"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588" name="Google Shape;588;p43"/>
          <p:cNvSpPr txBox="1">
            <a:spLocks noGrp="1"/>
          </p:cNvSpPr>
          <p:nvPr>
            <p:ph type="subTitle" idx="7"/>
          </p:nvPr>
        </p:nvSpPr>
        <p:spPr>
          <a:xfrm>
            <a:off x="879551"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89" name="Google Shape;589;p43"/>
          <p:cNvSpPr txBox="1">
            <a:spLocks noGrp="1"/>
          </p:cNvSpPr>
          <p:nvPr>
            <p:ph type="subTitle" idx="8"/>
          </p:nvPr>
        </p:nvSpPr>
        <p:spPr>
          <a:xfrm>
            <a:off x="1255551"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590" name="Google Shape;590;p43"/>
          <p:cNvSpPr txBox="1">
            <a:spLocks noGrp="1"/>
          </p:cNvSpPr>
          <p:nvPr>
            <p:ph type="subTitle" idx="9"/>
          </p:nvPr>
        </p:nvSpPr>
        <p:spPr>
          <a:xfrm>
            <a:off x="799762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91" name="Google Shape;591;p43"/>
          <p:cNvSpPr txBox="1">
            <a:spLocks noGrp="1"/>
          </p:cNvSpPr>
          <p:nvPr>
            <p:ph type="subTitle" idx="13"/>
          </p:nvPr>
        </p:nvSpPr>
        <p:spPr>
          <a:xfrm>
            <a:off x="8373621"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592" name="Google Shape;592;p43"/>
          <p:cNvSpPr txBox="1">
            <a:spLocks noGrp="1"/>
          </p:cNvSpPr>
          <p:nvPr>
            <p:ph type="subTitle" idx="14"/>
          </p:nvPr>
        </p:nvSpPr>
        <p:spPr>
          <a:xfrm>
            <a:off x="7997621"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593" name="Google Shape;593;p43"/>
          <p:cNvSpPr txBox="1">
            <a:spLocks noGrp="1"/>
          </p:cNvSpPr>
          <p:nvPr>
            <p:ph type="subTitle" idx="15"/>
          </p:nvPr>
        </p:nvSpPr>
        <p:spPr>
          <a:xfrm>
            <a:off x="8373621"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594" name="Google Shape;594;p43"/>
          <p:cNvSpPr/>
          <p:nvPr/>
        </p:nvSpPr>
        <p:spPr>
          <a:xfrm>
            <a:off x="7449733" y="-27939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43"/>
          <p:cNvSpPr/>
          <p:nvPr/>
        </p:nvSpPr>
        <p:spPr>
          <a:xfrm rot="10800000" flipH="1">
            <a:off x="9208433" y="-700201"/>
            <a:ext cx="317241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43"/>
          <p:cNvSpPr/>
          <p:nvPr/>
        </p:nvSpPr>
        <p:spPr>
          <a:xfrm rot="-3279262">
            <a:off x="10535453" y="-1297344"/>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43"/>
          <p:cNvSpPr/>
          <p:nvPr/>
        </p:nvSpPr>
        <p:spPr>
          <a:xfrm rot="10800000">
            <a:off x="8542655" y="15145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43"/>
          <p:cNvSpPr/>
          <p:nvPr/>
        </p:nvSpPr>
        <p:spPr>
          <a:xfrm rot="10800000">
            <a:off x="10872555" y="46649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 name="Google Shape;599;p43"/>
          <p:cNvSpPr/>
          <p:nvPr/>
        </p:nvSpPr>
        <p:spPr>
          <a:xfrm rot="10800000">
            <a:off x="10241421" y="985424"/>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 name="Google Shape;600;p43"/>
          <p:cNvSpPr/>
          <p:nvPr/>
        </p:nvSpPr>
        <p:spPr>
          <a:xfrm flipH="1">
            <a:off x="-4445234" y="-28099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 name="Google Shape;601;p43"/>
          <p:cNvSpPr/>
          <p:nvPr/>
        </p:nvSpPr>
        <p:spPr>
          <a:xfrm rot="10800000">
            <a:off x="-189594" y="-701801"/>
            <a:ext cx="317241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 name="Google Shape;602;p43"/>
          <p:cNvSpPr/>
          <p:nvPr/>
        </p:nvSpPr>
        <p:spPr>
          <a:xfrm rot="3279262" flipH="1">
            <a:off x="-217286" y="-1298944"/>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 name="Google Shape;603;p43"/>
          <p:cNvSpPr/>
          <p:nvPr/>
        </p:nvSpPr>
        <p:spPr>
          <a:xfrm rot="10800000" flipH="1">
            <a:off x="3430604" y="14985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43"/>
          <p:cNvSpPr/>
          <p:nvPr/>
        </p:nvSpPr>
        <p:spPr>
          <a:xfrm rot="10800000" flipH="1">
            <a:off x="1187504" y="46489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43"/>
          <p:cNvSpPr/>
          <p:nvPr/>
        </p:nvSpPr>
        <p:spPr>
          <a:xfrm rot="10800000" flipH="1">
            <a:off x="268404" y="140365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43"/>
          <p:cNvSpPr/>
          <p:nvPr/>
        </p:nvSpPr>
        <p:spPr>
          <a:xfrm rot="10800000" flipH="1">
            <a:off x="1818637" y="983824"/>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43"/>
          <p:cNvSpPr/>
          <p:nvPr/>
        </p:nvSpPr>
        <p:spPr>
          <a:xfrm rot="10800000">
            <a:off x="11791655" y="140525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9944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608"/>
        <p:cNvGrpSpPr/>
        <p:nvPr/>
      </p:nvGrpSpPr>
      <p:grpSpPr>
        <a:xfrm>
          <a:off x="0" y="0"/>
          <a:ext cx="0" cy="0"/>
          <a:chOff x="0" y="0"/>
          <a:chExt cx="0" cy="0"/>
        </a:xfrm>
      </p:grpSpPr>
      <p:sp>
        <p:nvSpPr>
          <p:cNvPr id="609" name="Google Shape;609;p44"/>
          <p:cNvSpPr/>
          <p:nvPr/>
        </p:nvSpPr>
        <p:spPr>
          <a:xfrm rot="-5400000" flipH="1">
            <a:off x="9859551" y="3681389"/>
            <a:ext cx="3257661" cy="758308"/>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 name="Google Shape;610;p44"/>
          <p:cNvSpPr/>
          <p:nvPr/>
        </p:nvSpPr>
        <p:spPr>
          <a:xfrm rot="-5399497">
            <a:off x="8729410" y="2563472"/>
            <a:ext cx="6020449" cy="90445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 name="Google Shape;611;p44"/>
          <p:cNvSpPr/>
          <p:nvPr/>
        </p:nvSpPr>
        <p:spPr>
          <a:xfrm rot="-5400440" flipH="1">
            <a:off x="8268809" y="2946989"/>
            <a:ext cx="6882276" cy="963896"/>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 name="Google Shape;612;p44"/>
          <p:cNvSpPr txBox="1">
            <a:spLocks noGrp="1"/>
          </p:cNvSpPr>
          <p:nvPr>
            <p:ph type="subTitle" idx="1"/>
          </p:nvPr>
        </p:nvSpPr>
        <p:spPr>
          <a:xfrm>
            <a:off x="4438588"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13" name="Google Shape;613;p44"/>
          <p:cNvSpPr txBox="1">
            <a:spLocks noGrp="1"/>
          </p:cNvSpPr>
          <p:nvPr>
            <p:ph type="subTitle" idx="2"/>
          </p:nvPr>
        </p:nvSpPr>
        <p:spPr>
          <a:xfrm>
            <a:off x="4814588" y="30664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14" name="Google Shape;614;p44"/>
          <p:cNvSpPr txBox="1">
            <a:spLocks noGrp="1"/>
          </p:cNvSpPr>
          <p:nvPr>
            <p:ph type="subTitle" idx="3"/>
          </p:nvPr>
        </p:nvSpPr>
        <p:spPr>
          <a:xfrm>
            <a:off x="108275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15" name="Google Shape;615;p44"/>
          <p:cNvSpPr txBox="1">
            <a:spLocks noGrp="1"/>
          </p:cNvSpPr>
          <p:nvPr>
            <p:ph type="subTitle" idx="4"/>
          </p:nvPr>
        </p:nvSpPr>
        <p:spPr>
          <a:xfrm>
            <a:off x="1458751" y="30664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16" name="Google Shape;616;p44"/>
          <p:cNvSpPr txBox="1">
            <a:spLocks noGrp="1"/>
          </p:cNvSpPr>
          <p:nvPr>
            <p:ph type="subTitle" idx="5"/>
          </p:nvPr>
        </p:nvSpPr>
        <p:spPr>
          <a:xfrm>
            <a:off x="4438588" y="46796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17" name="Google Shape;617;p44"/>
          <p:cNvSpPr txBox="1">
            <a:spLocks noGrp="1"/>
          </p:cNvSpPr>
          <p:nvPr>
            <p:ph type="subTitle" idx="6"/>
          </p:nvPr>
        </p:nvSpPr>
        <p:spPr>
          <a:xfrm>
            <a:off x="4814588" y="52067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18" name="Google Shape;618;p44"/>
          <p:cNvSpPr txBox="1">
            <a:spLocks noGrp="1"/>
          </p:cNvSpPr>
          <p:nvPr>
            <p:ph type="subTitle" idx="7"/>
          </p:nvPr>
        </p:nvSpPr>
        <p:spPr>
          <a:xfrm>
            <a:off x="1082751" y="46796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19" name="Google Shape;619;p44"/>
          <p:cNvSpPr txBox="1">
            <a:spLocks noGrp="1"/>
          </p:cNvSpPr>
          <p:nvPr>
            <p:ph type="subTitle" idx="8"/>
          </p:nvPr>
        </p:nvSpPr>
        <p:spPr>
          <a:xfrm>
            <a:off x="1458751" y="52067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20" name="Google Shape;620;p44"/>
          <p:cNvSpPr txBox="1">
            <a:spLocks noGrp="1"/>
          </p:cNvSpPr>
          <p:nvPr>
            <p:ph type="subTitle" idx="9"/>
          </p:nvPr>
        </p:nvSpPr>
        <p:spPr>
          <a:xfrm>
            <a:off x="779442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21" name="Google Shape;621;p44"/>
          <p:cNvSpPr txBox="1">
            <a:spLocks noGrp="1"/>
          </p:cNvSpPr>
          <p:nvPr>
            <p:ph type="subTitle" idx="13"/>
          </p:nvPr>
        </p:nvSpPr>
        <p:spPr>
          <a:xfrm>
            <a:off x="8170421" y="30664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22" name="Google Shape;622;p44"/>
          <p:cNvSpPr txBox="1">
            <a:spLocks noGrp="1"/>
          </p:cNvSpPr>
          <p:nvPr>
            <p:ph type="subTitle" idx="14"/>
          </p:nvPr>
        </p:nvSpPr>
        <p:spPr>
          <a:xfrm>
            <a:off x="7794421" y="46796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23" name="Google Shape;623;p44"/>
          <p:cNvSpPr txBox="1">
            <a:spLocks noGrp="1"/>
          </p:cNvSpPr>
          <p:nvPr>
            <p:ph type="subTitle" idx="15"/>
          </p:nvPr>
        </p:nvSpPr>
        <p:spPr>
          <a:xfrm>
            <a:off x="8170421" y="52067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24" name="Google Shape;624;p4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625" name="Google Shape;625;p44"/>
          <p:cNvSpPr/>
          <p:nvPr/>
        </p:nvSpPr>
        <p:spPr>
          <a:xfrm>
            <a:off x="11135625" y="2251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 name="Google Shape;626;p44"/>
          <p:cNvSpPr/>
          <p:nvPr/>
        </p:nvSpPr>
        <p:spPr>
          <a:xfrm>
            <a:off x="11152641" y="64110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 name="Google Shape;627;p44"/>
          <p:cNvSpPr/>
          <p:nvPr/>
        </p:nvSpPr>
        <p:spPr>
          <a:xfrm rot="10800000">
            <a:off x="11353641" y="19874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 name="Google Shape;628;p44"/>
          <p:cNvSpPr/>
          <p:nvPr/>
        </p:nvSpPr>
        <p:spPr>
          <a:xfrm>
            <a:off x="10587925" y="39963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 name="Google Shape;629;p44"/>
          <p:cNvSpPr/>
          <p:nvPr/>
        </p:nvSpPr>
        <p:spPr>
          <a:xfrm rot="5400000">
            <a:off x="-2053099" y="1426572"/>
            <a:ext cx="4448705" cy="807963"/>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 name="Google Shape;630;p44"/>
          <p:cNvSpPr/>
          <p:nvPr/>
        </p:nvSpPr>
        <p:spPr>
          <a:xfrm rot="6392579" flipH="1">
            <a:off x="-2782127" y="452280"/>
            <a:ext cx="5477900" cy="1500704"/>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 name="Google Shape;631;p44"/>
          <p:cNvSpPr/>
          <p:nvPr/>
        </p:nvSpPr>
        <p:spPr>
          <a:xfrm rot="5980549">
            <a:off x="-3167587" y="670442"/>
            <a:ext cx="6454173" cy="151284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 name="Google Shape;632;p44"/>
          <p:cNvSpPr/>
          <p:nvPr/>
        </p:nvSpPr>
        <p:spPr>
          <a:xfrm rot="10800000">
            <a:off x="153851" y="279730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 name="Google Shape;633;p44"/>
          <p:cNvSpPr/>
          <p:nvPr/>
        </p:nvSpPr>
        <p:spPr>
          <a:xfrm rot="10800000">
            <a:off x="481700" y="56275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 name="Google Shape;634;p44"/>
          <p:cNvSpPr/>
          <p:nvPr/>
        </p:nvSpPr>
        <p:spPr>
          <a:xfrm>
            <a:off x="444033" y="192133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44"/>
          <p:cNvSpPr/>
          <p:nvPr/>
        </p:nvSpPr>
        <p:spPr>
          <a:xfrm rot="10800000">
            <a:off x="2124817" y="-44082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163362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ive columns 1">
  <p:cSld name="Title and five columns 1">
    <p:spTree>
      <p:nvGrpSpPr>
        <p:cNvPr id="1" name="Shape 636"/>
        <p:cNvGrpSpPr/>
        <p:nvPr/>
      </p:nvGrpSpPr>
      <p:grpSpPr>
        <a:xfrm>
          <a:off x="0" y="0"/>
          <a:ext cx="0" cy="0"/>
          <a:chOff x="0" y="0"/>
          <a:chExt cx="0" cy="0"/>
        </a:xfrm>
      </p:grpSpPr>
      <p:sp>
        <p:nvSpPr>
          <p:cNvPr id="637" name="Google Shape;637;p45"/>
          <p:cNvSpPr txBox="1">
            <a:spLocks noGrp="1"/>
          </p:cNvSpPr>
          <p:nvPr>
            <p:ph type="title"/>
          </p:nvPr>
        </p:nvSpPr>
        <p:spPr>
          <a:xfrm>
            <a:off x="1465251" y="16759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38" name="Google Shape;638;p45"/>
          <p:cNvSpPr txBox="1">
            <a:spLocks noGrp="1"/>
          </p:cNvSpPr>
          <p:nvPr>
            <p:ph type="subTitle" idx="1"/>
          </p:nvPr>
        </p:nvSpPr>
        <p:spPr>
          <a:xfrm>
            <a:off x="1465251" y="20987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639" name="Google Shape;639;p45"/>
          <p:cNvSpPr txBox="1">
            <a:spLocks noGrp="1"/>
          </p:cNvSpPr>
          <p:nvPr>
            <p:ph type="title" idx="2"/>
          </p:nvPr>
        </p:nvSpPr>
        <p:spPr>
          <a:xfrm>
            <a:off x="8001951" y="16759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40" name="Google Shape;640;p45"/>
          <p:cNvSpPr txBox="1">
            <a:spLocks noGrp="1"/>
          </p:cNvSpPr>
          <p:nvPr>
            <p:ph type="subTitle" idx="3"/>
          </p:nvPr>
        </p:nvSpPr>
        <p:spPr>
          <a:xfrm>
            <a:off x="8001951" y="20987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641" name="Google Shape;641;p45"/>
          <p:cNvSpPr txBox="1">
            <a:spLocks noGrp="1"/>
          </p:cNvSpPr>
          <p:nvPr>
            <p:ph type="title" idx="4"/>
          </p:nvPr>
        </p:nvSpPr>
        <p:spPr>
          <a:xfrm>
            <a:off x="1493651" y="45376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42" name="Google Shape;642;p45"/>
          <p:cNvSpPr txBox="1">
            <a:spLocks noGrp="1"/>
          </p:cNvSpPr>
          <p:nvPr>
            <p:ph type="subTitle" idx="5"/>
          </p:nvPr>
        </p:nvSpPr>
        <p:spPr>
          <a:xfrm>
            <a:off x="1493651" y="49604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643" name="Google Shape;643;p45"/>
          <p:cNvSpPr txBox="1">
            <a:spLocks noGrp="1"/>
          </p:cNvSpPr>
          <p:nvPr>
            <p:ph type="title" idx="6"/>
          </p:nvPr>
        </p:nvSpPr>
        <p:spPr>
          <a:xfrm>
            <a:off x="8030351" y="45376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44" name="Google Shape;644;p45"/>
          <p:cNvSpPr txBox="1">
            <a:spLocks noGrp="1"/>
          </p:cNvSpPr>
          <p:nvPr>
            <p:ph type="subTitle" idx="7"/>
          </p:nvPr>
        </p:nvSpPr>
        <p:spPr>
          <a:xfrm>
            <a:off x="8030351" y="49604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645" name="Google Shape;645;p45"/>
          <p:cNvSpPr txBox="1">
            <a:spLocks noGrp="1"/>
          </p:cNvSpPr>
          <p:nvPr>
            <p:ph type="title" idx="8"/>
          </p:nvPr>
        </p:nvSpPr>
        <p:spPr>
          <a:xfrm>
            <a:off x="4733600" y="3106751"/>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46" name="Google Shape;646;p45"/>
          <p:cNvSpPr txBox="1">
            <a:spLocks noGrp="1"/>
          </p:cNvSpPr>
          <p:nvPr>
            <p:ph type="subTitle" idx="9"/>
          </p:nvPr>
        </p:nvSpPr>
        <p:spPr>
          <a:xfrm>
            <a:off x="4733600" y="352964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647" name="Google Shape;647;p45"/>
          <p:cNvSpPr/>
          <p:nvPr/>
        </p:nvSpPr>
        <p:spPr>
          <a:xfrm rot="-1518785" flipH="1">
            <a:off x="144295" y="-18181"/>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8" name="Google Shape;648;p45"/>
          <p:cNvSpPr/>
          <p:nvPr/>
        </p:nvSpPr>
        <p:spPr>
          <a:xfrm rot="-1519228" flipH="1">
            <a:off x="-669836" y="-955150"/>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9" name="Google Shape;649;p45"/>
          <p:cNvSpPr/>
          <p:nvPr/>
        </p:nvSpPr>
        <p:spPr>
          <a:xfrm rot="-1518617">
            <a:off x="-1304856" y="-844822"/>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0" name="Google Shape;650;p45"/>
          <p:cNvSpPr/>
          <p:nvPr/>
        </p:nvSpPr>
        <p:spPr>
          <a:xfrm>
            <a:off x="-970244" y="5473868"/>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1" name="Google Shape;651;p45"/>
          <p:cNvSpPr/>
          <p:nvPr/>
        </p:nvSpPr>
        <p:spPr>
          <a:xfrm rot="1432117" flipH="1">
            <a:off x="-1325510" y="5767891"/>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2" name="Google Shape;652;p45"/>
          <p:cNvSpPr/>
          <p:nvPr/>
        </p:nvSpPr>
        <p:spPr>
          <a:xfrm rot="855778">
            <a:off x="-2040618" y="561188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3" name="Google Shape;653;p45"/>
          <p:cNvSpPr txBox="1">
            <a:spLocks noGrp="1"/>
          </p:cNvSpPr>
          <p:nvPr>
            <p:ph type="title" idx="13"/>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654" name="Google Shape;654;p45"/>
          <p:cNvSpPr/>
          <p:nvPr/>
        </p:nvSpPr>
        <p:spPr>
          <a:xfrm rot="5400000">
            <a:off x="3558459" y="203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5" name="Google Shape;655;p45"/>
          <p:cNvSpPr/>
          <p:nvPr/>
        </p:nvSpPr>
        <p:spPr>
          <a:xfrm rot="5400000">
            <a:off x="1342108" y="5956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45"/>
          <p:cNvSpPr/>
          <p:nvPr/>
        </p:nvSpPr>
        <p:spPr>
          <a:xfrm rot="-5400000">
            <a:off x="2682692" y="-2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7" name="Google Shape;657;p45"/>
          <p:cNvSpPr/>
          <p:nvPr/>
        </p:nvSpPr>
        <p:spPr>
          <a:xfrm rot="5400000">
            <a:off x="467159" y="5109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99609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658"/>
        <p:cNvGrpSpPr/>
        <p:nvPr/>
      </p:nvGrpSpPr>
      <p:grpSpPr>
        <a:xfrm>
          <a:off x="0" y="0"/>
          <a:ext cx="0" cy="0"/>
          <a:chOff x="0" y="0"/>
          <a:chExt cx="0" cy="0"/>
        </a:xfrm>
      </p:grpSpPr>
      <p:sp>
        <p:nvSpPr>
          <p:cNvPr id="659" name="Google Shape;659;p46"/>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660" name="Google Shape;660;p46"/>
          <p:cNvSpPr txBox="1">
            <a:spLocks noGrp="1"/>
          </p:cNvSpPr>
          <p:nvPr>
            <p:ph type="title" idx="2"/>
          </p:nvPr>
        </p:nvSpPr>
        <p:spPr>
          <a:xfrm>
            <a:off x="1321167" y="20406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61" name="Google Shape;661;p46"/>
          <p:cNvSpPr txBox="1">
            <a:spLocks noGrp="1"/>
          </p:cNvSpPr>
          <p:nvPr>
            <p:ph type="subTitle" idx="1"/>
          </p:nvPr>
        </p:nvSpPr>
        <p:spPr>
          <a:xfrm>
            <a:off x="1321167" y="26454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62" name="Google Shape;662;p46"/>
          <p:cNvSpPr txBox="1">
            <a:spLocks noGrp="1"/>
          </p:cNvSpPr>
          <p:nvPr>
            <p:ph type="title" idx="3"/>
          </p:nvPr>
        </p:nvSpPr>
        <p:spPr>
          <a:xfrm>
            <a:off x="3030367" y="39518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63" name="Google Shape;663;p46"/>
          <p:cNvSpPr txBox="1">
            <a:spLocks noGrp="1"/>
          </p:cNvSpPr>
          <p:nvPr>
            <p:ph type="subTitle" idx="4"/>
          </p:nvPr>
        </p:nvSpPr>
        <p:spPr>
          <a:xfrm>
            <a:off x="3030367" y="45566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64" name="Google Shape;664;p46"/>
          <p:cNvSpPr txBox="1">
            <a:spLocks noGrp="1"/>
          </p:cNvSpPr>
          <p:nvPr>
            <p:ph type="title" idx="5"/>
          </p:nvPr>
        </p:nvSpPr>
        <p:spPr>
          <a:xfrm>
            <a:off x="8158033" y="20406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65" name="Google Shape;665;p46"/>
          <p:cNvSpPr txBox="1">
            <a:spLocks noGrp="1"/>
          </p:cNvSpPr>
          <p:nvPr>
            <p:ph type="subTitle" idx="6"/>
          </p:nvPr>
        </p:nvSpPr>
        <p:spPr>
          <a:xfrm>
            <a:off x="8158033" y="26454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66" name="Google Shape;666;p46"/>
          <p:cNvSpPr txBox="1">
            <a:spLocks noGrp="1"/>
          </p:cNvSpPr>
          <p:nvPr>
            <p:ph type="title" idx="7"/>
          </p:nvPr>
        </p:nvSpPr>
        <p:spPr>
          <a:xfrm>
            <a:off x="6448800" y="39518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67" name="Google Shape;667;p46"/>
          <p:cNvSpPr txBox="1">
            <a:spLocks noGrp="1"/>
          </p:cNvSpPr>
          <p:nvPr>
            <p:ph type="subTitle" idx="8"/>
          </p:nvPr>
        </p:nvSpPr>
        <p:spPr>
          <a:xfrm>
            <a:off x="6448800" y="45566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68" name="Google Shape;668;p46"/>
          <p:cNvSpPr txBox="1">
            <a:spLocks noGrp="1"/>
          </p:cNvSpPr>
          <p:nvPr>
            <p:ph type="title" idx="9"/>
          </p:nvPr>
        </p:nvSpPr>
        <p:spPr>
          <a:xfrm>
            <a:off x="4739567" y="20406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669" name="Google Shape;669;p46"/>
          <p:cNvSpPr txBox="1">
            <a:spLocks noGrp="1"/>
          </p:cNvSpPr>
          <p:nvPr>
            <p:ph type="subTitle" idx="13"/>
          </p:nvPr>
        </p:nvSpPr>
        <p:spPr>
          <a:xfrm>
            <a:off x="4739567" y="26454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670" name="Google Shape;670;p46"/>
          <p:cNvSpPr/>
          <p:nvPr/>
        </p:nvSpPr>
        <p:spPr>
          <a:xfrm>
            <a:off x="-819719" y="5413205"/>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1" name="Google Shape;671;p46"/>
          <p:cNvSpPr/>
          <p:nvPr/>
        </p:nvSpPr>
        <p:spPr>
          <a:xfrm rot="1432117" flipH="1">
            <a:off x="-1174986" y="5707227"/>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2" name="Google Shape;672;p46"/>
          <p:cNvSpPr/>
          <p:nvPr/>
        </p:nvSpPr>
        <p:spPr>
          <a:xfrm rot="855778">
            <a:off x="-1890094" y="5551225"/>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3" name="Google Shape;673;p46"/>
          <p:cNvSpPr/>
          <p:nvPr/>
        </p:nvSpPr>
        <p:spPr>
          <a:xfrm rot="5027361" flipH="1">
            <a:off x="11465099" y="5389462"/>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4" name="Google Shape;674;p46"/>
          <p:cNvSpPr/>
          <p:nvPr/>
        </p:nvSpPr>
        <p:spPr>
          <a:xfrm rot="10093095" flipH="1">
            <a:off x="9360036" y="5931063"/>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5" name="Google Shape;675;p46"/>
          <p:cNvSpPr/>
          <p:nvPr/>
        </p:nvSpPr>
        <p:spPr>
          <a:xfrm rot="10800000" flipH="1">
            <a:off x="9360094" y="5806646"/>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6" name="Google Shape;676;p46"/>
          <p:cNvSpPr/>
          <p:nvPr/>
        </p:nvSpPr>
        <p:spPr>
          <a:xfrm rot="5400000">
            <a:off x="11458775" y="5663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7" name="Google Shape;677;p46"/>
          <p:cNvSpPr/>
          <p:nvPr/>
        </p:nvSpPr>
        <p:spPr>
          <a:xfrm rot="5400000">
            <a:off x="1081125" y="57649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8" name="Google Shape;678;p46"/>
          <p:cNvSpPr/>
          <p:nvPr/>
        </p:nvSpPr>
        <p:spPr>
          <a:xfrm rot="-5400000">
            <a:off x="10583008" y="5460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9" name="Google Shape;679;p46"/>
          <p:cNvSpPr/>
          <p:nvPr/>
        </p:nvSpPr>
        <p:spPr>
          <a:xfrm rot="5400000">
            <a:off x="206175" y="49186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258148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80"/>
        <p:cNvGrpSpPr/>
        <p:nvPr/>
      </p:nvGrpSpPr>
      <p:grpSpPr>
        <a:xfrm>
          <a:off x="0" y="0"/>
          <a:ext cx="0" cy="0"/>
          <a:chOff x="0" y="0"/>
          <a:chExt cx="0" cy="0"/>
        </a:xfrm>
      </p:grpSpPr>
      <p:sp>
        <p:nvSpPr>
          <p:cNvPr id="681" name="Google Shape;681;p47"/>
          <p:cNvSpPr txBox="1">
            <a:spLocks noGrp="1"/>
          </p:cNvSpPr>
          <p:nvPr>
            <p:ph type="title"/>
          </p:nvPr>
        </p:nvSpPr>
        <p:spPr>
          <a:xfrm>
            <a:off x="2057800" y="484367"/>
            <a:ext cx="8076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82" name="Google Shape;682;p47"/>
          <p:cNvSpPr txBox="1">
            <a:spLocks noGrp="1"/>
          </p:cNvSpPr>
          <p:nvPr>
            <p:ph type="subTitle" idx="1"/>
          </p:nvPr>
        </p:nvSpPr>
        <p:spPr>
          <a:xfrm>
            <a:off x="6500843"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83" name="Google Shape;683;p47"/>
          <p:cNvSpPr txBox="1">
            <a:spLocks noGrp="1"/>
          </p:cNvSpPr>
          <p:nvPr>
            <p:ph type="subTitle" idx="2"/>
          </p:nvPr>
        </p:nvSpPr>
        <p:spPr>
          <a:xfrm>
            <a:off x="6876751"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84" name="Google Shape;684;p47"/>
          <p:cNvSpPr txBox="1">
            <a:spLocks noGrp="1"/>
          </p:cNvSpPr>
          <p:nvPr>
            <p:ph type="subTitle" idx="3"/>
          </p:nvPr>
        </p:nvSpPr>
        <p:spPr>
          <a:xfrm>
            <a:off x="237635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85" name="Google Shape;685;p47"/>
          <p:cNvSpPr txBox="1">
            <a:spLocks noGrp="1"/>
          </p:cNvSpPr>
          <p:nvPr>
            <p:ph type="subTitle" idx="4"/>
          </p:nvPr>
        </p:nvSpPr>
        <p:spPr>
          <a:xfrm>
            <a:off x="2752500"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86" name="Google Shape;686;p47"/>
          <p:cNvSpPr txBox="1">
            <a:spLocks noGrp="1"/>
          </p:cNvSpPr>
          <p:nvPr>
            <p:ph type="subTitle" idx="5"/>
          </p:nvPr>
        </p:nvSpPr>
        <p:spPr>
          <a:xfrm>
            <a:off x="6500800"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87" name="Google Shape;687;p47"/>
          <p:cNvSpPr txBox="1">
            <a:spLocks noGrp="1"/>
          </p:cNvSpPr>
          <p:nvPr>
            <p:ph type="subTitle" idx="6"/>
          </p:nvPr>
        </p:nvSpPr>
        <p:spPr>
          <a:xfrm>
            <a:off x="6876751"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88" name="Google Shape;688;p47"/>
          <p:cNvSpPr txBox="1">
            <a:spLocks noGrp="1"/>
          </p:cNvSpPr>
          <p:nvPr>
            <p:ph type="subTitle" idx="7"/>
          </p:nvPr>
        </p:nvSpPr>
        <p:spPr>
          <a:xfrm>
            <a:off x="2376351"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689" name="Google Shape;689;p47"/>
          <p:cNvSpPr txBox="1">
            <a:spLocks noGrp="1"/>
          </p:cNvSpPr>
          <p:nvPr>
            <p:ph type="subTitle" idx="8"/>
          </p:nvPr>
        </p:nvSpPr>
        <p:spPr>
          <a:xfrm>
            <a:off x="2752500"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690" name="Google Shape;690;p47"/>
          <p:cNvSpPr/>
          <p:nvPr/>
        </p:nvSpPr>
        <p:spPr>
          <a:xfrm rot="-5400000" flipH="1">
            <a:off x="-4129329" y="292282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47"/>
          <p:cNvSpPr/>
          <p:nvPr/>
        </p:nvSpPr>
        <p:spPr>
          <a:xfrm rot="5400000">
            <a:off x="-2561733" y="4131251"/>
            <a:ext cx="5695767" cy="156993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47"/>
          <p:cNvSpPr/>
          <p:nvPr/>
        </p:nvSpPr>
        <p:spPr>
          <a:xfrm rot="147" flipH="1">
            <a:off x="-535861" y="4240130"/>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47"/>
          <p:cNvSpPr/>
          <p:nvPr/>
        </p:nvSpPr>
        <p:spPr>
          <a:xfrm rot="-5400000" flipH="1">
            <a:off x="1119281" y="515275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4" name="Google Shape;694;p47"/>
          <p:cNvSpPr/>
          <p:nvPr/>
        </p:nvSpPr>
        <p:spPr>
          <a:xfrm rot="-5400000" flipH="1">
            <a:off x="502015" y="144665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47"/>
          <p:cNvSpPr/>
          <p:nvPr/>
        </p:nvSpPr>
        <p:spPr>
          <a:xfrm rot="-5400000" flipH="1">
            <a:off x="1265315" y="230785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47"/>
          <p:cNvSpPr/>
          <p:nvPr/>
        </p:nvSpPr>
        <p:spPr>
          <a:xfrm rot="5400000" flipH="1">
            <a:off x="7107590" y="292282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7" name="Google Shape;697;p47"/>
          <p:cNvSpPr/>
          <p:nvPr/>
        </p:nvSpPr>
        <p:spPr>
          <a:xfrm rot="-5400000">
            <a:off x="9030987" y="1317811"/>
            <a:ext cx="5695767" cy="156993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8" name="Google Shape;698;p47"/>
          <p:cNvSpPr/>
          <p:nvPr/>
        </p:nvSpPr>
        <p:spPr>
          <a:xfrm rot="-10799853" flipH="1">
            <a:off x="10827763" y="-12933"/>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9" name="Google Shape;699;p47"/>
          <p:cNvSpPr/>
          <p:nvPr/>
        </p:nvSpPr>
        <p:spPr>
          <a:xfrm rot="5400000" flipH="1">
            <a:off x="10473439" y="68250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47"/>
          <p:cNvSpPr/>
          <p:nvPr/>
        </p:nvSpPr>
        <p:spPr>
          <a:xfrm rot="5400000" flipH="1">
            <a:off x="10827739" y="164824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1" name="Google Shape;701;p47"/>
          <p:cNvSpPr/>
          <p:nvPr/>
        </p:nvSpPr>
        <p:spPr>
          <a:xfrm rot="5400000" flipH="1">
            <a:off x="11445005" y="535434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2" name="Google Shape;702;p47"/>
          <p:cNvSpPr/>
          <p:nvPr/>
        </p:nvSpPr>
        <p:spPr>
          <a:xfrm rot="5400000" flipH="1">
            <a:off x="10768505" y="457954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3" name="Google Shape;703;p47"/>
          <p:cNvSpPr/>
          <p:nvPr/>
        </p:nvSpPr>
        <p:spPr>
          <a:xfrm rot="-5400000" flipH="1">
            <a:off x="1560381" y="620488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414430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04"/>
        <p:cNvGrpSpPr/>
        <p:nvPr/>
      </p:nvGrpSpPr>
      <p:grpSpPr>
        <a:xfrm>
          <a:off x="0" y="0"/>
          <a:ext cx="0" cy="0"/>
          <a:chOff x="0" y="0"/>
          <a:chExt cx="0" cy="0"/>
        </a:xfrm>
      </p:grpSpPr>
      <p:sp>
        <p:nvSpPr>
          <p:cNvPr id="705" name="Google Shape;705;p48"/>
          <p:cNvSpPr txBox="1">
            <a:spLocks noGrp="1"/>
          </p:cNvSpPr>
          <p:nvPr>
            <p:ph type="title"/>
          </p:nvPr>
        </p:nvSpPr>
        <p:spPr>
          <a:xfrm flipH="1">
            <a:off x="1278669" y="2692967"/>
            <a:ext cx="5241600" cy="876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r>
              <a:rPr lang="en-US"/>
              <a:t>Click to edit Master title style</a:t>
            </a:r>
            <a:endParaRPr/>
          </a:p>
        </p:txBody>
      </p:sp>
      <p:sp>
        <p:nvSpPr>
          <p:cNvPr id="706" name="Google Shape;706;p48"/>
          <p:cNvSpPr txBox="1">
            <a:spLocks noGrp="1"/>
          </p:cNvSpPr>
          <p:nvPr>
            <p:ph type="subTitle" idx="1"/>
          </p:nvPr>
        </p:nvSpPr>
        <p:spPr>
          <a:xfrm flipH="1">
            <a:off x="1278787" y="3421033"/>
            <a:ext cx="3998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Josefin Sans"/>
              <a:buNone/>
              <a:defRPr sz="2000"/>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07" name="Google Shape;707;p48"/>
          <p:cNvSpPr/>
          <p:nvPr/>
        </p:nvSpPr>
        <p:spPr>
          <a:xfrm rot="-132439" flipH="1">
            <a:off x="407828" y="-5322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8" name="Google Shape;708;p48"/>
          <p:cNvSpPr/>
          <p:nvPr/>
        </p:nvSpPr>
        <p:spPr>
          <a:xfrm flipH="1">
            <a:off x="536613" y="-176902"/>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48"/>
          <p:cNvSpPr/>
          <p:nvPr/>
        </p:nvSpPr>
        <p:spPr>
          <a:xfrm rot="10800000" flipH="1">
            <a:off x="-362816" y="-1450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48"/>
          <p:cNvSpPr/>
          <p:nvPr/>
        </p:nvSpPr>
        <p:spPr>
          <a:xfrm rot="10800000" flipH="1">
            <a:off x="536601" y="14486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1" name="Google Shape;711;p48"/>
          <p:cNvSpPr/>
          <p:nvPr/>
        </p:nvSpPr>
        <p:spPr>
          <a:xfrm rot="10800000" flipH="1">
            <a:off x="1537401" y="86408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2" name="Google Shape;712;p48"/>
          <p:cNvSpPr/>
          <p:nvPr/>
        </p:nvSpPr>
        <p:spPr>
          <a:xfrm rot="10800000" flipH="1">
            <a:off x="3813001" y="401616"/>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3" name="Google Shape;713;p48"/>
          <p:cNvSpPr/>
          <p:nvPr/>
        </p:nvSpPr>
        <p:spPr>
          <a:xfrm rot="-10667561">
            <a:off x="407828" y="5858447"/>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48"/>
          <p:cNvSpPr/>
          <p:nvPr/>
        </p:nvSpPr>
        <p:spPr>
          <a:xfrm rot="10800000">
            <a:off x="536613" y="5734796"/>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48"/>
          <p:cNvSpPr/>
          <p:nvPr/>
        </p:nvSpPr>
        <p:spPr>
          <a:xfrm>
            <a:off x="-362816" y="5542150"/>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6" name="Google Shape;716;p48"/>
          <p:cNvSpPr/>
          <p:nvPr/>
        </p:nvSpPr>
        <p:spPr>
          <a:xfrm>
            <a:off x="536601" y="5266265"/>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7" name="Google Shape;717;p48"/>
          <p:cNvSpPr/>
          <p:nvPr/>
        </p:nvSpPr>
        <p:spPr>
          <a:xfrm>
            <a:off x="1537401" y="585083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8" name="Google Shape;718;p48"/>
          <p:cNvSpPr/>
          <p:nvPr/>
        </p:nvSpPr>
        <p:spPr>
          <a:xfrm>
            <a:off x="3813001" y="631329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9" name="Google Shape;719;p48"/>
          <p:cNvSpPr/>
          <p:nvPr/>
        </p:nvSpPr>
        <p:spPr>
          <a:xfrm>
            <a:off x="6995568" y="642436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0" name="Google Shape;720;p48"/>
          <p:cNvSpPr/>
          <p:nvPr/>
        </p:nvSpPr>
        <p:spPr>
          <a:xfrm rot="10800000" flipH="1">
            <a:off x="6995568" y="2041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071370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21"/>
        <p:cNvGrpSpPr/>
        <p:nvPr/>
      </p:nvGrpSpPr>
      <p:grpSpPr>
        <a:xfrm>
          <a:off x="0" y="0"/>
          <a:ext cx="0" cy="0"/>
          <a:chOff x="0" y="0"/>
          <a:chExt cx="0" cy="0"/>
        </a:xfrm>
      </p:grpSpPr>
      <p:sp>
        <p:nvSpPr>
          <p:cNvPr id="722" name="Google Shape;722;p49"/>
          <p:cNvSpPr txBox="1">
            <a:spLocks noGrp="1"/>
          </p:cNvSpPr>
          <p:nvPr>
            <p:ph type="title"/>
          </p:nvPr>
        </p:nvSpPr>
        <p:spPr>
          <a:xfrm flipH="1">
            <a:off x="1375132" y="1237367"/>
            <a:ext cx="4990000" cy="2272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r>
              <a:rPr lang="en-US"/>
              <a:t>Click to edit Master title style</a:t>
            </a:r>
            <a:endParaRPr/>
          </a:p>
        </p:txBody>
      </p:sp>
      <p:sp>
        <p:nvSpPr>
          <p:cNvPr id="723" name="Google Shape;723;p49"/>
          <p:cNvSpPr txBox="1">
            <a:spLocks noGrp="1"/>
          </p:cNvSpPr>
          <p:nvPr>
            <p:ph type="subTitle" idx="1"/>
          </p:nvPr>
        </p:nvSpPr>
        <p:spPr>
          <a:xfrm flipH="1">
            <a:off x="1374725" y="3522533"/>
            <a:ext cx="4990000" cy="2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r" rtl="0">
              <a:lnSpc>
                <a:spcPct val="100000"/>
              </a:lnSpc>
              <a:spcBef>
                <a:spcPts val="2133"/>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724" name="Google Shape;724;p49"/>
          <p:cNvSpPr/>
          <p:nvPr/>
        </p:nvSpPr>
        <p:spPr>
          <a:xfrm>
            <a:off x="0" y="0"/>
            <a:ext cx="593200" cy="593200"/>
          </a:xfrm>
          <a:prstGeom prst="ellipse">
            <a:avLst/>
          </a:prstGeom>
          <a:solidFill>
            <a:srgbClr val="FF00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5" name="Google Shape;725;p49"/>
          <p:cNvSpPr/>
          <p:nvPr/>
        </p:nvSpPr>
        <p:spPr>
          <a:xfrm rot="-9281215">
            <a:off x="220401" y="5604975"/>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6" name="Google Shape;726;p49"/>
          <p:cNvSpPr/>
          <p:nvPr/>
        </p:nvSpPr>
        <p:spPr>
          <a:xfrm rot="-9280772">
            <a:off x="-593729" y="5862083"/>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7" name="Google Shape;727;p49"/>
          <p:cNvSpPr/>
          <p:nvPr/>
        </p:nvSpPr>
        <p:spPr>
          <a:xfrm rot="-9281383" flipH="1">
            <a:off x="-1228749" y="5198448"/>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8" name="Google Shape;728;p49"/>
          <p:cNvSpPr/>
          <p:nvPr/>
        </p:nvSpPr>
        <p:spPr>
          <a:xfrm rot="10800000" flipH="1">
            <a:off x="-894137" y="10"/>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9" name="Google Shape;729;p49"/>
          <p:cNvSpPr/>
          <p:nvPr/>
        </p:nvSpPr>
        <p:spPr>
          <a:xfrm rot="9367883">
            <a:off x="-1249403"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0" name="Google Shape;730;p49"/>
          <p:cNvSpPr/>
          <p:nvPr/>
        </p:nvSpPr>
        <p:spPr>
          <a:xfrm rot="-1518617">
            <a:off x="-1323756" y="-1160355"/>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49"/>
          <p:cNvSpPr/>
          <p:nvPr/>
        </p:nvSpPr>
        <p:spPr>
          <a:xfrm rot="5400000">
            <a:off x="2936259" y="61284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49"/>
          <p:cNvSpPr/>
          <p:nvPr/>
        </p:nvSpPr>
        <p:spPr>
          <a:xfrm rot="-5400000">
            <a:off x="753475" y="1096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91971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733"/>
        <p:cNvGrpSpPr/>
        <p:nvPr/>
      </p:nvGrpSpPr>
      <p:grpSpPr>
        <a:xfrm>
          <a:off x="0" y="0"/>
          <a:ext cx="0" cy="0"/>
          <a:chOff x="0" y="0"/>
          <a:chExt cx="0" cy="0"/>
        </a:xfrm>
      </p:grpSpPr>
      <p:sp>
        <p:nvSpPr>
          <p:cNvPr id="734" name="Google Shape;734;p50"/>
          <p:cNvSpPr txBox="1">
            <a:spLocks noGrp="1"/>
          </p:cNvSpPr>
          <p:nvPr>
            <p:ph type="title"/>
          </p:nvPr>
        </p:nvSpPr>
        <p:spPr>
          <a:xfrm>
            <a:off x="5671733" y="2692967"/>
            <a:ext cx="5241600" cy="8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r" rtl="0">
              <a:spcBef>
                <a:spcPts val="0"/>
              </a:spcBef>
              <a:spcAft>
                <a:spcPts val="0"/>
              </a:spcAft>
              <a:buSzPts val="3000"/>
              <a:buNone/>
              <a:defRPr>
                <a:latin typeface="Open Sans SemiBold"/>
                <a:ea typeface="Open Sans SemiBold"/>
                <a:cs typeface="Open Sans SemiBold"/>
                <a:sym typeface="Open Sans SemiBold"/>
              </a:defRPr>
            </a:lvl2pPr>
            <a:lvl3pPr lvl="2" algn="r" rtl="0">
              <a:spcBef>
                <a:spcPts val="0"/>
              </a:spcBef>
              <a:spcAft>
                <a:spcPts val="0"/>
              </a:spcAft>
              <a:buSzPts val="3000"/>
              <a:buNone/>
              <a:defRPr>
                <a:latin typeface="Open Sans SemiBold"/>
                <a:ea typeface="Open Sans SemiBold"/>
                <a:cs typeface="Open Sans SemiBold"/>
                <a:sym typeface="Open Sans SemiBold"/>
              </a:defRPr>
            </a:lvl3pPr>
            <a:lvl4pPr lvl="3" algn="r" rtl="0">
              <a:spcBef>
                <a:spcPts val="0"/>
              </a:spcBef>
              <a:spcAft>
                <a:spcPts val="0"/>
              </a:spcAft>
              <a:buSzPts val="3000"/>
              <a:buNone/>
              <a:defRPr>
                <a:latin typeface="Open Sans SemiBold"/>
                <a:ea typeface="Open Sans SemiBold"/>
                <a:cs typeface="Open Sans SemiBold"/>
                <a:sym typeface="Open Sans SemiBold"/>
              </a:defRPr>
            </a:lvl4pPr>
            <a:lvl5pPr lvl="4" algn="r" rtl="0">
              <a:spcBef>
                <a:spcPts val="0"/>
              </a:spcBef>
              <a:spcAft>
                <a:spcPts val="0"/>
              </a:spcAft>
              <a:buSzPts val="3000"/>
              <a:buNone/>
              <a:defRPr>
                <a:latin typeface="Open Sans SemiBold"/>
                <a:ea typeface="Open Sans SemiBold"/>
                <a:cs typeface="Open Sans SemiBold"/>
                <a:sym typeface="Open Sans SemiBold"/>
              </a:defRPr>
            </a:lvl5pPr>
            <a:lvl6pPr lvl="5" algn="r" rtl="0">
              <a:spcBef>
                <a:spcPts val="0"/>
              </a:spcBef>
              <a:spcAft>
                <a:spcPts val="0"/>
              </a:spcAft>
              <a:buSzPts val="3000"/>
              <a:buNone/>
              <a:defRPr>
                <a:latin typeface="Open Sans SemiBold"/>
                <a:ea typeface="Open Sans SemiBold"/>
                <a:cs typeface="Open Sans SemiBold"/>
                <a:sym typeface="Open Sans SemiBold"/>
              </a:defRPr>
            </a:lvl6pPr>
            <a:lvl7pPr lvl="6" algn="r" rtl="0">
              <a:spcBef>
                <a:spcPts val="0"/>
              </a:spcBef>
              <a:spcAft>
                <a:spcPts val="0"/>
              </a:spcAft>
              <a:buSzPts val="3000"/>
              <a:buNone/>
              <a:defRPr>
                <a:latin typeface="Open Sans SemiBold"/>
                <a:ea typeface="Open Sans SemiBold"/>
                <a:cs typeface="Open Sans SemiBold"/>
                <a:sym typeface="Open Sans SemiBold"/>
              </a:defRPr>
            </a:lvl7pPr>
            <a:lvl8pPr lvl="7" algn="r" rtl="0">
              <a:spcBef>
                <a:spcPts val="0"/>
              </a:spcBef>
              <a:spcAft>
                <a:spcPts val="0"/>
              </a:spcAft>
              <a:buSzPts val="3000"/>
              <a:buNone/>
              <a:defRPr>
                <a:latin typeface="Open Sans SemiBold"/>
                <a:ea typeface="Open Sans SemiBold"/>
                <a:cs typeface="Open Sans SemiBold"/>
                <a:sym typeface="Open Sans SemiBold"/>
              </a:defRPr>
            </a:lvl8pPr>
            <a:lvl9pPr lvl="8" algn="r" rtl="0">
              <a:spcBef>
                <a:spcPts val="0"/>
              </a:spcBef>
              <a:spcAft>
                <a:spcPts val="0"/>
              </a:spcAft>
              <a:buSzPts val="3000"/>
              <a:buNone/>
              <a:defRPr>
                <a:latin typeface="Open Sans SemiBold"/>
                <a:ea typeface="Open Sans SemiBold"/>
                <a:cs typeface="Open Sans SemiBold"/>
                <a:sym typeface="Open Sans SemiBold"/>
              </a:defRPr>
            </a:lvl9pPr>
          </a:lstStyle>
          <a:p>
            <a:r>
              <a:rPr lang="en-US"/>
              <a:t>Click to edit Master title style</a:t>
            </a:r>
            <a:endParaRPr/>
          </a:p>
        </p:txBody>
      </p:sp>
      <p:sp>
        <p:nvSpPr>
          <p:cNvPr id="735" name="Google Shape;735;p50"/>
          <p:cNvSpPr txBox="1">
            <a:spLocks noGrp="1"/>
          </p:cNvSpPr>
          <p:nvPr>
            <p:ph type="subTitle" idx="1"/>
          </p:nvPr>
        </p:nvSpPr>
        <p:spPr>
          <a:xfrm>
            <a:off x="6914816" y="3421033"/>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Font typeface="Josefin Sans"/>
              <a:buNone/>
              <a:defRPr sz="2000"/>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r>
              <a:rPr lang="en-US"/>
              <a:t>Click to edit Master subtitle style</a:t>
            </a:r>
            <a:endParaRPr/>
          </a:p>
        </p:txBody>
      </p:sp>
      <p:sp>
        <p:nvSpPr>
          <p:cNvPr id="736" name="Google Shape;736;p50"/>
          <p:cNvSpPr/>
          <p:nvPr/>
        </p:nvSpPr>
        <p:spPr>
          <a:xfrm rot="10800000">
            <a:off x="5250017" y="5881165"/>
            <a:ext cx="5249311" cy="977032"/>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7" name="Google Shape;737;p50"/>
          <p:cNvSpPr/>
          <p:nvPr/>
        </p:nvSpPr>
        <p:spPr>
          <a:xfrm flipH="1">
            <a:off x="5252850" y="132"/>
            <a:ext cx="6835569" cy="1727905"/>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8" name="Google Shape;738;p50"/>
          <p:cNvSpPr/>
          <p:nvPr/>
        </p:nvSpPr>
        <p:spPr>
          <a:xfrm rot="10800000" flipH="1">
            <a:off x="6293352" y="5522235"/>
            <a:ext cx="7646707" cy="1335963"/>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9" name="Google Shape;739;p50"/>
          <p:cNvSpPr/>
          <p:nvPr/>
        </p:nvSpPr>
        <p:spPr>
          <a:xfrm rot="10800000" flipH="1">
            <a:off x="6684612" y="273"/>
            <a:ext cx="5507776" cy="196378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0" name="Google Shape;740;p50"/>
          <p:cNvSpPr/>
          <p:nvPr/>
        </p:nvSpPr>
        <p:spPr>
          <a:xfrm rot="10800000">
            <a:off x="7505048" y="653"/>
            <a:ext cx="4686864" cy="196354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1" name="Google Shape;741;p50"/>
          <p:cNvSpPr/>
          <p:nvPr/>
        </p:nvSpPr>
        <p:spPr>
          <a:xfrm rot="10800000">
            <a:off x="6960777" y="5684627"/>
            <a:ext cx="5249473" cy="1173572"/>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2" name="Google Shape;742;p50"/>
          <p:cNvSpPr/>
          <p:nvPr/>
        </p:nvSpPr>
        <p:spPr>
          <a:xfrm rot="5400000">
            <a:off x="8703808" y="597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3" name="Google Shape;743;p50"/>
          <p:cNvSpPr/>
          <p:nvPr/>
        </p:nvSpPr>
        <p:spPr>
          <a:xfrm rot="5400000">
            <a:off x="7373625" y="12603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4" name="Google Shape;744;p50"/>
          <p:cNvSpPr/>
          <p:nvPr/>
        </p:nvSpPr>
        <p:spPr>
          <a:xfrm rot="-5400000">
            <a:off x="7828041" y="57741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5" name="Google Shape;745;p50"/>
          <p:cNvSpPr/>
          <p:nvPr/>
        </p:nvSpPr>
        <p:spPr>
          <a:xfrm rot="5400000">
            <a:off x="6498675" y="4139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691003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46"/>
        <p:cNvGrpSpPr/>
        <p:nvPr/>
      </p:nvGrpSpPr>
      <p:grpSpPr>
        <a:xfrm>
          <a:off x="0" y="0"/>
          <a:ext cx="0" cy="0"/>
          <a:chOff x="0" y="0"/>
          <a:chExt cx="0" cy="0"/>
        </a:xfrm>
      </p:grpSpPr>
      <p:sp>
        <p:nvSpPr>
          <p:cNvPr id="747" name="Google Shape;747;p51"/>
          <p:cNvSpPr txBox="1">
            <a:spLocks noGrp="1"/>
          </p:cNvSpPr>
          <p:nvPr>
            <p:ph type="title"/>
          </p:nvPr>
        </p:nvSpPr>
        <p:spPr>
          <a:xfrm flipH="1">
            <a:off x="1278669" y="2692967"/>
            <a:ext cx="5241600" cy="876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r>
              <a:rPr lang="en-US"/>
              <a:t>Click to edit Master title style</a:t>
            </a:r>
            <a:endParaRPr/>
          </a:p>
        </p:txBody>
      </p:sp>
      <p:sp>
        <p:nvSpPr>
          <p:cNvPr id="748" name="Google Shape;748;p51"/>
          <p:cNvSpPr txBox="1">
            <a:spLocks noGrp="1"/>
          </p:cNvSpPr>
          <p:nvPr>
            <p:ph type="subTitle" idx="1"/>
          </p:nvPr>
        </p:nvSpPr>
        <p:spPr>
          <a:xfrm flipH="1">
            <a:off x="1278787" y="3421033"/>
            <a:ext cx="3998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Josefin Sans"/>
              <a:buNone/>
              <a:defRPr sz="2000"/>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749" name="Google Shape;749;p51"/>
          <p:cNvSpPr/>
          <p:nvPr/>
        </p:nvSpPr>
        <p:spPr>
          <a:xfrm rot="-5911893" flipH="1">
            <a:off x="416701"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0" name="Google Shape;750;p51"/>
          <p:cNvSpPr/>
          <p:nvPr/>
        </p:nvSpPr>
        <p:spPr>
          <a:xfrm rot="-515846" flipH="1">
            <a:off x="-5333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1" name="Google Shape;751;p51"/>
          <p:cNvSpPr/>
          <p:nvPr/>
        </p:nvSpPr>
        <p:spPr>
          <a:xfrm flipH="1">
            <a:off x="-5640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51"/>
          <p:cNvSpPr/>
          <p:nvPr/>
        </p:nvSpPr>
        <p:spPr>
          <a:xfrm>
            <a:off x="-367163" y="5518385"/>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3" name="Google Shape;753;p51"/>
          <p:cNvSpPr/>
          <p:nvPr/>
        </p:nvSpPr>
        <p:spPr>
          <a:xfrm rot="1067063" flipH="1">
            <a:off x="-742072" y="5759039"/>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4" name="Google Shape;754;p51"/>
          <p:cNvSpPr/>
          <p:nvPr/>
        </p:nvSpPr>
        <p:spPr>
          <a:xfrm rot="626416">
            <a:off x="-1795646" y="5634892"/>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5" name="Google Shape;755;p51"/>
          <p:cNvSpPr/>
          <p:nvPr/>
        </p:nvSpPr>
        <p:spPr>
          <a:xfrm rot="5400000">
            <a:off x="2766492" y="58020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6" name="Google Shape;756;p51"/>
          <p:cNvSpPr/>
          <p:nvPr/>
        </p:nvSpPr>
        <p:spPr>
          <a:xfrm rot="1364436">
            <a:off x="2777028" y="717890"/>
            <a:ext cx="131416" cy="131785"/>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7" name="Google Shape;757;p51"/>
          <p:cNvSpPr/>
          <p:nvPr/>
        </p:nvSpPr>
        <p:spPr>
          <a:xfrm rot="-5400000">
            <a:off x="1890725" y="5598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8" name="Google Shape;758;p51"/>
          <p:cNvSpPr/>
          <p:nvPr/>
        </p:nvSpPr>
        <p:spPr>
          <a:xfrm rot="1359618">
            <a:off x="1671890" y="1131690"/>
            <a:ext cx="218031" cy="21803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64516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759"/>
        <p:cNvGrpSpPr/>
        <p:nvPr/>
      </p:nvGrpSpPr>
      <p:grpSpPr>
        <a:xfrm>
          <a:off x="0" y="0"/>
          <a:ext cx="0" cy="0"/>
          <a:chOff x="0" y="0"/>
          <a:chExt cx="0" cy="0"/>
        </a:xfrm>
      </p:grpSpPr>
      <p:sp>
        <p:nvSpPr>
          <p:cNvPr id="760" name="Google Shape;760;p5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761" name="Google Shape;761;p52"/>
          <p:cNvSpPr txBox="1">
            <a:spLocks noGrp="1"/>
          </p:cNvSpPr>
          <p:nvPr>
            <p:ph type="subTitle" idx="1"/>
          </p:nvPr>
        </p:nvSpPr>
        <p:spPr>
          <a:xfrm>
            <a:off x="6344167" y="1604400"/>
            <a:ext cx="4802400" cy="39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AB40"/>
              </a:buClr>
              <a:buSzPts val="2100"/>
              <a:buFont typeface="Open Sans Light"/>
              <a:buChar char="●"/>
              <a:defRPr sz="1867"/>
            </a:lvl1pPr>
            <a:lvl2pPr lvl="1" rtl="0">
              <a:lnSpc>
                <a:spcPct val="100000"/>
              </a:lnSpc>
              <a:spcBef>
                <a:spcPts val="1600"/>
              </a:spcBef>
              <a:spcAft>
                <a:spcPts val="0"/>
              </a:spcAft>
              <a:buClr>
                <a:srgbClr val="FFAB40"/>
              </a:buClr>
              <a:buSzPts val="2100"/>
              <a:buFont typeface="Open Sans Light"/>
              <a:buChar char="○"/>
              <a:defRPr/>
            </a:lvl2pPr>
            <a:lvl3pPr lvl="2" rtl="0">
              <a:lnSpc>
                <a:spcPct val="100000"/>
              </a:lnSpc>
              <a:spcBef>
                <a:spcPts val="0"/>
              </a:spcBef>
              <a:spcAft>
                <a:spcPts val="0"/>
              </a:spcAft>
              <a:buClr>
                <a:srgbClr val="FFAB40"/>
              </a:buClr>
              <a:buSzPts val="2100"/>
              <a:buFont typeface="Open Sans Light"/>
              <a:buChar char="■"/>
              <a:defRPr/>
            </a:lvl3pPr>
            <a:lvl4pPr lvl="3" rtl="0">
              <a:lnSpc>
                <a:spcPct val="100000"/>
              </a:lnSpc>
              <a:spcBef>
                <a:spcPts val="0"/>
              </a:spcBef>
              <a:spcAft>
                <a:spcPts val="0"/>
              </a:spcAft>
              <a:buClr>
                <a:srgbClr val="FFAB40"/>
              </a:buClr>
              <a:buSzPts val="2100"/>
              <a:buFont typeface="Open Sans Light"/>
              <a:buChar char="●"/>
              <a:defRPr/>
            </a:lvl4pPr>
            <a:lvl5pPr lvl="4" rtl="0">
              <a:lnSpc>
                <a:spcPct val="100000"/>
              </a:lnSpc>
              <a:spcBef>
                <a:spcPts val="0"/>
              </a:spcBef>
              <a:spcAft>
                <a:spcPts val="0"/>
              </a:spcAft>
              <a:buClr>
                <a:srgbClr val="FFAB40"/>
              </a:buClr>
              <a:buSzPts val="2100"/>
              <a:buFont typeface="Open Sans Light"/>
              <a:buChar char="○"/>
              <a:defRPr/>
            </a:lvl5pPr>
            <a:lvl6pPr lvl="5" rtl="0">
              <a:lnSpc>
                <a:spcPct val="100000"/>
              </a:lnSpc>
              <a:spcBef>
                <a:spcPts val="0"/>
              </a:spcBef>
              <a:spcAft>
                <a:spcPts val="0"/>
              </a:spcAft>
              <a:buClr>
                <a:srgbClr val="FFAB40"/>
              </a:buClr>
              <a:buSzPts val="2100"/>
              <a:buFont typeface="Open Sans Light"/>
              <a:buChar char="■"/>
              <a:defRPr/>
            </a:lvl6pPr>
            <a:lvl7pPr lvl="6" rtl="0">
              <a:lnSpc>
                <a:spcPct val="100000"/>
              </a:lnSpc>
              <a:spcBef>
                <a:spcPts val="0"/>
              </a:spcBef>
              <a:spcAft>
                <a:spcPts val="0"/>
              </a:spcAft>
              <a:buClr>
                <a:srgbClr val="FFAB40"/>
              </a:buClr>
              <a:buSzPts val="2100"/>
              <a:buFont typeface="Open Sans Light"/>
              <a:buChar char="●"/>
              <a:defRPr/>
            </a:lvl7pPr>
            <a:lvl8pPr lvl="7" rtl="0">
              <a:lnSpc>
                <a:spcPct val="100000"/>
              </a:lnSpc>
              <a:spcBef>
                <a:spcPts val="0"/>
              </a:spcBef>
              <a:spcAft>
                <a:spcPts val="0"/>
              </a:spcAft>
              <a:buClr>
                <a:srgbClr val="FFAB40"/>
              </a:buClr>
              <a:buSzPts val="2100"/>
              <a:buFont typeface="Open Sans Light"/>
              <a:buChar char="○"/>
              <a:defRPr/>
            </a:lvl8pPr>
            <a:lvl9pPr lvl="8" rtl="0">
              <a:lnSpc>
                <a:spcPct val="100000"/>
              </a:lnSpc>
              <a:spcBef>
                <a:spcPts val="0"/>
              </a:spcBef>
              <a:spcAft>
                <a:spcPts val="0"/>
              </a:spcAft>
              <a:buClr>
                <a:srgbClr val="FFAB40"/>
              </a:buClr>
              <a:buSzPts val="2100"/>
              <a:buFont typeface="Open Sans Light"/>
              <a:buChar char="■"/>
              <a:defRPr/>
            </a:lvl9pPr>
          </a:lstStyle>
          <a:p>
            <a:r>
              <a:rPr lang="en-US"/>
              <a:t>Click to edit Master subtitle style</a:t>
            </a:r>
            <a:endParaRPr/>
          </a:p>
        </p:txBody>
      </p:sp>
      <p:sp>
        <p:nvSpPr>
          <p:cNvPr id="762" name="Google Shape;762;p52"/>
          <p:cNvSpPr/>
          <p:nvPr/>
        </p:nvSpPr>
        <p:spPr>
          <a:xfrm rot="10800000" flipH="1">
            <a:off x="-525579" y="-63415"/>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3" name="Google Shape;763;p52"/>
          <p:cNvSpPr/>
          <p:nvPr/>
        </p:nvSpPr>
        <p:spPr>
          <a:xfrm rot="9367883">
            <a:off x="-880845" y="-59898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4" name="Google Shape;764;p52"/>
          <p:cNvSpPr/>
          <p:nvPr/>
        </p:nvSpPr>
        <p:spPr>
          <a:xfrm rot="9944222" flipH="1">
            <a:off x="-1595952" y="-541118"/>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5" name="Google Shape;765;p52"/>
          <p:cNvSpPr/>
          <p:nvPr/>
        </p:nvSpPr>
        <p:spPr>
          <a:xfrm rot="3327864">
            <a:off x="3630962" y="335883"/>
            <a:ext cx="218021" cy="21802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6" name="Google Shape;766;p52"/>
          <p:cNvSpPr/>
          <p:nvPr/>
        </p:nvSpPr>
        <p:spPr>
          <a:xfrm rot="3326249">
            <a:off x="2054231" y="1281810"/>
            <a:ext cx="131147" cy="131703"/>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7" name="Google Shape;767;p52"/>
          <p:cNvSpPr/>
          <p:nvPr/>
        </p:nvSpPr>
        <p:spPr>
          <a:xfrm rot="-7473751">
            <a:off x="2777815" y="697639"/>
            <a:ext cx="131147" cy="131703"/>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8" name="Google Shape;768;p52"/>
          <p:cNvSpPr/>
          <p:nvPr/>
        </p:nvSpPr>
        <p:spPr>
          <a:xfrm rot="3327864">
            <a:off x="870215" y="1049458"/>
            <a:ext cx="218021" cy="21802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1748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1850800" y="1434700"/>
            <a:ext cx="8490400" cy="3785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26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107" name="Google Shape;107;p8"/>
          <p:cNvSpPr/>
          <p:nvPr/>
        </p:nvSpPr>
        <p:spPr>
          <a:xfrm flipH="1">
            <a:off x="-568538" y="-11293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8"/>
          <p:cNvSpPr/>
          <p:nvPr/>
        </p:nvSpPr>
        <p:spPr>
          <a:xfrm rot="10800000">
            <a:off x="-393045" y="-486934"/>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8"/>
          <p:cNvSpPr/>
          <p:nvPr/>
        </p:nvSpPr>
        <p:spPr>
          <a:xfrm rot="-5400147">
            <a:off x="309953" y="-922167"/>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8"/>
          <p:cNvSpPr/>
          <p:nvPr/>
        </p:nvSpPr>
        <p:spPr>
          <a:xfrm flipH="1">
            <a:off x="911355" y="809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8"/>
          <p:cNvSpPr/>
          <p:nvPr/>
        </p:nvSpPr>
        <p:spPr>
          <a:xfrm flipH="1">
            <a:off x="3301421" y="888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8"/>
          <p:cNvSpPr/>
          <p:nvPr/>
        </p:nvSpPr>
        <p:spPr>
          <a:xfrm flipH="1">
            <a:off x="4231488" y="326300"/>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8"/>
          <p:cNvSpPr/>
          <p:nvPr/>
        </p:nvSpPr>
        <p:spPr>
          <a:xfrm flipH="1">
            <a:off x="8755255" y="36473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8"/>
          <p:cNvSpPr/>
          <p:nvPr/>
        </p:nvSpPr>
        <p:spPr>
          <a:xfrm rot="10800000" flipH="1">
            <a:off x="3508128" y="590715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8"/>
          <p:cNvSpPr/>
          <p:nvPr/>
        </p:nvSpPr>
        <p:spPr>
          <a:xfrm>
            <a:off x="8403857" y="6158357"/>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8"/>
          <p:cNvSpPr/>
          <p:nvPr/>
        </p:nvSpPr>
        <p:spPr>
          <a:xfrm rot="5399853">
            <a:off x="9943281" y="5097926"/>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8"/>
          <p:cNvSpPr/>
          <p:nvPr/>
        </p:nvSpPr>
        <p:spPr>
          <a:xfrm rot="10800000" flipH="1">
            <a:off x="11083795" y="6026756"/>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8"/>
          <p:cNvSpPr/>
          <p:nvPr/>
        </p:nvSpPr>
        <p:spPr>
          <a:xfrm rot="10800000" flipH="1">
            <a:off x="8606928" y="5860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8"/>
          <p:cNvSpPr/>
          <p:nvPr/>
        </p:nvSpPr>
        <p:spPr>
          <a:xfrm rot="10800000" flipH="1">
            <a:off x="7763661" y="6509656"/>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rot="10800000" flipH="1">
            <a:off x="11666561" y="5642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rot="10800000" flipH="1">
            <a:off x="3153095" y="638482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flipH="1">
            <a:off x="241788" y="1106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71662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69"/>
        <p:cNvGrpSpPr/>
        <p:nvPr/>
      </p:nvGrpSpPr>
      <p:grpSpPr>
        <a:xfrm>
          <a:off x="0" y="0"/>
          <a:ext cx="0" cy="0"/>
          <a:chOff x="0" y="0"/>
          <a:chExt cx="0" cy="0"/>
        </a:xfrm>
      </p:grpSpPr>
      <p:sp>
        <p:nvSpPr>
          <p:cNvPr id="770" name="Google Shape;770;p53"/>
          <p:cNvSpPr txBox="1">
            <a:spLocks noGrp="1"/>
          </p:cNvSpPr>
          <p:nvPr>
            <p:ph type="title"/>
          </p:nvPr>
        </p:nvSpPr>
        <p:spPr>
          <a:xfrm flipH="1">
            <a:off x="915600" y="1457600"/>
            <a:ext cx="10360800" cy="18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6500"/>
              <a:buNone/>
              <a:defRPr sz="5333"/>
            </a:lvl1pPr>
            <a:lvl2pPr lvl="1" algn="ctr" rtl="0">
              <a:lnSpc>
                <a:spcPct val="100000"/>
              </a:lnSpc>
              <a:spcBef>
                <a:spcPts val="0"/>
              </a:spcBef>
              <a:spcAft>
                <a:spcPts val="0"/>
              </a:spcAft>
              <a:buSzPts val="6500"/>
              <a:buNone/>
              <a:defRPr sz="8666"/>
            </a:lvl2pPr>
            <a:lvl3pPr lvl="2" algn="ctr" rtl="0">
              <a:lnSpc>
                <a:spcPct val="100000"/>
              </a:lnSpc>
              <a:spcBef>
                <a:spcPts val="0"/>
              </a:spcBef>
              <a:spcAft>
                <a:spcPts val="0"/>
              </a:spcAft>
              <a:buSzPts val="6500"/>
              <a:buNone/>
              <a:defRPr sz="8666"/>
            </a:lvl3pPr>
            <a:lvl4pPr lvl="3" algn="ctr" rtl="0">
              <a:lnSpc>
                <a:spcPct val="100000"/>
              </a:lnSpc>
              <a:spcBef>
                <a:spcPts val="0"/>
              </a:spcBef>
              <a:spcAft>
                <a:spcPts val="0"/>
              </a:spcAft>
              <a:buSzPts val="6500"/>
              <a:buNone/>
              <a:defRPr sz="8666"/>
            </a:lvl4pPr>
            <a:lvl5pPr lvl="4" algn="ctr" rtl="0">
              <a:lnSpc>
                <a:spcPct val="100000"/>
              </a:lnSpc>
              <a:spcBef>
                <a:spcPts val="0"/>
              </a:spcBef>
              <a:spcAft>
                <a:spcPts val="0"/>
              </a:spcAft>
              <a:buSzPts val="6500"/>
              <a:buNone/>
              <a:defRPr sz="8666"/>
            </a:lvl5pPr>
            <a:lvl6pPr lvl="5" algn="ctr" rtl="0">
              <a:lnSpc>
                <a:spcPct val="100000"/>
              </a:lnSpc>
              <a:spcBef>
                <a:spcPts val="0"/>
              </a:spcBef>
              <a:spcAft>
                <a:spcPts val="0"/>
              </a:spcAft>
              <a:buSzPts val="6500"/>
              <a:buNone/>
              <a:defRPr sz="8666"/>
            </a:lvl6pPr>
            <a:lvl7pPr lvl="6" algn="ctr" rtl="0">
              <a:lnSpc>
                <a:spcPct val="100000"/>
              </a:lnSpc>
              <a:spcBef>
                <a:spcPts val="0"/>
              </a:spcBef>
              <a:spcAft>
                <a:spcPts val="0"/>
              </a:spcAft>
              <a:buSzPts val="6500"/>
              <a:buNone/>
              <a:defRPr sz="8666"/>
            </a:lvl7pPr>
            <a:lvl8pPr lvl="7" algn="ctr" rtl="0">
              <a:lnSpc>
                <a:spcPct val="100000"/>
              </a:lnSpc>
              <a:spcBef>
                <a:spcPts val="0"/>
              </a:spcBef>
              <a:spcAft>
                <a:spcPts val="0"/>
              </a:spcAft>
              <a:buSzPts val="6500"/>
              <a:buNone/>
              <a:defRPr sz="8666"/>
            </a:lvl8pPr>
            <a:lvl9pPr lvl="8" algn="ctr" rtl="0">
              <a:lnSpc>
                <a:spcPct val="100000"/>
              </a:lnSpc>
              <a:spcBef>
                <a:spcPts val="0"/>
              </a:spcBef>
              <a:spcAft>
                <a:spcPts val="0"/>
              </a:spcAft>
              <a:buSzPts val="6500"/>
              <a:buNone/>
              <a:defRPr sz="8666"/>
            </a:lvl9pPr>
          </a:lstStyle>
          <a:p>
            <a:r>
              <a:rPr lang="en-US"/>
              <a:t>Click to edit Master title style</a:t>
            </a:r>
            <a:endParaRPr/>
          </a:p>
        </p:txBody>
      </p:sp>
      <p:sp>
        <p:nvSpPr>
          <p:cNvPr id="771" name="Google Shape;771;p53"/>
          <p:cNvSpPr txBox="1">
            <a:spLocks noGrp="1"/>
          </p:cNvSpPr>
          <p:nvPr>
            <p:ph type="body" idx="1"/>
          </p:nvPr>
        </p:nvSpPr>
        <p:spPr>
          <a:xfrm flipH="1">
            <a:off x="915600" y="3387233"/>
            <a:ext cx="10360800" cy="1860000"/>
          </a:xfrm>
          <a:prstGeom prst="rect">
            <a:avLst/>
          </a:prstGeom>
        </p:spPr>
        <p:txBody>
          <a:bodyPr spcFirstLastPara="1" wrap="square" lIns="91425" tIns="91425" rIns="91425" bIns="91425" anchor="t" anchorCtr="0">
            <a:noAutofit/>
          </a:bodyPr>
          <a:lstStyle>
            <a:lvl1pPr marL="609585" lvl="0" indent="-474121" algn="ctr" rtl="0">
              <a:lnSpc>
                <a:spcPct val="100000"/>
              </a:lnSpc>
              <a:spcBef>
                <a:spcPts val="0"/>
              </a:spcBef>
              <a:spcAft>
                <a:spcPts val="0"/>
              </a:spcAft>
              <a:buSzPts val="2000"/>
              <a:buChar char="●"/>
              <a:defRPr sz="2133"/>
            </a:lvl1pPr>
            <a:lvl2pPr marL="1219170" lvl="1" indent="-474121" algn="ctr" rtl="0">
              <a:lnSpc>
                <a:spcPct val="100000"/>
              </a:lnSpc>
              <a:spcBef>
                <a:spcPts val="0"/>
              </a:spcBef>
              <a:spcAft>
                <a:spcPts val="0"/>
              </a:spcAft>
              <a:buSzPts val="2000"/>
              <a:buChar char="○"/>
              <a:defRPr sz="2667"/>
            </a:lvl2pPr>
            <a:lvl3pPr marL="1828754" lvl="2" indent="-474121" algn="ctr" rtl="0">
              <a:lnSpc>
                <a:spcPct val="100000"/>
              </a:lnSpc>
              <a:spcBef>
                <a:spcPts val="2133"/>
              </a:spcBef>
              <a:spcAft>
                <a:spcPts val="0"/>
              </a:spcAft>
              <a:buSzPts val="2000"/>
              <a:buChar char="■"/>
              <a:defRPr sz="2667"/>
            </a:lvl3pPr>
            <a:lvl4pPr marL="2438339" lvl="3" indent="-474121" algn="ctr" rtl="0">
              <a:lnSpc>
                <a:spcPct val="100000"/>
              </a:lnSpc>
              <a:spcBef>
                <a:spcPts val="2133"/>
              </a:spcBef>
              <a:spcAft>
                <a:spcPts val="0"/>
              </a:spcAft>
              <a:buSzPts val="2000"/>
              <a:buChar char="●"/>
              <a:defRPr sz="2667"/>
            </a:lvl4pPr>
            <a:lvl5pPr marL="3047924" lvl="4" indent="-474121" algn="ctr" rtl="0">
              <a:lnSpc>
                <a:spcPct val="100000"/>
              </a:lnSpc>
              <a:spcBef>
                <a:spcPts val="2133"/>
              </a:spcBef>
              <a:spcAft>
                <a:spcPts val="0"/>
              </a:spcAft>
              <a:buSzPts val="2000"/>
              <a:buChar char="○"/>
              <a:defRPr sz="2667"/>
            </a:lvl5pPr>
            <a:lvl6pPr marL="3657509" lvl="5" indent="-474121" algn="ctr" rtl="0">
              <a:lnSpc>
                <a:spcPct val="100000"/>
              </a:lnSpc>
              <a:spcBef>
                <a:spcPts val="2133"/>
              </a:spcBef>
              <a:spcAft>
                <a:spcPts val="0"/>
              </a:spcAft>
              <a:buSzPts val="2000"/>
              <a:buChar char="■"/>
              <a:defRPr sz="2667"/>
            </a:lvl6pPr>
            <a:lvl7pPr marL="4267093" lvl="6" indent="-474121" algn="ctr" rtl="0">
              <a:lnSpc>
                <a:spcPct val="100000"/>
              </a:lnSpc>
              <a:spcBef>
                <a:spcPts val="2133"/>
              </a:spcBef>
              <a:spcAft>
                <a:spcPts val="0"/>
              </a:spcAft>
              <a:buSzPts val="2000"/>
              <a:buChar char="●"/>
              <a:defRPr sz="2667"/>
            </a:lvl7pPr>
            <a:lvl8pPr marL="4876678" lvl="7" indent="-474121" algn="ctr" rtl="0">
              <a:lnSpc>
                <a:spcPct val="100000"/>
              </a:lnSpc>
              <a:spcBef>
                <a:spcPts val="2133"/>
              </a:spcBef>
              <a:spcAft>
                <a:spcPts val="0"/>
              </a:spcAft>
              <a:buSzPts val="2000"/>
              <a:buChar char="○"/>
              <a:defRPr sz="2667"/>
            </a:lvl8pPr>
            <a:lvl9pPr marL="5486263" lvl="8" indent="-474121" algn="ctr" rtl="0">
              <a:lnSpc>
                <a:spcPct val="100000"/>
              </a:lnSpc>
              <a:spcBef>
                <a:spcPts val="2133"/>
              </a:spcBef>
              <a:spcAft>
                <a:spcPts val="2133"/>
              </a:spcAft>
              <a:buSzPts val="2000"/>
              <a:buChar char="■"/>
              <a:defRPr sz="2667"/>
            </a:lvl9pPr>
          </a:lstStyle>
          <a:p>
            <a:pPr lvl="0"/>
            <a:r>
              <a:rPr lang="en-US"/>
              <a:t>Click to edit Master text styles</a:t>
            </a:r>
          </a:p>
        </p:txBody>
      </p:sp>
      <p:sp>
        <p:nvSpPr>
          <p:cNvPr id="772" name="Google Shape;772;p53"/>
          <p:cNvSpPr/>
          <p:nvPr/>
        </p:nvSpPr>
        <p:spPr>
          <a:xfrm>
            <a:off x="1373634" y="5280236"/>
            <a:ext cx="9445233" cy="1577729"/>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3" name="Google Shape;773;p53"/>
          <p:cNvSpPr/>
          <p:nvPr/>
        </p:nvSpPr>
        <p:spPr>
          <a:xfrm flipH="1">
            <a:off x="-1" y="5816666"/>
            <a:ext cx="12192468" cy="104280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4" name="Google Shape;774;p53"/>
          <p:cNvSpPr/>
          <p:nvPr/>
        </p:nvSpPr>
        <p:spPr>
          <a:xfrm rot="6479671">
            <a:off x="7274120" y="-1905314"/>
            <a:ext cx="2003465" cy="468113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5" name="Google Shape;775;p53"/>
          <p:cNvSpPr/>
          <p:nvPr/>
        </p:nvSpPr>
        <p:spPr>
          <a:xfrm>
            <a:off x="1" y="-223233"/>
            <a:ext cx="12192468" cy="1108664"/>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6" name="Google Shape;776;p53"/>
          <p:cNvSpPr/>
          <p:nvPr/>
        </p:nvSpPr>
        <p:spPr>
          <a:xfrm>
            <a:off x="0" y="-223233"/>
            <a:ext cx="12192104" cy="121577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7" name="Google Shape;777;p53"/>
          <p:cNvSpPr/>
          <p:nvPr/>
        </p:nvSpPr>
        <p:spPr>
          <a:xfrm>
            <a:off x="1" y="5889248"/>
            <a:ext cx="12191587" cy="96920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8" name="Google Shape;778;p53"/>
          <p:cNvSpPr/>
          <p:nvPr/>
        </p:nvSpPr>
        <p:spPr>
          <a:xfrm rot="5400000">
            <a:off x="10969041" y="5671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9" name="Google Shape;779;p53"/>
          <p:cNvSpPr/>
          <p:nvPr/>
        </p:nvSpPr>
        <p:spPr>
          <a:xfrm rot="5400000">
            <a:off x="3701292" y="5834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0" name="Google Shape;780;p53"/>
          <p:cNvSpPr/>
          <p:nvPr/>
        </p:nvSpPr>
        <p:spPr>
          <a:xfrm rot="-5400000">
            <a:off x="8709075" y="5539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1" name="Google Shape;781;p53"/>
          <p:cNvSpPr/>
          <p:nvPr/>
        </p:nvSpPr>
        <p:spPr>
          <a:xfrm rot="5400000">
            <a:off x="561308" y="521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2" name="Google Shape;782;p53"/>
          <p:cNvSpPr/>
          <p:nvPr/>
        </p:nvSpPr>
        <p:spPr>
          <a:xfrm rot="5400000">
            <a:off x="9644275" y="1088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3" name="Google Shape;783;p53"/>
          <p:cNvSpPr/>
          <p:nvPr/>
        </p:nvSpPr>
        <p:spPr>
          <a:xfrm rot="5400000">
            <a:off x="7841359" y="9553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4" name="Google Shape;784;p53"/>
          <p:cNvSpPr/>
          <p:nvPr/>
        </p:nvSpPr>
        <p:spPr>
          <a:xfrm rot="5400000">
            <a:off x="3362108" y="885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16396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785"/>
        <p:cNvGrpSpPr/>
        <p:nvPr/>
      </p:nvGrpSpPr>
      <p:grpSpPr>
        <a:xfrm>
          <a:off x="0" y="0"/>
          <a:ext cx="0" cy="0"/>
          <a:chOff x="0" y="0"/>
          <a:chExt cx="0" cy="0"/>
        </a:xfrm>
      </p:grpSpPr>
      <p:sp>
        <p:nvSpPr>
          <p:cNvPr id="786" name="Google Shape;786;p54"/>
          <p:cNvSpPr/>
          <p:nvPr/>
        </p:nvSpPr>
        <p:spPr>
          <a:xfrm rot="10800000">
            <a:off x="9734634" y="8473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7" name="Google Shape;787;p54"/>
          <p:cNvSpPr/>
          <p:nvPr/>
        </p:nvSpPr>
        <p:spPr>
          <a:xfrm rot="-9367883" flipH="1">
            <a:off x="9142295" y="-45083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8" name="Google Shape;788;p54"/>
          <p:cNvSpPr/>
          <p:nvPr/>
        </p:nvSpPr>
        <p:spPr>
          <a:xfrm rot="-9944222">
            <a:off x="9255515" y="-39297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9" name="Google Shape;789;p54"/>
          <p:cNvSpPr/>
          <p:nvPr/>
        </p:nvSpPr>
        <p:spPr>
          <a:xfrm rot="5027361" flipH="1">
            <a:off x="10317632" y="5352378"/>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0" name="Google Shape;790;p54"/>
          <p:cNvSpPr/>
          <p:nvPr/>
        </p:nvSpPr>
        <p:spPr>
          <a:xfrm rot="10093095" flipH="1">
            <a:off x="8212570" y="5893980"/>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1" name="Google Shape;791;p54"/>
          <p:cNvSpPr/>
          <p:nvPr/>
        </p:nvSpPr>
        <p:spPr>
          <a:xfrm rot="10800000" flipH="1">
            <a:off x="8212627" y="5769562"/>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2" name="Google Shape;792;p54"/>
          <p:cNvSpPr txBox="1">
            <a:spLocks noGrp="1"/>
          </p:cNvSpPr>
          <p:nvPr>
            <p:ph type="title"/>
          </p:nvPr>
        </p:nvSpPr>
        <p:spPr>
          <a:xfrm>
            <a:off x="5939200" y="1378951"/>
            <a:ext cx="4859200" cy="2310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93" name="Google Shape;793;p54"/>
          <p:cNvSpPr txBox="1">
            <a:spLocks noGrp="1"/>
          </p:cNvSpPr>
          <p:nvPr>
            <p:ph type="subTitle" idx="1"/>
          </p:nvPr>
        </p:nvSpPr>
        <p:spPr>
          <a:xfrm>
            <a:off x="5939200" y="3790651"/>
            <a:ext cx="4859200" cy="16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2133"/>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94" name="Google Shape;794;p54"/>
          <p:cNvSpPr/>
          <p:nvPr/>
        </p:nvSpPr>
        <p:spPr>
          <a:xfrm rot="5400000">
            <a:off x="10294841" y="5766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5" name="Google Shape;795;p54"/>
          <p:cNvSpPr/>
          <p:nvPr/>
        </p:nvSpPr>
        <p:spPr>
          <a:xfrm rot="5400000">
            <a:off x="9759292" y="10688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6" name="Google Shape;796;p54"/>
          <p:cNvSpPr/>
          <p:nvPr/>
        </p:nvSpPr>
        <p:spPr>
          <a:xfrm rot="-5400000">
            <a:off x="9419075" y="55624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7" name="Google Shape;797;p54"/>
          <p:cNvSpPr/>
          <p:nvPr/>
        </p:nvSpPr>
        <p:spPr>
          <a:xfrm rot="5400000">
            <a:off x="8884341" y="2225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846629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798"/>
        <p:cNvGrpSpPr/>
        <p:nvPr/>
      </p:nvGrpSpPr>
      <p:grpSpPr>
        <a:xfrm>
          <a:off x="0" y="0"/>
          <a:ext cx="0" cy="0"/>
          <a:chOff x="0" y="0"/>
          <a:chExt cx="0" cy="0"/>
        </a:xfrm>
      </p:grpSpPr>
      <p:sp>
        <p:nvSpPr>
          <p:cNvPr id="799" name="Google Shape;799;p55"/>
          <p:cNvSpPr/>
          <p:nvPr/>
        </p:nvSpPr>
        <p:spPr>
          <a:xfrm rot="10800000">
            <a:off x="7259003" y="5381793"/>
            <a:ext cx="4859476" cy="1491228"/>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55"/>
          <p:cNvSpPr/>
          <p:nvPr/>
        </p:nvSpPr>
        <p:spPr>
          <a:xfrm>
            <a:off x="8277133" y="5178220"/>
            <a:ext cx="3915624" cy="1694800"/>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55"/>
          <p:cNvSpPr/>
          <p:nvPr/>
        </p:nvSpPr>
        <p:spPr>
          <a:xfrm flipH="1">
            <a:off x="8860410" y="5178098"/>
            <a:ext cx="3331639" cy="1694897"/>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2" name="Google Shape;802;p55"/>
          <p:cNvSpPr txBox="1">
            <a:spLocks noGrp="1"/>
          </p:cNvSpPr>
          <p:nvPr>
            <p:ph type="title"/>
          </p:nvPr>
        </p:nvSpPr>
        <p:spPr>
          <a:xfrm>
            <a:off x="6255733" y="1547933"/>
            <a:ext cx="4724400" cy="2129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5733"/>
            </a:lvl1pPr>
            <a:lvl2pPr lvl="1" rtl="0">
              <a:spcBef>
                <a:spcPts val="0"/>
              </a:spcBef>
              <a:spcAft>
                <a:spcPts val="0"/>
              </a:spcAft>
              <a:buSzPts val="5000"/>
              <a:buNone/>
              <a:defRPr sz="6667"/>
            </a:lvl2pPr>
            <a:lvl3pPr lvl="2" rtl="0">
              <a:spcBef>
                <a:spcPts val="0"/>
              </a:spcBef>
              <a:spcAft>
                <a:spcPts val="0"/>
              </a:spcAft>
              <a:buSzPts val="5000"/>
              <a:buNone/>
              <a:defRPr sz="6667"/>
            </a:lvl3pPr>
            <a:lvl4pPr lvl="3" rtl="0">
              <a:spcBef>
                <a:spcPts val="0"/>
              </a:spcBef>
              <a:spcAft>
                <a:spcPts val="0"/>
              </a:spcAft>
              <a:buSzPts val="5000"/>
              <a:buNone/>
              <a:defRPr sz="6667"/>
            </a:lvl4pPr>
            <a:lvl5pPr lvl="4" rtl="0">
              <a:spcBef>
                <a:spcPts val="0"/>
              </a:spcBef>
              <a:spcAft>
                <a:spcPts val="0"/>
              </a:spcAft>
              <a:buSzPts val="5000"/>
              <a:buNone/>
              <a:defRPr sz="6667"/>
            </a:lvl5pPr>
            <a:lvl6pPr lvl="5" rtl="0">
              <a:spcBef>
                <a:spcPts val="0"/>
              </a:spcBef>
              <a:spcAft>
                <a:spcPts val="0"/>
              </a:spcAft>
              <a:buSzPts val="5000"/>
              <a:buNone/>
              <a:defRPr sz="6667"/>
            </a:lvl6pPr>
            <a:lvl7pPr lvl="6" rtl="0">
              <a:spcBef>
                <a:spcPts val="0"/>
              </a:spcBef>
              <a:spcAft>
                <a:spcPts val="0"/>
              </a:spcAft>
              <a:buSzPts val="5000"/>
              <a:buNone/>
              <a:defRPr sz="6667"/>
            </a:lvl7pPr>
            <a:lvl8pPr lvl="7" rtl="0">
              <a:spcBef>
                <a:spcPts val="0"/>
              </a:spcBef>
              <a:spcAft>
                <a:spcPts val="0"/>
              </a:spcAft>
              <a:buSzPts val="5000"/>
              <a:buNone/>
              <a:defRPr sz="6667"/>
            </a:lvl8pPr>
            <a:lvl9pPr lvl="8" rtl="0">
              <a:spcBef>
                <a:spcPts val="0"/>
              </a:spcBef>
              <a:spcAft>
                <a:spcPts val="0"/>
              </a:spcAft>
              <a:buSzPts val="5000"/>
              <a:buNone/>
              <a:defRPr sz="6667"/>
            </a:lvl9pPr>
          </a:lstStyle>
          <a:p>
            <a:r>
              <a:rPr lang="en-US"/>
              <a:t>Click to edit Master title style</a:t>
            </a:r>
            <a:endParaRPr/>
          </a:p>
        </p:txBody>
      </p:sp>
      <p:sp>
        <p:nvSpPr>
          <p:cNvPr id="803" name="Google Shape;803;p55"/>
          <p:cNvSpPr txBox="1">
            <a:spLocks noGrp="1"/>
          </p:cNvSpPr>
          <p:nvPr>
            <p:ph type="subTitle" idx="1"/>
          </p:nvPr>
        </p:nvSpPr>
        <p:spPr>
          <a:xfrm>
            <a:off x="6255833" y="3777767"/>
            <a:ext cx="4724400" cy="1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804" name="Google Shape;804;p55"/>
          <p:cNvSpPr/>
          <p:nvPr/>
        </p:nvSpPr>
        <p:spPr>
          <a:xfrm rot="10800000">
            <a:off x="8989714" y="2985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5" name="Google Shape;805;p55"/>
          <p:cNvSpPr/>
          <p:nvPr/>
        </p:nvSpPr>
        <p:spPr>
          <a:xfrm rot="-9367883" flipH="1">
            <a:off x="8397374" y="-50571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6" name="Google Shape;806;p55"/>
          <p:cNvSpPr/>
          <p:nvPr/>
        </p:nvSpPr>
        <p:spPr>
          <a:xfrm rot="-9944222">
            <a:off x="8510593" y="-44785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7" name="Google Shape;807;p55"/>
          <p:cNvSpPr/>
          <p:nvPr/>
        </p:nvSpPr>
        <p:spPr>
          <a:xfrm rot="5400000">
            <a:off x="10762241" y="1037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8" name="Google Shape;808;p55"/>
          <p:cNvSpPr/>
          <p:nvPr/>
        </p:nvSpPr>
        <p:spPr>
          <a:xfrm rot="5400000">
            <a:off x="8006592" y="6484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9" name="Google Shape;809;p55"/>
          <p:cNvSpPr/>
          <p:nvPr/>
        </p:nvSpPr>
        <p:spPr>
          <a:xfrm rot="-5400000">
            <a:off x="9886475" y="833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0" name="Google Shape;810;p55"/>
          <p:cNvSpPr/>
          <p:nvPr/>
        </p:nvSpPr>
        <p:spPr>
          <a:xfrm rot="5400000">
            <a:off x="7131641" y="56385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913237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811"/>
        <p:cNvGrpSpPr/>
        <p:nvPr/>
      </p:nvGrpSpPr>
      <p:grpSpPr>
        <a:xfrm>
          <a:off x="0" y="0"/>
          <a:ext cx="0" cy="0"/>
          <a:chOff x="0" y="0"/>
          <a:chExt cx="0" cy="0"/>
        </a:xfrm>
      </p:grpSpPr>
      <p:sp>
        <p:nvSpPr>
          <p:cNvPr id="812" name="Google Shape;812;p56"/>
          <p:cNvSpPr txBox="1">
            <a:spLocks noGrp="1"/>
          </p:cNvSpPr>
          <p:nvPr>
            <p:ph type="title"/>
          </p:nvPr>
        </p:nvSpPr>
        <p:spPr>
          <a:xfrm>
            <a:off x="3591800" y="484367"/>
            <a:ext cx="5008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813" name="Google Shape;813;p56"/>
          <p:cNvSpPr txBox="1">
            <a:spLocks noGrp="1"/>
          </p:cNvSpPr>
          <p:nvPr>
            <p:ph type="subTitle" idx="1"/>
          </p:nvPr>
        </p:nvSpPr>
        <p:spPr>
          <a:xfrm>
            <a:off x="6207803" y="1886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14" name="Google Shape;814;p56"/>
          <p:cNvSpPr txBox="1">
            <a:spLocks noGrp="1"/>
          </p:cNvSpPr>
          <p:nvPr>
            <p:ph type="subTitle" idx="2"/>
          </p:nvPr>
        </p:nvSpPr>
        <p:spPr>
          <a:xfrm>
            <a:off x="6611301" y="2413633"/>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15" name="Google Shape;815;p56"/>
          <p:cNvSpPr txBox="1">
            <a:spLocks noGrp="1"/>
          </p:cNvSpPr>
          <p:nvPr>
            <p:ph type="subTitle" idx="3"/>
          </p:nvPr>
        </p:nvSpPr>
        <p:spPr>
          <a:xfrm>
            <a:off x="1923784" y="1886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16" name="Google Shape;816;p56"/>
          <p:cNvSpPr txBox="1">
            <a:spLocks noGrp="1"/>
          </p:cNvSpPr>
          <p:nvPr>
            <p:ph type="subTitle" idx="4"/>
          </p:nvPr>
        </p:nvSpPr>
        <p:spPr>
          <a:xfrm>
            <a:off x="2327584" y="2413633"/>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17" name="Google Shape;817;p56"/>
          <p:cNvSpPr txBox="1">
            <a:spLocks noGrp="1"/>
          </p:cNvSpPr>
          <p:nvPr>
            <p:ph type="subTitle" idx="5"/>
          </p:nvPr>
        </p:nvSpPr>
        <p:spPr>
          <a:xfrm>
            <a:off x="6207749" y="4213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18" name="Google Shape;818;p56"/>
          <p:cNvSpPr txBox="1">
            <a:spLocks noGrp="1"/>
          </p:cNvSpPr>
          <p:nvPr>
            <p:ph type="subTitle" idx="6"/>
          </p:nvPr>
        </p:nvSpPr>
        <p:spPr>
          <a:xfrm>
            <a:off x="6611301" y="4740632"/>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19" name="Google Shape;819;p56"/>
          <p:cNvSpPr txBox="1">
            <a:spLocks noGrp="1"/>
          </p:cNvSpPr>
          <p:nvPr>
            <p:ph type="subTitle" idx="7"/>
          </p:nvPr>
        </p:nvSpPr>
        <p:spPr>
          <a:xfrm>
            <a:off x="1923784" y="4213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20" name="Google Shape;820;p56"/>
          <p:cNvSpPr txBox="1">
            <a:spLocks noGrp="1"/>
          </p:cNvSpPr>
          <p:nvPr>
            <p:ph type="subTitle" idx="8"/>
          </p:nvPr>
        </p:nvSpPr>
        <p:spPr>
          <a:xfrm>
            <a:off x="2327584" y="4740632"/>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21" name="Google Shape;821;p56"/>
          <p:cNvSpPr/>
          <p:nvPr/>
        </p:nvSpPr>
        <p:spPr>
          <a:xfrm rot="-5532439" flipH="1">
            <a:off x="-2726736" y="309623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56"/>
          <p:cNvSpPr/>
          <p:nvPr/>
        </p:nvSpPr>
        <p:spPr>
          <a:xfrm rot="-5400000" flipH="1">
            <a:off x="-1110025" y="3768575"/>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3" name="Google Shape;823;p56"/>
          <p:cNvSpPr/>
          <p:nvPr/>
        </p:nvSpPr>
        <p:spPr>
          <a:xfrm rot="5400000" flipH="1">
            <a:off x="-734683" y="4850699"/>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4" name="Google Shape;824;p56"/>
          <p:cNvSpPr/>
          <p:nvPr/>
        </p:nvSpPr>
        <p:spPr>
          <a:xfrm rot="5400000" flipH="1">
            <a:off x="1467168" y="58772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5" name="Google Shape;825;p56"/>
          <p:cNvSpPr/>
          <p:nvPr/>
        </p:nvSpPr>
        <p:spPr>
          <a:xfrm rot="5400000" flipH="1">
            <a:off x="882601" y="487644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6" name="Google Shape;826;p56"/>
          <p:cNvSpPr/>
          <p:nvPr/>
        </p:nvSpPr>
        <p:spPr>
          <a:xfrm rot="5400000" flipH="1">
            <a:off x="420135" y="260084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56"/>
          <p:cNvSpPr/>
          <p:nvPr/>
        </p:nvSpPr>
        <p:spPr>
          <a:xfrm rot="5400000" flipH="1">
            <a:off x="611001" y="3309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56"/>
          <p:cNvSpPr/>
          <p:nvPr/>
        </p:nvSpPr>
        <p:spPr>
          <a:xfrm rot="5267561" flipH="1">
            <a:off x="8493765" y="2549425"/>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56"/>
          <p:cNvSpPr/>
          <p:nvPr/>
        </p:nvSpPr>
        <p:spPr>
          <a:xfrm rot="5400000" flipH="1">
            <a:off x="10110506" y="1629753"/>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56"/>
          <p:cNvSpPr/>
          <p:nvPr/>
        </p:nvSpPr>
        <p:spPr>
          <a:xfrm rot="-5400000" flipH="1">
            <a:off x="10130804" y="517380"/>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56"/>
          <p:cNvSpPr/>
          <p:nvPr/>
        </p:nvSpPr>
        <p:spPr>
          <a:xfrm rot="-5400000" flipH="1">
            <a:off x="10593617" y="6780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2" name="Google Shape;832;p56"/>
          <p:cNvSpPr/>
          <p:nvPr/>
        </p:nvSpPr>
        <p:spPr>
          <a:xfrm rot="-5400000" flipH="1">
            <a:off x="11178184" y="16788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3" name="Google Shape;833;p56"/>
          <p:cNvSpPr/>
          <p:nvPr/>
        </p:nvSpPr>
        <p:spPr>
          <a:xfrm rot="-5400000" flipH="1">
            <a:off x="11640651" y="395449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4" name="Google Shape;834;p56"/>
          <p:cNvSpPr/>
          <p:nvPr/>
        </p:nvSpPr>
        <p:spPr>
          <a:xfrm rot="-5400000" flipH="1">
            <a:off x="11362984" y="61379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573015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835"/>
        <p:cNvGrpSpPr/>
        <p:nvPr/>
      </p:nvGrpSpPr>
      <p:grpSpPr>
        <a:xfrm>
          <a:off x="0" y="0"/>
          <a:ext cx="0" cy="0"/>
          <a:chOff x="0" y="0"/>
          <a:chExt cx="0" cy="0"/>
        </a:xfrm>
      </p:grpSpPr>
      <p:sp>
        <p:nvSpPr>
          <p:cNvPr id="836" name="Google Shape;836;p57"/>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837" name="Google Shape;837;p57"/>
          <p:cNvSpPr txBox="1">
            <a:spLocks noGrp="1"/>
          </p:cNvSpPr>
          <p:nvPr>
            <p:ph type="title" idx="2"/>
          </p:nvPr>
        </p:nvSpPr>
        <p:spPr>
          <a:xfrm>
            <a:off x="794500" y="2419200"/>
            <a:ext cx="3390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700"/>
              <a:buNone/>
              <a:defRPr sz="3600"/>
            </a:lvl1pPr>
            <a:lvl2pPr lvl="1" algn="r" rtl="0">
              <a:spcBef>
                <a:spcPts val="0"/>
              </a:spcBef>
              <a:spcAft>
                <a:spcPts val="0"/>
              </a:spcAft>
              <a:buSzPts val="2700"/>
              <a:buNone/>
              <a:defRPr sz="3600"/>
            </a:lvl2pPr>
            <a:lvl3pPr lvl="2" algn="r" rtl="0">
              <a:spcBef>
                <a:spcPts val="0"/>
              </a:spcBef>
              <a:spcAft>
                <a:spcPts val="0"/>
              </a:spcAft>
              <a:buSzPts val="2700"/>
              <a:buNone/>
              <a:defRPr sz="3600"/>
            </a:lvl3pPr>
            <a:lvl4pPr lvl="3" algn="r" rtl="0">
              <a:spcBef>
                <a:spcPts val="0"/>
              </a:spcBef>
              <a:spcAft>
                <a:spcPts val="0"/>
              </a:spcAft>
              <a:buSzPts val="2700"/>
              <a:buNone/>
              <a:defRPr sz="3600"/>
            </a:lvl4pPr>
            <a:lvl5pPr lvl="4" algn="r" rtl="0">
              <a:spcBef>
                <a:spcPts val="0"/>
              </a:spcBef>
              <a:spcAft>
                <a:spcPts val="0"/>
              </a:spcAft>
              <a:buSzPts val="2700"/>
              <a:buNone/>
              <a:defRPr sz="3600"/>
            </a:lvl5pPr>
            <a:lvl6pPr lvl="5" algn="r" rtl="0">
              <a:spcBef>
                <a:spcPts val="0"/>
              </a:spcBef>
              <a:spcAft>
                <a:spcPts val="0"/>
              </a:spcAft>
              <a:buSzPts val="2700"/>
              <a:buNone/>
              <a:defRPr sz="3600"/>
            </a:lvl6pPr>
            <a:lvl7pPr lvl="6" algn="r" rtl="0">
              <a:spcBef>
                <a:spcPts val="0"/>
              </a:spcBef>
              <a:spcAft>
                <a:spcPts val="0"/>
              </a:spcAft>
              <a:buSzPts val="2700"/>
              <a:buNone/>
              <a:defRPr sz="3600"/>
            </a:lvl7pPr>
            <a:lvl8pPr lvl="7" algn="r" rtl="0">
              <a:spcBef>
                <a:spcPts val="0"/>
              </a:spcBef>
              <a:spcAft>
                <a:spcPts val="0"/>
              </a:spcAft>
              <a:buSzPts val="2700"/>
              <a:buNone/>
              <a:defRPr sz="3600"/>
            </a:lvl8pPr>
            <a:lvl9pPr lvl="8" algn="r" rtl="0">
              <a:spcBef>
                <a:spcPts val="0"/>
              </a:spcBef>
              <a:spcAft>
                <a:spcPts val="0"/>
              </a:spcAft>
              <a:buSzPts val="2700"/>
              <a:buNone/>
              <a:defRPr sz="3600"/>
            </a:lvl9pPr>
          </a:lstStyle>
          <a:p>
            <a:r>
              <a:rPr lang="en-US"/>
              <a:t>Click to edit Master title style</a:t>
            </a:r>
            <a:endParaRPr/>
          </a:p>
        </p:txBody>
      </p:sp>
      <p:sp>
        <p:nvSpPr>
          <p:cNvPr id="838" name="Google Shape;838;p57"/>
          <p:cNvSpPr txBox="1">
            <a:spLocks noGrp="1"/>
          </p:cNvSpPr>
          <p:nvPr>
            <p:ph type="subTitle" idx="1"/>
          </p:nvPr>
        </p:nvSpPr>
        <p:spPr>
          <a:xfrm>
            <a:off x="1088100" y="3144571"/>
            <a:ext cx="3097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400"/>
              <a:buNone/>
              <a:defRPr sz="1867">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r>
              <a:rPr lang="en-US"/>
              <a:t>Click to edit Master subtitle style</a:t>
            </a:r>
            <a:endParaRPr/>
          </a:p>
        </p:txBody>
      </p:sp>
      <p:sp>
        <p:nvSpPr>
          <p:cNvPr id="839" name="Google Shape;839;p57"/>
          <p:cNvSpPr txBox="1">
            <a:spLocks noGrp="1"/>
          </p:cNvSpPr>
          <p:nvPr>
            <p:ph type="title" idx="3"/>
          </p:nvPr>
        </p:nvSpPr>
        <p:spPr>
          <a:xfrm>
            <a:off x="7993133" y="2419200"/>
            <a:ext cx="3390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700"/>
              <a:buNone/>
              <a:defRPr sz="3600"/>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r>
              <a:rPr lang="en-US"/>
              <a:t>Click to edit Master title style</a:t>
            </a:r>
            <a:endParaRPr/>
          </a:p>
        </p:txBody>
      </p:sp>
      <p:sp>
        <p:nvSpPr>
          <p:cNvPr id="840" name="Google Shape;840;p57"/>
          <p:cNvSpPr txBox="1">
            <a:spLocks noGrp="1"/>
          </p:cNvSpPr>
          <p:nvPr>
            <p:ph type="subTitle" idx="4"/>
          </p:nvPr>
        </p:nvSpPr>
        <p:spPr>
          <a:xfrm>
            <a:off x="7993133" y="3144572"/>
            <a:ext cx="3097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867">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r>
              <a:rPr lang="en-US"/>
              <a:t>Click to edit Master subtitle style</a:t>
            </a:r>
            <a:endParaRPr/>
          </a:p>
        </p:txBody>
      </p:sp>
      <p:sp>
        <p:nvSpPr>
          <p:cNvPr id="841" name="Google Shape;841;p57"/>
          <p:cNvSpPr txBox="1">
            <a:spLocks noGrp="1"/>
          </p:cNvSpPr>
          <p:nvPr>
            <p:ph type="title" idx="5"/>
          </p:nvPr>
        </p:nvSpPr>
        <p:spPr>
          <a:xfrm>
            <a:off x="794500" y="4273733"/>
            <a:ext cx="3390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700"/>
              <a:buNone/>
              <a:defRPr sz="3600"/>
            </a:lvl1pPr>
            <a:lvl2pPr lvl="1" algn="r" rtl="0">
              <a:spcBef>
                <a:spcPts val="0"/>
              </a:spcBef>
              <a:spcAft>
                <a:spcPts val="0"/>
              </a:spcAft>
              <a:buSzPts val="2700"/>
              <a:buNone/>
              <a:defRPr sz="3600"/>
            </a:lvl2pPr>
            <a:lvl3pPr lvl="2" algn="r" rtl="0">
              <a:spcBef>
                <a:spcPts val="0"/>
              </a:spcBef>
              <a:spcAft>
                <a:spcPts val="0"/>
              </a:spcAft>
              <a:buSzPts val="2700"/>
              <a:buNone/>
              <a:defRPr sz="3600"/>
            </a:lvl3pPr>
            <a:lvl4pPr lvl="3" algn="r" rtl="0">
              <a:spcBef>
                <a:spcPts val="0"/>
              </a:spcBef>
              <a:spcAft>
                <a:spcPts val="0"/>
              </a:spcAft>
              <a:buSzPts val="2700"/>
              <a:buNone/>
              <a:defRPr sz="3600"/>
            </a:lvl4pPr>
            <a:lvl5pPr lvl="4" algn="r" rtl="0">
              <a:spcBef>
                <a:spcPts val="0"/>
              </a:spcBef>
              <a:spcAft>
                <a:spcPts val="0"/>
              </a:spcAft>
              <a:buSzPts val="2700"/>
              <a:buNone/>
              <a:defRPr sz="3600"/>
            </a:lvl5pPr>
            <a:lvl6pPr lvl="5" algn="r" rtl="0">
              <a:spcBef>
                <a:spcPts val="0"/>
              </a:spcBef>
              <a:spcAft>
                <a:spcPts val="0"/>
              </a:spcAft>
              <a:buSzPts val="2700"/>
              <a:buNone/>
              <a:defRPr sz="3600"/>
            </a:lvl6pPr>
            <a:lvl7pPr lvl="6" algn="r" rtl="0">
              <a:spcBef>
                <a:spcPts val="0"/>
              </a:spcBef>
              <a:spcAft>
                <a:spcPts val="0"/>
              </a:spcAft>
              <a:buSzPts val="2700"/>
              <a:buNone/>
              <a:defRPr sz="3600"/>
            </a:lvl7pPr>
            <a:lvl8pPr lvl="7" algn="r" rtl="0">
              <a:spcBef>
                <a:spcPts val="0"/>
              </a:spcBef>
              <a:spcAft>
                <a:spcPts val="0"/>
              </a:spcAft>
              <a:buSzPts val="2700"/>
              <a:buNone/>
              <a:defRPr sz="3600"/>
            </a:lvl8pPr>
            <a:lvl9pPr lvl="8" algn="r" rtl="0">
              <a:spcBef>
                <a:spcPts val="0"/>
              </a:spcBef>
              <a:spcAft>
                <a:spcPts val="0"/>
              </a:spcAft>
              <a:buSzPts val="2700"/>
              <a:buNone/>
              <a:defRPr sz="3600"/>
            </a:lvl9pPr>
          </a:lstStyle>
          <a:p>
            <a:r>
              <a:rPr lang="en-US"/>
              <a:t>Click to edit Master title style</a:t>
            </a:r>
            <a:endParaRPr/>
          </a:p>
        </p:txBody>
      </p:sp>
      <p:sp>
        <p:nvSpPr>
          <p:cNvPr id="842" name="Google Shape;842;p57"/>
          <p:cNvSpPr txBox="1">
            <a:spLocks noGrp="1"/>
          </p:cNvSpPr>
          <p:nvPr>
            <p:ph type="subTitle" idx="6"/>
          </p:nvPr>
        </p:nvSpPr>
        <p:spPr>
          <a:xfrm>
            <a:off x="1088100" y="4999104"/>
            <a:ext cx="3097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400"/>
              <a:buNone/>
              <a:defRPr sz="1867">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r>
              <a:rPr lang="en-US"/>
              <a:t>Click to edit Master subtitle style</a:t>
            </a:r>
            <a:endParaRPr/>
          </a:p>
        </p:txBody>
      </p:sp>
      <p:sp>
        <p:nvSpPr>
          <p:cNvPr id="843" name="Google Shape;843;p57"/>
          <p:cNvSpPr txBox="1">
            <a:spLocks noGrp="1"/>
          </p:cNvSpPr>
          <p:nvPr>
            <p:ph type="title" idx="7"/>
          </p:nvPr>
        </p:nvSpPr>
        <p:spPr>
          <a:xfrm>
            <a:off x="7993133" y="4273733"/>
            <a:ext cx="3390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700"/>
              <a:buNone/>
              <a:defRPr sz="3600"/>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r>
              <a:rPr lang="en-US"/>
              <a:t>Click to edit Master title style</a:t>
            </a:r>
            <a:endParaRPr/>
          </a:p>
        </p:txBody>
      </p:sp>
      <p:sp>
        <p:nvSpPr>
          <p:cNvPr id="844" name="Google Shape;844;p57"/>
          <p:cNvSpPr txBox="1">
            <a:spLocks noGrp="1"/>
          </p:cNvSpPr>
          <p:nvPr>
            <p:ph type="subTitle" idx="8"/>
          </p:nvPr>
        </p:nvSpPr>
        <p:spPr>
          <a:xfrm>
            <a:off x="7993133" y="4999103"/>
            <a:ext cx="3097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867">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r>
              <a:rPr lang="en-US"/>
              <a:t>Click to edit Master subtitle style</a:t>
            </a:r>
            <a:endParaRPr/>
          </a:p>
        </p:txBody>
      </p:sp>
      <p:sp>
        <p:nvSpPr>
          <p:cNvPr id="845" name="Google Shape;845;p57"/>
          <p:cNvSpPr/>
          <p:nvPr/>
        </p:nvSpPr>
        <p:spPr>
          <a:xfrm rot="10800000" flipH="1">
            <a:off x="50570" y="5832845"/>
            <a:ext cx="3340017" cy="1024987"/>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6" name="Google Shape;846;p57"/>
          <p:cNvSpPr/>
          <p:nvPr/>
        </p:nvSpPr>
        <p:spPr>
          <a:xfrm flipH="1">
            <a:off x="8190315" y="1"/>
            <a:ext cx="3459660" cy="91268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7" name="Google Shape;847;p57"/>
          <p:cNvSpPr/>
          <p:nvPr/>
        </p:nvSpPr>
        <p:spPr>
          <a:xfrm>
            <a:off x="8843178" y="0"/>
            <a:ext cx="5039673" cy="1248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8" name="Google Shape;848;p57"/>
          <p:cNvSpPr/>
          <p:nvPr/>
        </p:nvSpPr>
        <p:spPr>
          <a:xfrm flipH="1">
            <a:off x="-7" y="5693134"/>
            <a:ext cx="2691040" cy="116507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9" name="Google Shape;849;p57"/>
          <p:cNvSpPr/>
          <p:nvPr/>
        </p:nvSpPr>
        <p:spPr>
          <a:xfrm>
            <a:off x="-1" y="5693048"/>
            <a:ext cx="2290565" cy="11647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0" name="Google Shape;850;p57"/>
          <p:cNvSpPr/>
          <p:nvPr/>
        </p:nvSpPr>
        <p:spPr>
          <a:xfrm flipH="1">
            <a:off x="9283203" y="0"/>
            <a:ext cx="3459768" cy="1096317"/>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1" name="Google Shape;851;p57"/>
          <p:cNvSpPr/>
          <p:nvPr/>
        </p:nvSpPr>
        <p:spPr>
          <a:xfrm rot="5400000">
            <a:off x="11831908" y="13715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2" name="Google Shape;852;p57"/>
          <p:cNvSpPr/>
          <p:nvPr/>
        </p:nvSpPr>
        <p:spPr>
          <a:xfrm rot="5400000">
            <a:off x="1319392" y="62797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3" name="Google Shape;853;p57"/>
          <p:cNvSpPr/>
          <p:nvPr/>
        </p:nvSpPr>
        <p:spPr>
          <a:xfrm rot="-5400000">
            <a:off x="10911208" y="10731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4" name="Google Shape;854;p57"/>
          <p:cNvSpPr/>
          <p:nvPr/>
        </p:nvSpPr>
        <p:spPr>
          <a:xfrm rot="5400000">
            <a:off x="444441" y="54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414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855"/>
        <p:cNvGrpSpPr/>
        <p:nvPr/>
      </p:nvGrpSpPr>
      <p:grpSpPr>
        <a:xfrm>
          <a:off x="0" y="0"/>
          <a:ext cx="0" cy="0"/>
          <a:chOff x="0" y="0"/>
          <a:chExt cx="0" cy="0"/>
        </a:xfrm>
      </p:grpSpPr>
      <p:sp>
        <p:nvSpPr>
          <p:cNvPr id="856" name="Google Shape;856;p58"/>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857" name="Google Shape;857;p58"/>
          <p:cNvSpPr txBox="1">
            <a:spLocks noGrp="1"/>
          </p:cNvSpPr>
          <p:nvPr>
            <p:ph type="subTitle" idx="1"/>
          </p:nvPr>
        </p:nvSpPr>
        <p:spPr>
          <a:xfrm>
            <a:off x="4438609" y="3124733"/>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58" name="Google Shape;858;p58"/>
          <p:cNvSpPr txBox="1">
            <a:spLocks noGrp="1"/>
          </p:cNvSpPr>
          <p:nvPr>
            <p:ph type="subTitle" idx="2"/>
          </p:nvPr>
        </p:nvSpPr>
        <p:spPr>
          <a:xfrm>
            <a:off x="4643609" y="3550233"/>
            <a:ext cx="290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59" name="Google Shape;859;p58"/>
          <p:cNvSpPr txBox="1">
            <a:spLocks noGrp="1"/>
          </p:cNvSpPr>
          <p:nvPr>
            <p:ph type="subTitle" idx="3"/>
          </p:nvPr>
        </p:nvSpPr>
        <p:spPr>
          <a:xfrm>
            <a:off x="1055751" y="3124733"/>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60" name="Google Shape;860;p58"/>
          <p:cNvSpPr txBox="1">
            <a:spLocks noGrp="1"/>
          </p:cNvSpPr>
          <p:nvPr>
            <p:ph type="subTitle" idx="4"/>
          </p:nvPr>
        </p:nvSpPr>
        <p:spPr>
          <a:xfrm>
            <a:off x="1260751" y="3550233"/>
            <a:ext cx="290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61" name="Google Shape;861;p58"/>
          <p:cNvSpPr txBox="1">
            <a:spLocks noGrp="1"/>
          </p:cNvSpPr>
          <p:nvPr>
            <p:ph type="subTitle" idx="5"/>
          </p:nvPr>
        </p:nvSpPr>
        <p:spPr>
          <a:xfrm>
            <a:off x="7821433" y="3124733"/>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62" name="Google Shape;862;p58"/>
          <p:cNvSpPr txBox="1">
            <a:spLocks noGrp="1"/>
          </p:cNvSpPr>
          <p:nvPr>
            <p:ph type="subTitle" idx="6"/>
          </p:nvPr>
        </p:nvSpPr>
        <p:spPr>
          <a:xfrm>
            <a:off x="8026433" y="3550233"/>
            <a:ext cx="290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63" name="Google Shape;863;p58"/>
          <p:cNvSpPr/>
          <p:nvPr/>
        </p:nvSpPr>
        <p:spPr>
          <a:xfrm rot="10800000">
            <a:off x="3375055" y="5647098"/>
            <a:ext cx="7238608" cy="13464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4" name="Google Shape;864;p58"/>
          <p:cNvSpPr/>
          <p:nvPr/>
        </p:nvSpPr>
        <p:spPr>
          <a:xfrm rot="5400000">
            <a:off x="4145232" y="3805446"/>
            <a:ext cx="1923040" cy="4751756"/>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5" name="Google Shape;865;p58"/>
          <p:cNvSpPr/>
          <p:nvPr/>
        </p:nvSpPr>
        <p:spPr>
          <a:xfrm>
            <a:off x="4910600" y="5894167"/>
            <a:ext cx="2842800" cy="1645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6" name="Google Shape;866;p58"/>
          <p:cNvSpPr/>
          <p:nvPr/>
        </p:nvSpPr>
        <p:spPr>
          <a:xfrm rot="10800000" flipH="1">
            <a:off x="5291584" y="54290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7" name="Google Shape;867;p58"/>
          <p:cNvSpPr/>
          <p:nvPr/>
        </p:nvSpPr>
        <p:spPr>
          <a:xfrm rot="10800000" flipH="1">
            <a:off x="7895235" y="60722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8" name="Google Shape;868;p58"/>
          <p:cNvSpPr/>
          <p:nvPr/>
        </p:nvSpPr>
        <p:spPr>
          <a:xfrm rot="10800000" flipH="1">
            <a:off x="1689617" y="6028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9" name="Google Shape;869;p58"/>
          <p:cNvSpPr/>
          <p:nvPr/>
        </p:nvSpPr>
        <p:spPr>
          <a:xfrm rot="10800000" flipH="1">
            <a:off x="10800035" y="63372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0" name="Google Shape;870;p58"/>
          <p:cNvSpPr/>
          <p:nvPr/>
        </p:nvSpPr>
        <p:spPr>
          <a:xfrm rot="10800000" flipH="1">
            <a:off x="8674417" y="64687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1" name="Google Shape;871;p58"/>
          <p:cNvSpPr/>
          <p:nvPr/>
        </p:nvSpPr>
        <p:spPr>
          <a:xfrm rot="10800000" flipH="1">
            <a:off x="2647568" y="54723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238598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2"/>
        <p:cNvGrpSpPr/>
        <p:nvPr/>
      </p:nvGrpSpPr>
      <p:grpSpPr>
        <a:xfrm>
          <a:off x="0" y="0"/>
          <a:ext cx="0" cy="0"/>
          <a:chOff x="0" y="0"/>
          <a:chExt cx="0" cy="0"/>
        </a:xfrm>
      </p:grpSpPr>
      <p:sp>
        <p:nvSpPr>
          <p:cNvPr id="873" name="Google Shape;873;p59"/>
          <p:cNvSpPr/>
          <p:nvPr/>
        </p:nvSpPr>
        <p:spPr>
          <a:xfrm rot="-5911893" flipH="1">
            <a:off x="-477699"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4" name="Google Shape;874;p59"/>
          <p:cNvSpPr/>
          <p:nvPr/>
        </p:nvSpPr>
        <p:spPr>
          <a:xfrm rot="-515846" flipH="1">
            <a:off x="-23533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5" name="Google Shape;875;p59"/>
          <p:cNvSpPr/>
          <p:nvPr/>
        </p:nvSpPr>
        <p:spPr>
          <a:xfrm flipH="1">
            <a:off x="-23840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6" name="Google Shape;876;p59"/>
          <p:cNvSpPr txBox="1">
            <a:spLocks noGrp="1"/>
          </p:cNvSpPr>
          <p:nvPr>
            <p:ph type="title"/>
          </p:nvPr>
        </p:nvSpPr>
        <p:spPr>
          <a:xfrm flipH="1">
            <a:off x="1857741" y="2700367"/>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877" name="Google Shape;877;p59"/>
          <p:cNvSpPr txBox="1">
            <a:spLocks noGrp="1"/>
          </p:cNvSpPr>
          <p:nvPr>
            <p:ph type="subTitle" idx="1"/>
          </p:nvPr>
        </p:nvSpPr>
        <p:spPr>
          <a:xfrm flipH="1">
            <a:off x="1857741" y="3123264"/>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878" name="Google Shape;878;p59"/>
          <p:cNvSpPr txBox="1">
            <a:spLocks noGrp="1"/>
          </p:cNvSpPr>
          <p:nvPr>
            <p:ph type="title" idx="2"/>
          </p:nvPr>
        </p:nvSpPr>
        <p:spPr>
          <a:xfrm flipH="1">
            <a:off x="4747816" y="46392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879" name="Google Shape;879;p59"/>
          <p:cNvSpPr txBox="1">
            <a:spLocks noGrp="1"/>
          </p:cNvSpPr>
          <p:nvPr>
            <p:ph type="subTitle" idx="3"/>
          </p:nvPr>
        </p:nvSpPr>
        <p:spPr>
          <a:xfrm flipH="1">
            <a:off x="4747816" y="50620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880" name="Google Shape;880;p59"/>
          <p:cNvSpPr txBox="1">
            <a:spLocks noGrp="1"/>
          </p:cNvSpPr>
          <p:nvPr>
            <p:ph type="title" idx="4"/>
          </p:nvPr>
        </p:nvSpPr>
        <p:spPr>
          <a:xfrm flipH="1">
            <a:off x="7637859" y="2700351"/>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r>
              <a:rPr lang="en-US"/>
              <a:t>Click to edit Master title style</a:t>
            </a:r>
            <a:endParaRPr/>
          </a:p>
        </p:txBody>
      </p:sp>
      <p:sp>
        <p:nvSpPr>
          <p:cNvPr id="881" name="Google Shape;881;p59"/>
          <p:cNvSpPr txBox="1">
            <a:spLocks noGrp="1"/>
          </p:cNvSpPr>
          <p:nvPr>
            <p:ph type="subTitle" idx="5"/>
          </p:nvPr>
        </p:nvSpPr>
        <p:spPr>
          <a:xfrm flipH="1">
            <a:off x="7637859" y="312324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882" name="Google Shape;882;p59"/>
          <p:cNvSpPr/>
          <p:nvPr/>
        </p:nvSpPr>
        <p:spPr>
          <a:xfrm rot="4888107" flipH="1">
            <a:off x="1516172" y="5517983"/>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3" name="Google Shape;883;p59"/>
          <p:cNvSpPr/>
          <p:nvPr/>
        </p:nvSpPr>
        <p:spPr>
          <a:xfrm rot="-9922098" flipH="1">
            <a:off x="-1619824" y="5796630"/>
            <a:ext cx="6478160" cy="131300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4" name="Google Shape;884;p59"/>
          <p:cNvSpPr/>
          <p:nvPr/>
        </p:nvSpPr>
        <p:spPr>
          <a:xfrm rot="-10346708" flipH="1">
            <a:off x="-1003189" y="5971483"/>
            <a:ext cx="6540965" cy="1413405"/>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5" name="Google Shape;885;p59"/>
          <p:cNvSpPr txBox="1">
            <a:spLocks noGrp="1"/>
          </p:cNvSpPr>
          <p:nvPr>
            <p:ph type="title" idx="6"/>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886" name="Google Shape;886;p59"/>
          <p:cNvSpPr/>
          <p:nvPr/>
        </p:nvSpPr>
        <p:spPr>
          <a:xfrm rot="5400000">
            <a:off x="1595975" y="1125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7" name="Google Shape;887;p59"/>
          <p:cNvSpPr/>
          <p:nvPr/>
        </p:nvSpPr>
        <p:spPr>
          <a:xfrm rot="5400000">
            <a:off x="1594959" y="5956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8" name="Google Shape;888;p59"/>
          <p:cNvSpPr/>
          <p:nvPr/>
        </p:nvSpPr>
        <p:spPr>
          <a:xfrm rot="-5400000">
            <a:off x="720208" y="921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9" name="Google Shape;889;p59"/>
          <p:cNvSpPr/>
          <p:nvPr/>
        </p:nvSpPr>
        <p:spPr>
          <a:xfrm rot="5400000">
            <a:off x="720008" y="5109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154666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90"/>
        <p:cNvGrpSpPr/>
        <p:nvPr/>
      </p:nvGrpSpPr>
      <p:grpSpPr>
        <a:xfrm>
          <a:off x="0" y="0"/>
          <a:ext cx="0" cy="0"/>
          <a:chOff x="0" y="0"/>
          <a:chExt cx="0" cy="0"/>
        </a:xfrm>
      </p:grpSpPr>
      <p:sp>
        <p:nvSpPr>
          <p:cNvPr id="891" name="Google Shape;891;p60"/>
          <p:cNvSpPr txBox="1">
            <a:spLocks noGrp="1"/>
          </p:cNvSpPr>
          <p:nvPr>
            <p:ph type="title"/>
          </p:nvPr>
        </p:nvSpPr>
        <p:spPr>
          <a:xfrm>
            <a:off x="3429000" y="484367"/>
            <a:ext cx="5334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892" name="Google Shape;892;p60"/>
          <p:cNvSpPr txBox="1">
            <a:spLocks noGrp="1"/>
          </p:cNvSpPr>
          <p:nvPr>
            <p:ph type="subTitle" idx="1"/>
          </p:nvPr>
        </p:nvSpPr>
        <p:spPr>
          <a:xfrm>
            <a:off x="6508808" y="4754800"/>
            <a:ext cx="2940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93" name="Google Shape;893;p60"/>
          <p:cNvSpPr txBox="1">
            <a:spLocks noGrp="1"/>
          </p:cNvSpPr>
          <p:nvPr>
            <p:ph type="subTitle" idx="2"/>
          </p:nvPr>
        </p:nvSpPr>
        <p:spPr>
          <a:xfrm>
            <a:off x="6320408" y="5148200"/>
            <a:ext cx="3317600" cy="86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94" name="Google Shape;894;p60"/>
          <p:cNvSpPr txBox="1">
            <a:spLocks noGrp="1"/>
          </p:cNvSpPr>
          <p:nvPr>
            <p:ph type="subTitle" idx="3"/>
          </p:nvPr>
        </p:nvSpPr>
        <p:spPr>
          <a:xfrm>
            <a:off x="2685792" y="4754800"/>
            <a:ext cx="26772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895" name="Google Shape;895;p60"/>
          <p:cNvSpPr txBox="1">
            <a:spLocks noGrp="1"/>
          </p:cNvSpPr>
          <p:nvPr>
            <p:ph type="subTitle" idx="4"/>
          </p:nvPr>
        </p:nvSpPr>
        <p:spPr>
          <a:xfrm>
            <a:off x="2553992" y="5148200"/>
            <a:ext cx="2940800" cy="86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896" name="Google Shape;896;p60"/>
          <p:cNvSpPr/>
          <p:nvPr/>
        </p:nvSpPr>
        <p:spPr>
          <a:xfrm rot="-5400000">
            <a:off x="-916396" y="795506"/>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7" name="Google Shape;897;p60"/>
          <p:cNvSpPr/>
          <p:nvPr/>
        </p:nvSpPr>
        <p:spPr>
          <a:xfrm rot="-5400000">
            <a:off x="-1709133" y="1512887"/>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8" name="Google Shape;898;p60"/>
          <p:cNvSpPr/>
          <p:nvPr/>
        </p:nvSpPr>
        <p:spPr>
          <a:xfrm rot="5400000">
            <a:off x="622641" y="1594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9" name="Google Shape;899;p60"/>
          <p:cNvSpPr/>
          <p:nvPr/>
        </p:nvSpPr>
        <p:spPr>
          <a:xfrm rot="5400000">
            <a:off x="-659844" y="278259"/>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0" name="Google Shape;900;p60"/>
          <p:cNvSpPr/>
          <p:nvPr/>
        </p:nvSpPr>
        <p:spPr>
          <a:xfrm rot="5400000">
            <a:off x="1238492" y="13322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1" name="Google Shape;901;p60"/>
          <p:cNvSpPr/>
          <p:nvPr/>
        </p:nvSpPr>
        <p:spPr>
          <a:xfrm rot="-5400000">
            <a:off x="359008" y="37896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2" name="Google Shape;902;p60"/>
          <p:cNvSpPr/>
          <p:nvPr/>
        </p:nvSpPr>
        <p:spPr>
          <a:xfrm rot="5400000">
            <a:off x="9450063" y="4348942"/>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3" name="Google Shape;903;p60"/>
          <p:cNvSpPr/>
          <p:nvPr/>
        </p:nvSpPr>
        <p:spPr>
          <a:xfrm rot="5400000">
            <a:off x="10176170" y="4226817"/>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4" name="Google Shape;904;p60"/>
          <p:cNvSpPr/>
          <p:nvPr/>
        </p:nvSpPr>
        <p:spPr>
          <a:xfrm rot="-5400000">
            <a:off x="11440592" y="49295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5" name="Google Shape;905;p60"/>
          <p:cNvSpPr/>
          <p:nvPr/>
        </p:nvSpPr>
        <p:spPr>
          <a:xfrm rot="-5400000">
            <a:off x="10286931" y="5058245"/>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6" name="Google Shape;906;p60"/>
          <p:cNvSpPr/>
          <p:nvPr/>
        </p:nvSpPr>
        <p:spPr>
          <a:xfrm rot="-5400000">
            <a:off x="10911541" y="52779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7" name="Google Shape;907;p60"/>
          <p:cNvSpPr/>
          <p:nvPr/>
        </p:nvSpPr>
        <p:spPr>
          <a:xfrm rot="5400000">
            <a:off x="11791025" y="28205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8" name="Google Shape;908;p60"/>
          <p:cNvSpPr/>
          <p:nvPr/>
        </p:nvSpPr>
        <p:spPr>
          <a:xfrm rot="-5400000">
            <a:off x="10054859" y="6241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9" name="Google Shape;909;p60"/>
          <p:cNvSpPr/>
          <p:nvPr/>
        </p:nvSpPr>
        <p:spPr>
          <a:xfrm rot="5400000">
            <a:off x="2008375" y="2826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343925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0"/>
        <p:cNvGrpSpPr/>
        <p:nvPr/>
      </p:nvGrpSpPr>
      <p:grpSpPr>
        <a:xfrm>
          <a:off x="0" y="0"/>
          <a:ext cx="0" cy="0"/>
          <a:chOff x="0" y="0"/>
          <a:chExt cx="0" cy="0"/>
        </a:xfrm>
      </p:grpSpPr>
      <p:sp>
        <p:nvSpPr>
          <p:cNvPr id="911" name="Google Shape;911;p61"/>
          <p:cNvSpPr txBox="1">
            <a:spLocks noGrp="1"/>
          </p:cNvSpPr>
          <p:nvPr>
            <p:ph type="title"/>
          </p:nvPr>
        </p:nvSpPr>
        <p:spPr>
          <a:xfrm>
            <a:off x="3163333" y="1014233"/>
            <a:ext cx="5865200" cy="124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912" name="Google Shape;912;p61"/>
          <p:cNvSpPr txBox="1">
            <a:spLocks noGrp="1"/>
          </p:cNvSpPr>
          <p:nvPr>
            <p:ph type="subTitle" idx="1"/>
          </p:nvPr>
        </p:nvSpPr>
        <p:spPr>
          <a:xfrm>
            <a:off x="3170148" y="2257900"/>
            <a:ext cx="5865200" cy="14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913" name="Google Shape;913;p61"/>
          <p:cNvSpPr txBox="1">
            <a:spLocks noGrp="1"/>
          </p:cNvSpPr>
          <p:nvPr>
            <p:ph type="subTitle" idx="2"/>
          </p:nvPr>
        </p:nvSpPr>
        <p:spPr>
          <a:xfrm>
            <a:off x="3569187" y="5270267"/>
            <a:ext cx="50536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67">
                <a:solidFill>
                  <a:schemeClr val="dk1"/>
                </a:solidFill>
              </a:defRPr>
            </a:lvl1pPr>
            <a:lvl2pPr lvl="1" algn="ctr" rtl="0">
              <a:spcBef>
                <a:spcPts val="2133"/>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914" name="Google Shape;914;p61"/>
          <p:cNvSpPr txBox="1"/>
          <p:nvPr/>
        </p:nvSpPr>
        <p:spPr>
          <a:xfrm>
            <a:off x="3899187" y="4361051"/>
            <a:ext cx="4393600" cy="95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467" b="1">
                <a:solidFill>
                  <a:schemeClr val="dk1"/>
                </a:solidFill>
                <a:latin typeface="Open Sans"/>
                <a:ea typeface="Open Sans"/>
                <a:cs typeface="Open Sans"/>
                <a:sym typeface="Open Sans"/>
              </a:rPr>
              <a:t>CREDITS</a:t>
            </a:r>
            <a:r>
              <a:rPr lang="en" sz="1467">
                <a:solidFill>
                  <a:schemeClr val="dk1"/>
                </a:solidFill>
                <a:latin typeface="Open Sans"/>
                <a:ea typeface="Open Sans"/>
                <a:cs typeface="Open Sans"/>
                <a:sym typeface="Open Sans"/>
              </a:rPr>
              <a:t>: This presentation template was created by</a:t>
            </a:r>
            <a:r>
              <a:rPr lang="en" sz="1467" b="1">
                <a:solidFill>
                  <a:schemeClr val="dk1"/>
                </a:solidFill>
                <a:latin typeface="Open Sans"/>
                <a:ea typeface="Open Sans"/>
                <a:cs typeface="Open Sans"/>
                <a:sym typeface="Open Sans"/>
              </a:rPr>
              <a:t> </a:t>
            </a:r>
            <a:r>
              <a:rPr lang="en" sz="1467"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467">
                <a:solidFill>
                  <a:schemeClr val="dk1"/>
                </a:solidFill>
                <a:latin typeface="Open Sans"/>
                <a:ea typeface="Open Sans"/>
                <a:cs typeface="Open Sans"/>
                <a:sym typeface="Open Sans"/>
              </a:rPr>
              <a:t>, including icons, infographics &amp; images by </a:t>
            </a:r>
            <a:r>
              <a:rPr lang="en" sz="1467"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Freepik</a:t>
            </a:r>
            <a:endParaRPr sz="1467" b="1">
              <a:solidFill>
                <a:schemeClr val="dk1"/>
              </a:solidFill>
              <a:latin typeface="Open Sans"/>
              <a:ea typeface="Open Sans"/>
              <a:cs typeface="Open Sans"/>
              <a:sym typeface="Open Sans"/>
            </a:endParaRPr>
          </a:p>
        </p:txBody>
      </p:sp>
      <p:sp>
        <p:nvSpPr>
          <p:cNvPr id="915" name="Google Shape;915;p61"/>
          <p:cNvSpPr/>
          <p:nvPr/>
        </p:nvSpPr>
        <p:spPr>
          <a:xfrm rot="-5538951">
            <a:off x="-3432716" y="1373291"/>
            <a:ext cx="8510679" cy="1768005"/>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6" name="Google Shape;916;p61"/>
          <p:cNvSpPr/>
          <p:nvPr/>
        </p:nvSpPr>
        <p:spPr>
          <a:xfrm rot="5400000" flipH="1">
            <a:off x="-1421008" y="3655685"/>
            <a:ext cx="4797367" cy="2049775"/>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7" name="Google Shape;917;p61"/>
          <p:cNvSpPr/>
          <p:nvPr/>
        </p:nvSpPr>
        <p:spPr>
          <a:xfrm rot="5400000" flipH="1">
            <a:off x="-836683" y="5184206"/>
            <a:ext cx="2698400" cy="1428633"/>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8" name="Google Shape;918;p61"/>
          <p:cNvSpPr/>
          <p:nvPr/>
        </p:nvSpPr>
        <p:spPr>
          <a:xfrm>
            <a:off x="1029067" y="36766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9" name="Google Shape;919;p61"/>
          <p:cNvSpPr/>
          <p:nvPr/>
        </p:nvSpPr>
        <p:spPr>
          <a:xfrm>
            <a:off x="2071067" y="46034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0" name="Google Shape;920;p61"/>
          <p:cNvSpPr/>
          <p:nvPr/>
        </p:nvSpPr>
        <p:spPr>
          <a:xfrm>
            <a:off x="1072467" y="14017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1" name="Google Shape;921;p61"/>
          <p:cNvSpPr/>
          <p:nvPr/>
        </p:nvSpPr>
        <p:spPr>
          <a:xfrm>
            <a:off x="1559533" y="47350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2" name="Google Shape;922;p61"/>
          <p:cNvSpPr/>
          <p:nvPr/>
        </p:nvSpPr>
        <p:spPr>
          <a:xfrm>
            <a:off x="501984" y="955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23" name="Google Shape;923;p61"/>
          <p:cNvGrpSpPr/>
          <p:nvPr/>
        </p:nvGrpSpPr>
        <p:grpSpPr>
          <a:xfrm rot="10800000">
            <a:off x="10261125" y="-297584"/>
            <a:ext cx="2235171" cy="9278023"/>
            <a:chOff x="-174456" y="-1522725"/>
            <a:chExt cx="1676378" cy="6958517"/>
          </a:xfrm>
        </p:grpSpPr>
        <p:sp>
          <p:nvSpPr>
            <p:cNvPr id="924" name="Google Shape;924;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27" name="Google Shape;927;p61"/>
          <p:cNvSpPr/>
          <p:nvPr/>
        </p:nvSpPr>
        <p:spPr>
          <a:xfrm rot="10800000" flipH="1">
            <a:off x="10642200" y="3813900"/>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8" name="Google Shape;928;p61"/>
          <p:cNvSpPr/>
          <p:nvPr/>
        </p:nvSpPr>
        <p:spPr>
          <a:xfrm rot="10800000" flipH="1">
            <a:off x="11109400" y="2633533"/>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9" name="Google Shape;929;p61"/>
          <p:cNvSpPr/>
          <p:nvPr/>
        </p:nvSpPr>
        <p:spPr>
          <a:xfrm rot="10800000" flipH="1">
            <a:off x="10576600" y="57162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0" name="Google Shape;930;p61"/>
          <p:cNvSpPr/>
          <p:nvPr/>
        </p:nvSpPr>
        <p:spPr>
          <a:xfrm rot="10800000" flipH="1">
            <a:off x="10261133" y="23037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1" name="Google Shape;931;p61"/>
          <p:cNvSpPr/>
          <p:nvPr/>
        </p:nvSpPr>
        <p:spPr>
          <a:xfrm rot="10800000" flipH="1">
            <a:off x="11065984" y="59893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009285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932"/>
        <p:cNvGrpSpPr/>
        <p:nvPr/>
      </p:nvGrpSpPr>
      <p:grpSpPr>
        <a:xfrm>
          <a:off x="0" y="0"/>
          <a:ext cx="0" cy="0"/>
          <a:chOff x="0" y="0"/>
          <a:chExt cx="0" cy="0"/>
        </a:xfrm>
      </p:grpSpPr>
      <p:sp>
        <p:nvSpPr>
          <p:cNvPr id="933" name="Google Shape;933;p6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934" name="Google Shape;934;p62"/>
          <p:cNvSpPr txBox="1">
            <a:spLocks noGrp="1"/>
          </p:cNvSpPr>
          <p:nvPr>
            <p:ph type="subTitle" idx="1"/>
          </p:nvPr>
        </p:nvSpPr>
        <p:spPr>
          <a:xfrm>
            <a:off x="2820767" y="2047267"/>
            <a:ext cx="26772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935" name="Google Shape;935;p62"/>
          <p:cNvSpPr txBox="1">
            <a:spLocks noGrp="1"/>
          </p:cNvSpPr>
          <p:nvPr>
            <p:ph type="subTitle" idx="2"/>
          </p:nvPr>
        </p:nvSpPr>
        <p:spPr>
          <a:xfrm>
            <a:off x="2688467" y="2860533"/>
            <a:ext cx="6815200" cy="2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r>
              <a:rPr lang="en-US"/>
              <a:t>Click to edit Master subtitle style</a:t>
            </a:r>
            <a:endParaRPr/>
          </a:p>
        </p:txBody>
      </p:sp>
      <p:sp>
        <p:nvSpPr>
          <p:cNvPr id="936" name="Google Shape;936;p62"/>
          <p:cNvSpPr/>
          <p:nvPr/>
        </p:nvSpPr>
        <p:spPr>
          <a:xfrm flipH="1">
            <a:off x="-238056" y="-157720"/>
            <a:ext cx="4272457"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7" name="Google Shape;937;p62"/>
          <p:cNvSpPr/>
          <p:nvPr/>
        </p:nvSpPr>
        <p:spPr>
          <a:xfrm rot="10800000" flipH="1">
            <a:off x="-371096" y="-96892"/>
            <a:ext cx="3227363"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8" name="Google Shape;938;p62"/>
          <p:cNvSpPr/>
          <p:nvPr/>
        </p:nvSpPr>
        <p:spPr>
          <a:xfrm rot="-10484947">
            <a:off x="-979919" y="-549076"/>
            <a:ext cx="245790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9" name="Google Shape;939;p62"/>
          <p:cNvSpPr/>
          <p:nvPr/>
        </p:nvSpPr>
        <p:spPr>
          <a:xfrm rot="10800000" flipH="1">
            <a:off x="2296317" y="610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0" name="Google Shape;940;p62"/>
          <p:cNvSpPr/>
          <p:nvPr/>
        </p:nvSpPr>
        <p:spPr>
          <a:xfrm rot="10800000" flipH="1">
            <a:off x="1109768" y="92954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1" name="Google Shape;941;p62"/>
          <p:cNvSpPr/>
          <p:nvPr/>
        </p:nvSpPr>
        <p:spPr>
          <a:xfrm rot="10800000" flipH="1">
            <a:off x="82068" y="210924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1186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1727900" y="1750767"/>
            <a:ext cx="8736000" cy="1909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25" name="Google Shape;125;p9"/>
          <p:cNvSpPr txBox="1">
            <a:spLocks noGrp="1"/>
          </p:cNvSpPr>
          <p:nvPr>
            <p:ph type="subTitle" idx="1"/>
          </p:nvPr>
        </p:nvSpPr>
        <p:spPr>
          <a:xfrm>
            <a:off x="1728100" y="3777767"/>
            <a:ext cx="8736000" cy="143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n-US"/>
              <a:t>Click to edit Master subtitle style</a:t>
            </a:r>
            <a:endParaRPr/>
          </a:p>
        </p:txBody>
      </p:sp>
      <p:sp>
        <p:nvSpPr>
          <p:cNvPr id="126" name="Google Shape;126;p9"/>
          <p:cNvSpPr/>
          <p:nvPr/>
        </p:nvSpPr>
        <p:spPr>
          <a:xfrm rot="10800000" flipH="1">
            <a:off x="7153568" y="438039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9"/>
          <p:cNvSpPr/>
          <p:nvPr/>
        </p:nvSpPr>
        <p:spPr>
          <a:xfrm rot="10800000" flipH="1">
            <a:off x="6499401" y="5906643"/>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9"/>
          <p:cNvSpPr/>
          <p:nvPr/>
        </p:nvSpPr>
        <p:spPr>
          <a:xfrm flipH="1">
            <a:off x="7153567" y="62182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9"/>
          <p:cNvSpPr/>
          <p:nvPr/>
        </p:nvSpPr>
        <p:spPr>
          <a:xfrm flipH="1">
            <a:off x="9585051" y="58434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9"/>
          <p:cNvSpPr/>
          <p:nvPr/>
        </p:nvSpPr>
        <p:spPr>
          <a:xfrm flipH="1">
            <a:off x="8828366" y="493793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9"/>
          <p:cNvSpPr/>
          <p:nvPr/>
        </p:nvSpPr>
        <p:spPr>
          <a:xfrm flipH="1">
            <a:off x="10443833" y="53560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9"/>
          <p:cNvSpPr/>
          <p:nvPr/>
        </p:nvSpPr>
        <p:spPr>
          <a:xfrm flipH="1">
            <a:off x="11854551" y="40100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9"/>
          <p:cNvSpPr/>
          <p:nvPr/>
        </p:nvSpPr>
        <p:spPr>
          <a:xfrm flipH="1">
            <a:off x="-346922" y="22215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9"/>
          <p:cNvSpPr/>
          <p:nvPr/>
        </p:nvSpPr>
        <p:spPr>
          <a:xfrm flipH="1">
            <a:off x="211309" y="-444616"/>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9"/>
          <p:cNvSpPr/>
          <p:nvPr/>
        </p:nvSpPr>
        <p:spPr>
          <a:xfrm rot="10800000" flipH="1">
            <a:off x="4932967" y="5590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9"/>
          <p:cNvSpPr/>
          <p:nvPr/>
        </p:nvSpPr>
        <p:spPr>
          <a:xfrm rot="10800000" flipH="1">
            <a:off x="2414684" y="8474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9"/>
          <p:cNvSpPr/>
          <p:nvPr/>
        </p:nvSpPr>
        <p:spPr>
          <a:xfrm rot="10800000" flipH="1">
            <a:off x="-442899" y="-5810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9"/>
          <p:cNvSpPr/>
          <p:nvPr/>
        </p:nvSpPr>
        <p:spPr>
          <a:xfrm rot="10800000" flipH="1">
            <a:off x="1642700" y="14212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9"/>
          <p:cNvSpPr/>
          <p:nvPr/>
        </p:nvSpPr>
        <p:spPr>
          <a:xfrm rot="10800000" flipH="1">
            <a:off x="145184" y="2680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8697532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942"/>
        <p:cNvGrpSpPr/>
        <p:nvPr/>
      </p:nvGrpSpPr>
      <p:grpSpPr>
        <a:xfrm>
          <a:off x="0" y="0"/>
          <a:ext cx="0" cy="0"/>
          <a:chOff x="0" y="0"/>
          <a:chExt cx="0" cy="0"/>
        </a:xfrm>
      </p:grpSpPr>
      <p:sp>
        <p:nvSpPr>
          <p:cNvPr id="943" name="Google Shape;943;p63"/>
          <p:cNvSpPr txBox="1">
            <a:spLocks noGrp="1"/>
          </p:cNvSpPr>
          <p:nvPr>
            <p:ph type="title"/>
          </p:nvPr>
        </p:nvSpPr>
        <p:spPr>
          <a:xfrm>
            <a:off x="4141267" y="484367"/>
            <a:ext cx="3909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r>
              <a:rPr lang="en-US"/>
              <a:t>Click to edit Master title style</a:t>
            </a:r>
            <a:endParaRPr/>
          </a:p>
        </p:txBody>
      </p:sp>
      <p:sp>
        <p:nvSpPr>
          <p:cNvPr id="944" name="Google Shape;944;p63"/>
          <p:cNvSpPr txBox="1">
            <a:spLocks noGrp="1"/>
          </p:cNvSpPr>
          <p:nvPr>
            <p:ph type="subTitle" idx="1"/>
          </p:nvPr>
        </p:nvSpPr>
        <p:spPr>
          <a:xfrm>
            <a:off x="1013700" y="2047267"/>
            <a:ext cx="26772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945" name="Google Shape;945;p63"/>
          <p:cNvSpPr txBox="1">
            <a:spLocks noGrp="1"/>
          </p:cNvSpPr>
          <p:nvPr>
            <p:ph type="subTitle" idx="2"/>
          </p:nvPr>
        </p:nvSpPr>
        <p:spPr>
          <a:xfrm>
            <a:off x="720000" y="2860533"/>
            <a:ext cx="5112000" cy="3114800"/>
          </a:xfrm>
          <a:prstGeom prst="rect">
            <a:avLst/>
          </a:prstGeom>
        </p:spPr>
        <p:txBody>
          <a:bodyPr spcFirstLastPara="1" wrap="square" lIns="91425" tIns="91425" rIns="91425" bIns="91425" anchor="t" anchorCtr="0">
            <a:noAutofit/>
          </a:bodyPr>
          <a:lstStyle>
            <a:lvl1pPr marR="67732" lvl="0" rtl="0">
              <a:lnSpc>
                <a:spcPct val="100000"/>
              </a:lnSpc>
              <a:spcBef>
                <a:spcPts val="0"/>
              </a:spcBef>
              <a:spcAft>
                <a:spcPts val="0"/>
              </a:spcAft>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r>
              <a:rPr lang="en-US"/>
              <a:t>Click to edit Master subtitle style</a:t>
            </a:r>
            <a:endParaRPr/>
          </a:p>
        </p:txBody>
      </p:sp>
      <p:sp>
        <p:nvSpPr>
          <p:cNvPr id="946" name="Google Shape;946;p63"/>
          <p:cNvSpPr txBox="1">
            <a:spLocks noGrp="1"/>
          </p:cNvSpPr>
          <p:nvPr>
            <p:ph type="subTitle" idx="3"/>
          </p:nvPr>
        </p:nvSpPr>
        <p:spPr>
          <a:xfrm>
            <a:off x="6085600" y="2047267"/>
            <a:ext cx="26772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r>
              <a:rPr lang="en-US"/>
              <a:t>Click to edit Master subtitle style</a:t>
            </a:r>
            <a:endParaRPr/>
          </a:p>
        </p:txBody>
      </p:sp>
      <p:sp>
        <p:nvSpPr>
          <p:cNvPr id="947" name="Google Shape;947;p63"/>
          <p:cNvSpPr txBox="1">
            <a:spLocks noGrp="1"/>
          </p:cNvSpPr>
          <p:nvPr>
            <p:ph type="subTitle" idx="4"/>
          </p:nvPr>
        </p:nvSpPr>
        <p:spPr>
          <a:xfrm>
            <a:off x="5920800" y="2860533"/>
            <a:ext cx="5112000" cy="3114800"/>
          </a:xfrm>
          <a:prstGeom prst="rect">
            <a:avLst/>
          </a:prstGeom>
        </p:spPr>
        <p:txBody>
          <a:bodyPr spcFirstLastPara="1" wrap="square" lIns="91425" tIns="91425" rIns="91425" bIns="91425" anchor="t" anchorCtr="0">
            <a:noAutofit/>
          </a:bodyPr>
          <a:lstStyle>
            <a:lvl1pPr marR="67732" lvl="0" rtl="0">
              <a:lnSpc>
                <a:spcPct val="100000"/>
              </a:lnSpc>
              <a:spcBef>
                <a:spcPts val="0"/>
              </a:spcBef>
              <a:spcAft>
                <a:spcPts val="0"/>
              </a:spcAft>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r>
              <a:rPr lang="en-US"/>
              <a:t>Click to edit Master subtitle style</a:t>
            </a:r>
            <a:endParaRPr/>
          </a:p>
        </p:txBody>
      </p:sp>
      <p:sp>
        <p:nvSpPr>
          <p:cNvPr id="948" name="Google Shape;948;p63"/>
          <p:cNvSpPr/>
          <p:nvPr/>
        </p:nvSpPr>
        <p:spPr>
          <a:xfrm>
            <a:off x="8109436" y="-157720"/>
            <a:ext cx="4272457"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9" name="Google Shape;949;p63"/>
          <p:cNvSpPr/>
          <p:nvPr/>
        </p:nvSpPr>
        <p:spPr>
          <a:xfrm rot="10800000">
            <a:off x="9287568" y="-96892"/>
            <a:ext cx="3227363"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0" name="Google Shape;950;p63"/>
          <p:cNvSpPr/>
          <p:nvPr/>
        </p:nvSpPr>
        <p:spPr>
          <a:xfrm rot="10484947" flipH="1">
            <a:off x="10665847" y="-549076"/>
            <a:ext cx="245790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1" name="Google Shape;951;p63"/>
          <p:cNvSpPr/>
          <p:nvPr/>
        </p:nvSpPr>
        <p:spPr>
          <a:xfrm rot="10800000">
            <a:off x="9629517" y="610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2" name="Google Shape;952;p63"/>
          <p:cNvSpPr/>
          <p:nvPr/>
        </p:nvSpPr>
        <p:spPr>
          <a:xfrm rot="10800000">
            <a:off x="10902867" y="92954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3" name="Google Shape;953;p63"/>
          <p:cNvSpPr/>
          <p:nvPr/>
        </p:nvSpPr>
        <p:spPr>
          <a:xfrm rot="10800000">
            <a:off x="11930567" y="210924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326101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954"/>
        <p:cNvGrpSpPr/>
        <p:nvPr/>
      </p:nvGrpSpPr>
      <p:grpSpPr>
        <a:xfrm>
          <a:off x="0" y="0"/>
          <a:ext cx="0" cy="0"/>
          <a:chOff x="0" y="0"/>
          <a:chExt cx="0" cy="0"/>
        </a:xfrm>
      </p:grpSpPr>
      <p:sp>
        <p:nvSpPr>
          <p:cNvPr id="955" name="Google Shape;955;p64"/>
          <p:cNvSpPr/>
          <p:nvPr/>
        </p:nvSpPr>
        <p:spPr>
          <a:xfrm rot="10800000">
            <a:off x="3001742" y="-170"/>
            <a:ext cx="5950497" cy="1413233"/>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6" name="Google Shape;956;p64"/>
          <p:cNvSpPr/>
          <p:nvPr/>
        </p:nvSpPr>
        <p:spPr>
          <a:xfrm rot="10799504" flipH="1">
            <a:off x="-9000" y="708"/>
            <a:ext cx="12205687" cy="10830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7" name="Google Shape;957;p64"/>
          <p:cNvSpPr/>
          <p:nvPr/>
        </p:nvSpPr>
        <p:spPr>
          <a:xfrm rot="-10799504">
            <a:off x="315" y="647"/>
            <a:ext cx="12205687" cy="11542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8" name="Google Shape;958;p64"/>
          <p:cNvSpPr/>
          <p:nvPr/>
        </p:nvSpPr>
        <p:spPr>
          <a:xfrm rot="-4555973" flipH="1">
            <a:off x="6545105" y="3542683"/>
            <a:ext cx="1942768" cy="607658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9" name="Google Shape;959;p64"/>
          <p:cNvSpPr/>
          <p:nvPr/>
        </p:nvSpPr>
        <p:spPr>
          <a:xfrm rot="10800000" flipH="1">
            <a:off x="2" y="5924099"/>
            <a:ext cx="12205685" cy="1115660"/>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0" name="Google Shape;960;p64"/>
          <p:cNvSpPr/>
          <p:nvPr/>
        </p:nvSpPr>
        <p:spPr>
          <a:xfrm rot="10800000" flipH="1">
            <a:off x="-9000" y="5822258"/>
            <a:ext cx="12215013" cy="122344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1" name="Google Shape;961;p64"/>
          <p:cNvSpPr/>
          <p:nvPr/>
        </p:nvSpPr>
        <p:spPr>
          <a:xfrm rot="5400000">
            <a:off x="10969041" y="5671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2" name="Google Shape;962;p64"/>
          <p:cNvSpPr/>
          <p:nvPr/>
        </p:nvSpPr>
        <p:spPr>
          <a:xfrm rot="5400000">
            <a:off x="3701292" y="5834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3" name="Google Shape;963;p64"/>
          <p:cNvSpPr/>
          <p:nvPr/>
        </p:nvSpPr>
        <p:spPr>
          <a:xfrm rot="-5400000">
            <a:off x="8709075" y="5539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4" name="Google Shape;964;p64"/>
          <p:cNvSpPr/>
          <p:nvPr/>
        </p:nvSpPr>
        <p:spPr>
          <a:xfrm rot="5400000">
            <a:off x="561308" y="521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5" name="Google Shape;965;p64"/>
          <p:cNvSpPr/>
          <p:nvPr/>
        </p:nvSpPr>
        <p:spPr>
          <a:xfrm rot="5400000">
            <a:off x="9644275" y="1088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6" name="Google Shape;966;p64"/>
          <p:cNvSpPr/>
          <p:nvPr/>
        </p:nvSpPr>
        <p:spPr>
          <a:xfrm rot="5400000">
            <a:off x="7841359" y="9553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7" name="Google Shape;967;p64"/>
          <p:cNvSpPr/>
          <p:nvPr/>
        </p:nvSpPr>
        <p:spPr>
          <a:xfrm rot="5400000">
            <a:off x="3362108" y="885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462178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68"/>
        <p:cNvGrpSpPr/>
        <p:nvPr/>
      </p:nvGrpSpPr>
      <p:grpSpPr>
        <a:xfrm>
          <a:off x="0" y="0"/>
          <a:ext cx="0" cy="0"/>
          <a:chOff x="0" y="0"/>
          <a:chExt cx="0" cy="0"/>
        </a:xfrm>
      </p:grpSpPr>
      <p:sp>
        <p:nvSpPr>
          <p:cNvPr id="969" name="Google Shape;969;p65"/>
          <p:cNvSpPr/>
          <p:nvPr/>
        </p:nvSpPr>
        <p:spPr>
          <a:xfrm rot="10800000" flipH="1">
            <a:off x="1608049" y="5881165"/>
            <a:ext cx="5249311" cy="977032"/>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65"/>
          <p:cNvSpPr/>
          <p:nvPr/>
        </p:nvSpPr>
        <p:spPr>
          <a:xfrm flipH="1">
            <a:off x="5252850" y="132"/>
            <a:ext cx="6835569" cy="1727905"/>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65"/>
          <p:cNvSpPr/>
          <p:nvPr/>
        </p:nvSpPr>
        <p:spPr>
          <a:xfrm rot="10800000">
            <a:off x="-1832684" y="5522235"/>
            <a:ext cx="7646707" cy="1335963"/>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65"/>
          <p:cNvSpPr/>
          <p:nvPr/>
        </p:nvSpPr>
        <p:spPr>
          <a:xfrm rot="10800000" flipH="1">
            <a:off x="6684612" y="273"/>
            <a:ext cx="5507776" cy="196378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3" name="Google Shape;973;p65"/>
          <p:cNvSpPr/>
          <p:nvPr/>
        </p:nvSpPr>
        <p:spPr>
          <a:xfrm rot="10800000">
            <a:off x="7505048" y="653"/>
            <a:ext cx="4686864" cy="196354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4" name="Google Shape;974;p65"/>
          <p:cNvSpPr/>
          <p:nvPr/>
        </p:nvSpPr>
        <p:spPr>
          <a:xfrm rot="10800000" flipH="1">
            <a:off x="-102874" y="5684627"/>
            <a:ext cx="5249473" cy="1173572"/>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5" name="Google Shape;975;p65"/>
          <p:cNvSpPr/>
          <p:nvPr/>
        </p:nvSpPr>
        <p:spPr>
          <a:xfrm>
            <a:off x="2611000" y="54293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6" name="Google Shape;976;p65"/>
          <p:cNvSpPr/>
          <p:nvPr/>
        </p:nvSpPr>
        <p:spPr>
          <a:xfrm>
            <a:off x="380400" y="51408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7" name="Google Shape;977;p65"/>
          <p:cNvSpPr/>
          <p:nvPr/>
        </p:nvSpPr>
        <p:spPr>
          <a:xfrm>
            <a:off x="6030400" y="65236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8" name="Google Shape;978;p65"/>
          <p:cNvSpPr/>
          <p:nvPr/>
        </p:nvSpPr>
        <p:spPr>
          <a:xfrm rot="10800000" flipH="1">
            <a:off x="8485033" y="15100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9" name="Google Shape;979;p65"/>
          <p:cNvSpPr/>
          <p:nvPr/>
        </p:nvSpPr>
        <p:spPr>
          <a:xfrm rot="10800000" flipH="1">
            <a:off x="11028533" y="1788667"/>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0" name="Google Shape;980;p65"/>
          <p:cNvSpPr/>
          <p:nvPr/>
        </p:nvSpPr>
        <p:spPr>
          <a:xfrm rot="10800000" flipH="1">
            <a:off x="5814033" y="4311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953278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981"/>
        <p:cNvGrpSpPr/>
        <p:nvPr/>
      </p:nvGrpSpPr>
      <p:grpSpPr>
        <a:xfrm>
          <a:off x="0" y="0"/>
          <a:ext cx="0" cy="0"/>
          <a:chOff x="0" y="0"/>
          <a:chExt cx="0" cy="0"/>
        </a:xfrm>
      </p:grpSpPr>
      <p:sp>
        <p:nvSpPr>
          <p:cNvPr id="982" name="Google Shape;982;p66"/>
          <p:cNvSpPr/>
          <p:nvPr/>
        </p:nvSpPr>
        <p:spPr>
          <a:xfrm rot="-5400000" flipH="1">
            <a:off x="9400336" y="343388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3" name="Google Shape;983;p66"/>
          <p:cNvSpPr/>
          <p:nvPr/>
        </p:nvSpPr>
        <p:spPr>
          <a:xfrm rot="-5399497">
            <a:off x="8433908" y="2268263"/>
            <a:ext cx="6020449" cy="1494891"/>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4" name="Google Shape;984;p66"/>
          <p:cNvSpPr/>
          <p:nvPr/>
        </p:nvSpPr>
        <p:spPr>
          <a:xfrm rot="-5400440" flipH="1">
            <a:off x="7953905" y="2632402"/>
            <a:ext cx="6882276" cy="1593068"/>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5" name="Google Shape;985;p66"/>
          <p:cNvSpPr/>
          <p:nvPr/>
        </p:nvSpPr>
        <p:spPr>
          <a:xfrm rot="-5400000">
            <a:off x="-2389124" y="2415796"/>
            <a:ext cx="6836563" cy="2058315"/>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6" name="Google Shape;986;p66"/>
          <p:cNvSpPr/>
          <p:nvPr/>
        </p:nvSpPr>
        <p:spPr>
          <a:xfrm rot="-5400000">
            <a:off x="-2568567" y="2574199"/>
            <a:ext cx="6857603" cy="172046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7" name="Google Shape;987;p66"/>
          <p:cNvSpPr/>
          <p:nvPr/>
        </p:nvSpPr>
        <p:spPr>
          <a:xfrm rot="-5400000" flipH="1">
            <a:off x="-2503369" y="2508854"/>
            <a:ext cx="6857783" cy="185104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8" name="Google Shape;988;p66"/>
          <p:cNvSpPr/>
          <p:nvPr/>
        </p:nvSpPr>
        <p:spPr>
          <a:xfrm>
            <a:off x="1472733" y="3613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9" name="Google Shape;989;p66"/>
          <p:cNvSpPr/>
          <p:nvPr/>
        </p:nvSpPr>
        <p:spPr>
          <a:xfrm>
            <a:off x="2071067" y="46034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0" name="Google Shape;990;p66"/>
          <p:cNvSpPr/>
          <p:nvPr/>
        </p:nvSpPr>
        <p:spPr>
          <a:xfrm>
            <a:off x="1072467" y="14017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1" name="Google Shape;991;p66"/>
          <p:cNvSpPr/>
          <p:nvPr/>
        </p:nvSpPr>
        <p:spPr>
          <a:xfrm>
            <a:off x="1559533" y="55577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2" name="Google Shape;992;p66"/>
          <p:cNvSpPr/>
          <p:nvPr/>
        </p:nvSpPr>
        <p:spPr>
          <a:xfrm>
            <a:off x="2027651" y="955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3" name="Google Shape;993;p66"/>
          <p:cNvSpPr/>
          <p:nvPr/>
        </p:nvSpPr>
        <p:spPr>
          <a:xfrm rot="10800000" flipH="1">
            <a:off x="11109400" y="2633533"/>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4" name="Google Shape;994;p66"/>
          <p:cNvSpPr/>
          <p:nvPr/>
        </p:nvSpPr>
        <p:spPr>
          <a:xfrm rot="10800000" flipH="1">
            <a:off x="10261133" y="13419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5" name="Google Shape;995;p66"/>
          <p:cNvSpPr/>
          <p:nvPr/>
        </p:nvSpPr>
        <p:spPr>
          <a:xfrm rot="10800000" flipH="1">
            <a:off x="10392317" y="59893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190411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996"/>
        <p:cNvGrpSpPr/>
        <p:nvPr/>
      </p:nvGrpSpPr>
      <p:grpSpPr>
        <a:xfrm>
          <a:off x="0" y="0"/>
          <a:ext cx="0" cy="0"/>
          <a:chOff x="0" y="0"/>
          <a:chExt cx="0" cy="0"/>
        </a:xfrm>
      </p:grpSpPr>
      <p:sp>
        <p:nvSpPr>
          <p:cNvPr id="997" name="Google Shape;997;p67"/>
          <p:cNvSpPr/>
          <p:nvPr/>
        </p:nvSpPr>
        <p:spPr>
          <a:xfrm rot="-5911893" flipH="1">
            <a:off x="-477699"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8" name="Google Shape;998;p67"/>
          <p:cNvSpPr/>
          <p:nvPr/>
        </p:nvSpPr>
        <p:spPr>
          <a:xfrm rot="-515846" flipH="1">
            <a:off x="-23533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9" name="Google Shape;999;p67"/>
          <p:cNvSpPr/>
          <p:nvPr/>
        </p:nvSpPr>
        <p:spPr>
          <a:xfrm flipH="1">
            <a:off x="-23840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0" name="Google Shape;1000;p67"/>
          <p:cNvSpPr/>
          <p:nvPr/>
        </p:nvSpPr>
        <p:spPr>
          <a:xfrm rot="4888107" flipH="1">
            <a:off x="1516172" y="5517983"/>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1" name="Google Shape;1001;p67"/>
          <p:cNvSpPr/>
          <p:nvPr/>
        </p:nvSpPr>
        <p:spPr>
          <a:xfrm rot="-9922098" flipH="1">
            <a:off x="-1619824" y="5796630"/>
            <a:ext cx="6478160" cy="131300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2" name="Google Shape;1002;p67"/>
          <p:cNvSpPr/>
          <p:nvPr/>
        </p:nvSpPr>
        <p:spPr>
          <a:xfrm rot="-10346708" flipH="1">
            <a:off x="-1003189" y="5971483"/>
            <a:ext cx="6540965" cy="1413405"/>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3" name="Google Shape;1003;p67"/>
          <p:cNvSpPr/>
          <p:nvPr/>
        </p:nvSpPr>
        <p:spPr>
          <a:xfrm rot="5400000">
            <a:off x="1595975" y="1125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4" name="Google Shape;1004;p67"/>
          <p:cNvSpPr/>
          <p:nvPr/>
        </p:nvSpPr>
        <p:spPr>
          <a:xfrm rot="5400000">
            <a:off x="1594959" y="5956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5" name="Google Shape;1005;p67"/>
          <p:cNvSpPr/>
          <p:nvPr/>
        </p:nvSpPr>
        <p:spPr>
          <a:xfrm rot="-5400000">
            <a:off x="720208" y="921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6" name="Google Shape;1006;p67"/>
          <p:cNvSpPr/>
          <p:nvPr/>
        </p:nvSpPr>
        <p:spPr>
          <a:xfrm rot="5400000">
            <a:off x="720008" y="5109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619230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007"/>
        <p:cNvGrpSpPr/>
        <p:nvPr/>
      </p:nvGrpSpPr>
      <p:grpSpPr>
        <a:xfrm>
          <a:off x="0" y="0"/>
          <a:ext cx="0" cy="0"/>
          <a:chOff x="0" y="0"/>
          <a:chExt cx="0" cy="0"/>
        </a:xfrm>
      </p:grpSpPr>
      <p:sp>
        <p:nvSpPr>
          <p:cNvPr id="1008" name="Google Shape;1008;p68"/>
          <p:cNvSpPr/>
          <p:nvPr/>
        </p:nvSpPr>
        <p:spPr>
          <a:xfrm rot="10800000">
            <a:off x="5250017" y="5881165"/>
            <a:ext cx="5249311" cy="977032"/>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9" name="Google Shape;1009;p68"/>
          <p:cNvSpPr/>
          <p:nvPr/>
        </p:nvSpPr>
        <p:spPr>
          <a:xfrm flipH="1">
            <a:off x="5252850" y="132"/>
            <a:ext cx="6835569" cy="1727905"/>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0" name="Google Shape;1010;p68"/>
          <p:cNvSpPr/>
          <p:nvPr/>
        </p:nvSpPr>
        <p:spPr>
          <a:xfrm rot="10800000" flipH="1">
            <a:off x="6293352" y="5522235"/>
            <a:ext cx="7646707" cy="1335963"/>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1" name="Google Shape;1011;p68"/>
          <p:cNvSpPr/>
          <p:nvPr/>
        </p:nvSpPr>
        <p:spPr>
          <a:xfrm rot="10800000" flipH="1">
            <a:off x="6684612" y="273"/>
            <a:ext cx="5507776" cy="196378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2" name="Google Shape;1012;p68"/>
          <p:cNvSpPr/>
          <p:nvPr/>
        </p:nvSpPr>
        <p:spPr>
          <a:xfrm rot="10800000">
            <a:off x="7505048" y="653"/>
            <a:ext cx="4686864" cy="196354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3" name="Google Shape;1013;p68"/>
          <p:cNvSpPr/>
          <p:nvPr/>
        </p:nvSpPr>
        <p:spPr>
          <a:xfrm rot="10800000">
            <a:off x="6960777" y="5684627"/>
            <a:ext cx="5249473" cy="1173572"/>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4" name="Google Shape;1014;p68"/>
          <p:cNvSpPr/>
          <p:nvPr/>
        </p:nvSpPr>
        <p:spPr>
          <a:xfrm rot="5400000">
            <a:off x="8703808" y="597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5" name="Google Shape;1015;p68"/>
          <p:cNvSpPr/>
          <p:nvPr/>
        </p:nvSpPr>
        <p:spPr>
          <a:xfrm rot="5400000">
            <a:off x="7373625" y="12603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6" name="Google Shape;1016;p68"/>
          <p:cNvSpPr/>
          <p:nvPr/>
        </p:nvSpPr>
        <p:spPr>
          <a:xfrm rot="-5400000">
            <a:off x="7828041" y="57741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7" name="Google Shape;1017;p68"/>
          <p:cNvSpPr/>
          <p:nvPr/>
        </p:nvSpPr>
        <p:spPr>
          <a:xfrm rot="5400000">
            <a:off x="6498675" y="4139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068662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6A8A-36E9-E0AD-A72C-95D51E9028E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163505B-A3D7-8DF8-58E9-722483C19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7389C892-FB19-5A72-3937-C3407802C4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EC1DDC3E-3B28-B94E-C5EC-1F8A239BE849}"/>
              </a:ext>
            </a:extLst>
          </p:cNvPr>
          <p:cNvSpPr>
            <a:spLocks noGrp="1"/>
          </p:cNvSpPr>
          <p:nvPr>
            <p:ph type="dt" sz="half" idx="10"/>
          </p:nvPr>
        </p:nvSpPr>
        <p:spPr/>
        <p:txBody>
          <a:bodyPr/>
          <a:lstStyle/>
          <a:p>
            <a:fld id="{7294F7BB-F5A4-4BA6-8B6D-5F1B818A53D3}" type="datetimeFigureOut">
              <a:rPr lang="he-IL" smtClean="0"/>
              <a:t>ז'/אלול/תשפ"ה</a:t>
            </a:fld>
            <a:endParaRPr lang="he-IL"/>
          </a:p>
        </p:txBody>
      </p:sp>
      <p:sp>
        <p:nvSpPr>
          <p:cNvPr id="6" name="Footer Placeholder 5">
            <a:extLst>
              <a:ext uri="{FF2B5EF4-FFF2-40B4-BE49-F238E27FC236}">
                <a16:creationId xmlns:a16="http://schemas.microsoft.com/office/drawing/2014/main" id="{4A5FD0FE-AA56-0C83-CA12-D038E42B765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007B89DB-BFDB-76B8-7CBB-A274DDA54183}"/>
              </a:ext>
            </a:extLst>
          </p:cNvPr>
          <p:cNvSpPr>
            <a:spLocks noGrp="1"/>
          </p:cNvSpPr>
          <p:nvPr>
            <p:ph type="sldNum" sz="quarter" idx="12"/>
          </p:nvPr>
        </p:nvSpPr>
        <p:spPr/>
        <p:txBody>
          <a:bodyPr/>
          <a:lstStyle/>
          <a:p>
            <a:fld id="{83CFFF4B-9921-4B36-9083-CD6B084BFF1D}" type="slidenum">
              <a:rPr lang="he-IL" smtClean="0"/>
              <a:t>‹#›</a:t>
            </a:fld>
            <a:endParaRPr lang="he-IL"/>
          </a:p>
        </p:txBody>
      </p:sp>
    </p:spTree>
    <p:extLst>
      <p:ext uri="{BB962C8B-B14F-4D97-AF65-F5344CB8AC3E}">
        <p14:creationId xmlns:p14="http://schemas.microsoft.com/office/powerpoint/2010/main" val="23524898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07DD-0D24-4CFB-2747-4C8F9ACCA76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0324A0B-3A87-A9FD-4258-01A57E0A0C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87014AB-7685-CA1D-F050-5585500D5B47}"/>
              </a:ext>
            </a:extLst>
          </p:cNvPr>
          <p:cNvSpPr>
            <a:spLocks noGrp="1"/>
          </p:cNvSpPr>
          <p:nvPr>
            <p:ph type="dt" sz="half" idx="10"/>
          </p:nvPr>
        </p:nvSpPr>
        <p:spPr/>
        <p:txBody>
          <a:bodyPr/>
          <a:lstStyle/>
          <a:p>
            <a:fld id="{7294F7BB-F5A4-4BA6-8B6D-5F1B818A53D3}" type="datetimeFigureOut">
              <a:rPr lang="he-IL" smtClean="0"/>
              <a:t>ז'/אלול/תשפ"ה</a:t>
            </a:fld>
            <a:endParaRPr lang="he-IL"/>
          </a:p>
        </p:txBody>
      </p:sp>
      <p:sp>
        <p:nvSpPr>
          <p:cNvPr id="5" name="Footer Placeholder 4">
            <a:extLst>
              <a:ext uri="{FF2B5EF4-FFF2-40B4-BE49-F238E27FC236}">
                <a16:creationId xmlns:a16="http://schemas.microsoft.com/office/drawing/2014/main" id="{B4B239E9-F8C2-3B5F-9003-C5CEF6F73E4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363DC53-EF15-DC4C-7BBC-43CBEC3E367D}"/>
              </a:ext>
            </a:extLst>
          </p:cNvPr>
          <p:cNvSpPr>
            <a:spLocks noGrp="1"/>
          </p:cNvSpPr>
          <p:nvPr>
            <p:ph type="sldNum" sz="quarter" idx="12"/>
          </p:nvPr>
        </p:nvSpPr>
        <p:spPr/>
        <p:txBody>
          <a:bodyPr/>
          <a:lstStyle/>
          <a:p>
            <a:fld id="{83CFFF4B-9921-4B36-9083-CD6B084BFF1D}" type="slidenum">
              <a:rPr lang="he-IL" smtClean="0"/>
              <a:t>‹#›</a:t>
            </a:fld>
            <a:endParaRPr lang="he-IL"/>
          </a:p>
        </p:txBody>
      </p:sp>
    </p:spTree>
    <p:extLst>
      <p:ext uri="{BB962C8B-B14F-4D97-AF65-F5344CB8AC3E}">
        <p14:creationId xmlns:p14="http://schemas.microsoft.com/office/powerpoint/2010/main" val="27039039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21"/>
        <p:cNvGrpSpPr/>
        <p:nvPr/>
      </p:nvGrpSpPr>
      <p:grpSpPr>
        <a:xfrm>
          <a:off x="0" y="0"/>
          <a:ext cx="0" cy="0"/>
          <a:chOff x="0" y="0"/>
          <a:chExt cx="0" cy="0"/>
        </a:xfrm>
      </p:grpSpPr>
    </p:spTree>
    <p:extLst>
      <p:ext uri="{BB962C8B-B14F-4D97-AF65-F5344CB8AC3E}">
        <p14:creationId xmlns:p14="http://schemas.microsoft.com/office/powerpoint/2010/main" val="1406637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25"/>
        <p:cNvGrpSpPr/>
        <p:nvPr/>
      </p:nvGrpSpPr>
      <p:grpSpPr>
        <a:xfrm>
          <a:off x="0" y="0"/>
          <a:ext cx="0" cy="0"/>
          <a:chOff x="0" y="0"/>
          <a:chExt cx="0" cy="0"/>
        </a:xfrm>
      </p:grpSpPr>
    </p:spTree>
    <p:extLst>
      <p:ext uri="{BB962C8B-B14F-4D97-AF65-F5344CB8AC3E}">
        <p14:creationId xmlns:p14="http://schemas.microsoft.com/office/powerpoint/2010/main" val="1249423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0"/>
        <p:cNvGrpSpPr/>
        <p:nvPr/>
      </p:nvGrpSpPr>
      <p:grpSpPr>
        <a:xfrm>
          <a:off x="0" y="0"/>
          <a:ext cx="0" cy="0"/>
          <a:chOff x="0" y="0"/>
          <a:chExt cx="0" cy="0"/>
        </a:xfrm>
      </p:grpSpPr>
      <p:sp>
        <p:nvSpPr>
          <p:cNvPr id="141" name="Google Shape;141;p10"/>
          <p:cNvSpPr txBox="1">
            <a:spLocks noGrp="1"/>
          </p:cNvSpPr>
          <p:nvPr>
            <p:ph type="body" idx="1"/>
          </p:nvPr>
        </p:nvSpPr>
        <p:spPr>
          <a:xfrm>
            <a:off x="958233" y="720000"/>
            <a:ext cx="4548800" cy="120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1800"/>
              <a:buNone/>
              <a:defRPr sz="4000" b="1">
                <a:solidFill>
                  <a:schemeClr val="lt1"/>
                </a:solidFill>
                <a:latin typeface="Josefin Sans"/>
                <a:ea typeface="Josefin Sans"/>
                <a:cs typeface="Josefin Sans"/>
                <a:sym typeface="Josefin Sans"/>
              </a:defRPr>
            </a:lvl1pPr>
          </a:lstStyle>
          <a:p>
            <a:pPr lvl="0"/>
            <a:r>
              <a:rPr lang="en-US"/>
              <a:t>Click to edit Master text styles</a:t>
            </a:r>
          </a:p>
        </p:txBody>
      </p:sp>
      <p:sp>
        <p:nvSpPr>
          <p:cNvPr id="142" name="Google Shape;142;p10"/>
          <p:cNvSpPr/>
          <p:nvPr/>
        </p:nvSpPr>
        <p:spPr>
          <a:xfrm flipH="1">
            <a:off x="4568413" y="4075336"/>
            <a:ext cx="7982492" cy="2836256"/>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0"/>
          <p:cNvSpPr/>
          <p:nvPr/>
        </p:nvSpPr>
        <p:spPr>
          <a:xfrm rot="10800000" flipH="1">
            <a:off x="7650254" y="4508707"/>
            <a:ext cx="4900647" cy="252508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0"/>
          <p:cNvSpPr/>
          <p:nvPr/>
        </p:nvSpPr>
        <p:spPr>
          <a:xfrm rot="315040">
            <a:off x="9741086" y="5946317"/>
            <a:ext cx="2819261" cy="13294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0"/>
          <p:cNvSpPr/>
          <p:nvPr/>
        </p:nvSpPr>
        <p:spPr>
          <a:xfrm flipH="1">
            <a:off x="7599403" y="63791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0"/>
          <p:cNvSpPr/>
          <p:nvPr/>
        </p:nvSpPr>
        <p:spPr>
          <a:xfrm flipH="1">
            <a:off x="10725019" y="52575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0"/>
          <p:cNvSpPr/>
          <p:nvPr/>
        </p:nvSpPr>
        <p:spPr>
          <a:xfrm flipH="1">
            <a:off x="11301969" y="45695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0"/>
          <p:cNvSpPr/>
          <p:nvPr/>
        </p:nvSpPr>
        <p:spPr>
          <a:xfrm flipH="1">
            <a:off x="9923036" y="4742717"/>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48474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026"/>
        <p:cNvGrpSpPr/>
        <p:nvPr/>
      </p:nvGrpSpPr>
      <p:grpSpPr>
        <a:xfrm>
          <a:off x="0" y="0"/>
          <a:ext cx="0" cy="0"/>
          <a:chOff x="0" y="0"/>
          <a:chExt cx="0" cy="0"/>
        </a:xfrm>
      </p:grpSpPr>
      <p:sp>
        <p:nvSpPr>
          <p:cNvPr id="1027" name="Google Shape;1027;p7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80381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9"/>
        <p:cNvGrpSpPr/>
        <p:nvPr/>
      </p:nvGrpSpPr>
      <p:grpSpPr>
        <a:xfrm>
          <a:off x="0" y="0"/>
          <a:ext cx="0" cy="0"/>
          <a:chOff x="0" y="0"/>
          <a:chExt cx="0" cy="0"/>
        </a:xfrm>
      </p:grpSpPr>
      <p:sp>
        <p:nvSpPr>
          <p:cNvPr id="150" name="Google Shape;150;p11"/>
          <p:cNvSpPr txBox="1">
            <a:spLocks noGrp="1"/>
          </p:cNvSpPr>
          <p:nvPr>
            <p:ph type="title" hasCustomPrompt="1"/>
          </p:nvPr>
        </p:nvSpPr>
        <p:spPr>
          <a:xfrm>
            <a:off x="1623133" y="2139200"/>
            <a:ext cx="8945600" cy="19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51" name="Google Shape;151;p11"/>
          <p:cNvSpPr txBox="1">
            <a:spLocks noGrp="1"/>
          </p:cNvSpPr>
          <p:nvPr>
            <p:ph type="body" idx="1"/>
          </p:nvPr>
        </p:nvSpPr>
        <p:spPr>
          <a:xfrm>
            <a:off x="2225100" y="4218400"/>
            <a:ext cx="7741600" cy="60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a:t>Click to edit Master text styles</a:t>
            </a:r>
          </a:p>
        </p:txBody>
      </p:sp>
      <p:sp>
        <p:nvSpPr>
          <p:cNvPr id="152" name="Google Shape;152;p11"/>
          <p:cNvSpPr/>
          <p:nvPr/>
        </p:nvSpPr>
        <p:spPr>
          <a:xfrm rot="10800000" flipH="1">
            <a:off x="3369533" y="5823154"/>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1"/>
          <p:cNvSpPr/>
          <p:nvPr/>
        </p:nvSpPr>
        <p:spPr>
          <a:xfrm>
            <a:off x="8265261" y="6074358"/>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1"/>
          <p:cNvSpPr/>
          <p:nvPr/>
        </p:nvSpPr>
        <p:spPr>
          <a:xfrm rot="-7520738" flipH="1">
            <a:off x="10416386" y="5013956"/>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1"/>
          <p:cNvSpPr/>
          <p:nvPr/>
        </p:nvSpPr>
        <p:spPr>
          <a:xfrm flipH="1">
            <a:off x="6690788" y="63008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1"/>
          <p:cNvSpPr/>
          <p:nvPr/>
        </p:nvSpPr>
        <p:spPr>
          <a:xfrm flipH="1">
            <a:off x="10516455" y="6072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1"/>
          <p:cNvSpPr/>
          <p:nvPr/>
        </p:nvSpPr>
        <p:spPr>
          <a:xfrm flipH="1">
            <a:off x="11537288" y="4838367"/>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1"/>
          <p:cNvSpPr/>
          <p:nvPr/>
        </p:nvSpPr>
        <p:spPr>
          <a:xfrm flipH="1">
            <a:off x="9970021" y="5823167"/>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1"/>
          <p:cNvSpPr/>
          <p:nvPr/>
        </p:nvSpPr>
        <p:spPr>
          <a:xfrm flipH="1">
            <a:off x="-568538" y="-11293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1"/>
          <p:cNvSpPr/>
          <p:nvPr/>
        </p:nvSpPr>
        <p:spPr>
          <a:xfrm rot="10800000">
            <a:off x="-393045" y="-486934"/>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11"/>
          <p:cNvSpPr/>
          <p:nvPr/>
        </p:nvSpPr>
        <p:spPr>
          <a:xfrm rot="3279262" flipH="1">
            <a:off x="-301722" y="-922144"/>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11"/>
          <p:cNvSpPr/>
          <p:nvPr/>
        </p:nvSpPr>
        <p:spPr>
          <a:xfrm flipH="1">
            <a:off x="1180888" y="809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1"/>
          <p:cNvSpPr/>
          <p:nvPr/>
        </p:nvSpPr>
        <p:spPr>
          <a:xfrm flipH="1">
            <a:off x="3301421" y="888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11"/>
          <p:cNvSpPr/>
          <p:nvPr/>
        </p:nvSpPr>
        <p:spPr>
          <a:xfrm flipH="1">
            <a:off x="110588" y="1913600"/>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3377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extLst>
      <p:ext uri="{BB962C8B-B14F-4D97-AF65-F5344CB8AC3E}">
        <p14:creationId xmlns:p14="http://schemas.microsoft.com/office/powerpoint/2010/main" val="122893289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0.xml"/><Relationship Id="rId1"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84367"/>
            <a:ext cx="107520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20000" y="1536633"/>
            <a:ext cx="10752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87479886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 id="2147483729" r:id="rId6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018"/>
        <p:cNvGrpSpPr/>
        <p:nvPr/>
      </p:nvGrpSpPr>
      <p:grpSpPr>
        <a:xfrm>
          <a:off x="0" y="0"/>
          <a:ext cx="0" cy="0"/>
          <a:chOff x="0" y="0"/>
          <a:chExt cx="0" cy="0"/>
        </a:xfrm>
      </p:grpSpPr>
      <p:sp>
        <p:nvSpPr>
          <p:cNvPr id="1019" name="Google Shape;1019;p69"/>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20" name="Google Shape;1020;p69"/>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470515108"/>
      </p:ext>
    </p:extLst>
  </p:cSld>
  <p:clrMap bg1="lt1" tx1="dk1" bg2="dk2" tx2="lt2" accent1="accent1" accent2="accent2" accent3="accent3" accent4="accent4" accent5="accent5" accent6="accent6" hlink="hlink" folHlink="folHlink"/>
  <p:sldLayoutIdLst>
    <p:sldLayoutId id="2147483731"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022"/>
        <p:cNvGrpSpPr/>
        <p:nvPr/>
      </p:nvGrpSpPr>
      <p:grpSpPr>
        <a:xfrm>
          <a:off x="0" y="0"/>
          <a:ext cx="0" cy="0"/>
          <a:chOff x="0" y="0"/>
          <a:chExt cx="0" cy="0"/>
        </a:xfrm>
      </p:grpSpPr>
      <p:sp>
        <p:nvSpPr>
          <p:cNvPr id="1023" name="Google Shape;1023;p7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24" name="Google Shape;1024;p7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677167404"/>
      </p:ext>
    </p:extLst>
  </p:cSld>
  <p:clrMap bg1="lt1" tx1="dk1" bg2="dk2" tx2="lt2" accent1="accent1" accent2="accent2" accent3="accent3" accent4="accent4" accent5="accent5" accent6="accent6" hlink="hlink" folHlink="folHlink"/>
  <p:sldLayoutIdLst>
    <p:sldLayoutId id="2147483733" r:id="rId1"/>
    <p:sldLayoutId id="2147483734"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9C05-7940-9862-5817-64D2D2CA0DEE}"/>
              </a:ext>
            </a:extLst>
          </p:cNvPr>
          <p:cNvSpPr>
            <a:spLocks noGrp="1"/>
          </p:cNvSpPr>
          <p:nvPr>
            <p:ph type="ctrTitle"/>
          </p:nvPr>
        </p:nvSpPr>
        <p:spPr>
          <a:xfrm>
            <a:off x="1087200" y="1297254"/>
            <a:ext cx="10017600" cy="2593600"/>
          </a:xfrm>
        </p:spPr>
        <p:txBody>
          <a:bodyPr/>
          <a:lstStyle/>
          <a:p>
            <a:pPr rtl="1"/>
            <a:r>
              <a:rPr lang="en-US" dirty="0"/>
              <a:t>UML Diagram Assistance System</a:t>
            </a:r>
            <a:endParaRPr lang="he-IL"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630FBF7-8D43-CFEB-04DE-4807F4EAC160}"/>
              </a:ext>
            </a:extLst>
          </p:cNvPr>
          <p:cNvSpPr>
            <a:spLocks noGrp="1"/>
          </p:cNvSpPr>
          <p:nvPr>
            <p:ph type="subTitle" idx="1"/>
          </p:nvPr>
        </p:nvSpPr>
        <p:spPr>
          <a:xfrm>
            <a:off x="4288971" y="3890854"/>
            <a:ext cx="3614057" cy="2059882"/>
          </a:xfrm>
        </p:spPr>
        <p:txBody>
          <a:bodyPr>
            <a:noAutofit/>
          </a:bodyPr>
          <a:lstStyle/>
          <a:p>
            <a:r>
              <a:rPr lang="en-US" sz="2400" b="1" dirty="0">
                <a:solidFill>
                  <a:srgbClr val="074F6A"/>
                </a:solidFill>
                <a:latin typeface="Calibri" panose="020F0502020204030204" pitchFamily="34" charset="0"/>
                <a:ea typeface="Calibri" panose="020F0502020204030204" pitchFamily="34" charset="0"/>
                <a:cs typeface="Calibri" panose="020F0502020204030204" pitchFamily="34" charset="0"/>
              </a:rPr>
              <a:t>Panther</a:t>
            </a:r>
            <a:endParaRPr lang="he-IL" sz="2400" b="1" dirty="0">
              <a:solidFill>
                <a:srgbClr val="074F6A"/>
              </a:solidFill>
              <a:latin typeface="Calibri" panose="020F0502020204030204" pitchFamily="34" charset="0"/>
              <a:ea typeface="Calibri" panose="020F0502020204030204" pitchFamily="34" charset="0"/>
              <a:cs typeface="Calibri" panose="020F0502020204030204" pitchFamily="34" charset="0"/>
            </a:endParaRPr>
          </a:p>
          <a:p>
            <a:pPr rtl="1"/>
            <a:r>
              <a:rPr lang="he-IL" sz="2400" b="1" dirty="0" err="1">
                <a:solidFill>
                  <a:srgbClr val="074F6A"/>
                </a:solidFill>
                <a:latin typeface="Calibri" panose="020F0502020204030204" pitchFamily="34" charset="0"/>
                <a:ea typeface="Calibri" panose="020F0502020204030204" pitchFamily="34" charset="0"/>
                <a:cs typeface="Calibri" panose="020F0502020204030204" pitchFamily="34" charset="0"/>
              </a:rPr>
              <a:t>למא</a:t>
            </a:r>
            <a:r>
              <a:rPr lang="he-IL" sz="2400" b="1" dirty="0">
                <a:solidFill>
                  <a:srgbClr val="074F6A"/>
                </a:solidFill>
                <a:latin typeface="Calibri" panose="020F0502020204030204" pitchFamily="34" charset="0"/>
                <a:ea typeface="Calibri" panose="020F0502020204030204" pitchFamily="34" charset="0"/>
                <a:cs typeface="Calibri" panose="020F0502020204030204" pitchFamily="34" charset="0"/>
              </a:rPr>
              <a:t> אבו </a:t>
            </a:r>
            <a:r>
              <a:rPr lang="he-IL" sz="2400" b="1" dirty="0" err="1">
                <a:solidFill>
                  <a:srgbClr val="074F6A"/>
                </a:solidFill>
                <a:latin typeface="Calibri" panose="020F0502020204030204" pitchFamily="34" charset="0"/>
                <a:ea typeface="Calibri" panose="020F0502020204030204" pitchFamily="34" charset="0"/>
                <a:cs typeface="Calibri" panose="020F0502020204030204" pitchFamily="34" charset="0"/>
              </a:rPr>
              <a:t>אלאנעאג</a:t>
            </a:r>
            <a:r>
              <a:rPr lang="he-IL" sz="2400" b="1" dirty="0">
                <a:solidFill>
                  <a:srgbClr val="074F6A"/>
                </a:solidFill>
                <a:latin typeface="Calibri" panose="020F0502020204030204" pitchFamily="34" charset="0"/>
                <a:ea typeface="Calibri" panose="020F0502020204030204" pitchFamily="34" charset="0"/>
                <a:cs typeface="Calibri" panose="020F0502020204030204" pitchFamily="34" charset="0"/>
              </a:rPr>
              <a:t>'</a:t>
            </a:r>
          </a:p>
          <a:p>
            <a:pPr rtl="1"/>
            <a:r>
              <a:rPr lang="he-IL" sz="2400" b="1" dirty="0">
                <a:solidFill>
                  <a:srgbClr val="074F6A"/>
                </a:solidFill>
                <a:effectLst/>
                <a:latin typeface="Calibri" panose="020F0502020204030204" pitchFamily="34" charset="0"/>
                <a:ea typeface="Calibri" panose="020F0502020204030204" pitchFamily="34" charset="0"/>
                <a:cs typeface="Calibri" panose="020F0502020204030204" pitchFamily="34" charset="0"/>
              </a:rPr>
              <a:t>מוחמד </a:t>
            </a:r>
            <a:r>
              <a:rPr lang="he-IL" sz="2400" b="1" dirty="0" err="1">
                <a:solidFill>
                  <a:srgbClr val="074F6A"/>
                </a:solidFill>
                <a:effectLst/>
                <a:latin typeface="Calibri" panose="020F0502020204030204" pitchFamily="34" charset="0"/>
                <a:ea typeface="Calibri" panose="020F0502020204030204" pitchFamily="34" charset="0"/>
                <a:cs typeface="Calibri" panose="020F0502020204030204" pitchFamily="34" charset="0"/>
              </a:rPr>
              <a:t>עיסאוי</a:t>
            </a:r>
            <a:endParaRPr lang="he-IL" sz="2400" b="1" dirty="0">
              <a:solidFill>
                <a:srgbClr val="074F6A"/>
              </a:solidFill>
              <a:latin typeface="Calibri" panose="020F0502020204030204" pitchFamily="34" charset="0"/>
              <a:ea typeface="Calibri" panose="020F0502020204030204" pitchFamily="34" charset="0"/>
              <a:cs typeface="Calibri" panose="020F0502020204030204" pitchFamily="34" charset="0"/>
            </a:endParaRPr>
          </a:p>
          <a:p>
            <a:pPr rtl="1"/>
            <a:r>
              <a:rPr lang="he-IL" sz="2400" b="1" dirty="0" err="1">
                <a:solidFill>
                  <a:srgbClr val="074F6A"/>
                </a:solidFill>
                <a:latin typeface="Calibri" panose="020F0502020204030204" pitchFamily="34" charset="0"/>
                <a:ea typeface="Calibri" panose="020F0502020204030204" pitchFamily="34" charset="0"/>
                <a:cs typeface="Calibri" panose="020F0502020204030204" pitchFamily="34" charset="0"/>
              </a:rPr>
              <a:t>ליאן</a:t>
            </a:r>
            <a:r>
              <a:rPr lang="he-IL" sz="2400" b="1" dirty="0">
                <a:solidFill>
                  <a:srgbClr val="074F6A"/>
                </a:solidFill>
                <a:latin typeface="Calibri" panose="020F0502020204030204" pitchFamily="34" charset="0"/>
                <a:ea typeface="Calibri" panose="020F0502020204030204" pitchFamily="34" charset="0"/>
                <a:cs typeface="Calibri" panose="020F0502020204030204" pitchFamily="34" charset="0"/>
              </a:rPr>
              <a:t> אבו סיני </a:t>
            </a:r>
          </a:p>
          <a:p>
            <a:pPr rtl="1"/>
            <a:r>
              <a:rPr lang="he-IL" sz="2400" b="1" dirty="0">
                <a:solidFill>
                  <a:srgbClr val="074F6A"/>
                </a:solidFill>
                <a:effectLst/>
                <a:latin typeface="Calibri" panose="020F0502020204030204" pitchFamily="34" charset="0"/>
                <a:ea typeface="Calibri" panose="020F0502020204030204" pitchFamily="34" charset="0"/>
                <a:cs typeface="Calibri" panose="020F0502020204030204" pitchFamily="34" charset="0"/>
              </a:rPr>
              <a:t>לנא יעקוב</a:t>
            </a:r>
            <a:br>
              <a:rPr lang="en-US" sz="2400" b="1" dirty="0">
                <a:latin typeface="Calibri" panose="020F0502020204030204" pitchFamily="34" charset="0"/>
                <a:ea typeface="Calibri" panose="020F0502020204030204" pitchFamily="34" charset="0"/>
                <a:cs typeface="Calibri" panose="020F0502020204030204" pitchFamily="34" charset="0"/>
              </a:rPr>
            </a:b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p>
            <a:pPr rtl="1"/>
            <a:endParaRPr lang="he-IL"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031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1200000" scaled="0"/>
          <a:tileRect/>
        </a:gra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35A94BF-E429-A945-4A10-21EB384602B8}"/>
              </a:ext>
            </a:extLst>
          </p:cNvPr>
          <p:cNvGraphicFramePr>
            <a:graphicFrameLocks noGrp="1"/>
          </p:cNvGraphicFramePr>
          <p:nvPr>
            <p:ph idx="1"/>
            <p:extLst>
              <p:ext uri="{D42A27DB-BD31-4B8C-83A1-F6EECF244321}">
                <p14:modId xmlns:p14="http://schemas.microsoft.com/office/powerpoint/2010/main" val="1523310085"/>
              </p:ext>
            </p:extLst>
          </p:nvPr>
        </p:nvGraphicFramePr>
        <p:xfrm>
          <a:off x="264160" y="1011304"/>
          <a:ext cx="11358880" cy="5529021"/>
        </p:xfrm>
        <a:graphic>
          <a:graphicData uri="http://schemas.openxmlformats.org/drawingml/2006/table">
            <a:tbl>
              <a:tblPr>
                <a:tableStyleId>{5940675A-B579-460E-94D1-54222C63F5DA}</a:tableStyleId>
              </a:tblPr>
              <a:tblGrid>
                <a:gridCol w="1737360">
                  <a:extLst>
                    <a:ext uri="{9D8B030D-6E8A-4147-A177-3AD203B41FA5}">
                      <a16:colId xmlns:a16="http://schemas.microsoft.com/office/drawing/2014/main" val="1655429144"/>
                    </a:ext>
                  </a:extLst>
                </a:gridCol>
                <a:gridCol w="1087120">
                  <a:extLst>
                    <a:ext uri="{9D8B030D-6E8A-4147-A177-3AD203B41FA5}">
                      <a16:colId xmlns:a16="http://schemas.microsoft.com/office/drawing/2014/main" val="4014480400"/>
                    </a:ext>
                  </a:extLst>
                </a:gridCol>
                <a:gridCol w="873760">
                  <a:extLst>
                    <a:ext uri="{9D8B030D-6E8A-4147-A177-3AD203B41FA5}">
                      <a16:colId xmlns:a16="http://schemas.microsoft.com/office/drawing/2014/main" val="2591120742"/>
                    </a:ext>
                  </a:extLst>
                </a:gridCol>
                <a:gridCol w="1036320">
                  <a:extLst>
                    <a:ext uri="{9D8B030D-6E8A-4147-A177-3AD203B41FA5}">
                      <a16:colId xmlns:a16="http://schemas.microsoft.com/office/drawing/2014/main" val="1877549113"/>
                    </a:ext>
                  </a:extLst>
                </a:gridCol>
                <a:gridCol w="1391920">
                  <a:extLst>
                    <a:ext uri="{9D8B030D-6E8A-4147-A177-3AD203B41FA5}">
                      <a16:colId xmlns:a16="http://schemas.microsoft.com/office/drawing/2014/main" val="3244658846"/>
                    </a:ext>
                  </a:extLst>
                </a:gridCol>
                <a:gridCol w="1026160">
                  <a:extLst>
                    <a:ext uri="{9D8B030D-6E8A-4147-A177-3AD203B41FA5}">
                      <a16:colId xmlns:a16="http://schemas.microsoft.com/office/drawing/2014/main" val="426237572"/>
                    </a:ext>
                  </a:extLst>
                </a:gridCol>
                <a:gridCol w="1198880">
                  <a:extLst>
                    <a:ext uri="{9D8B030D-6E8A-4147-A177-3AD203B41FA5}">
                      <a16:colId xmlns:a16="http://schemas.microsoft.com/office/drawing/2014/main" val="2298044624"/>
                    </a:ext>
                  </a:extLst>
                </a:gridCol>
                <a:gridCol w="1026160">
                  <a:extLst>
                    <a:ext uri="{9D8B030D-6E8A-4147-A177-3AD203B41FA5}">
                      <a16:colId xmlns:a16="http://schemas.microsoft.com/office/drawing/2014/main" val="215570040"/>
                    </a:ext>
                  </a:extLst>
                </a:gridCol>
                <a:gridCol w="1046480">
                  <a:extLst>
                    <a:ext uri="{9D8B030D-6E8A-4147-A177-3AD203B41FA5}">
                      <a16:colId xmlns:a16="http://schemas.microsoft.com/office/drawing/2014/main" val="210296659"/>
                    </a:ext>
                  </a:extLst>
                </a:gridCol>
                <a:gridCol w="934720">
                  <a:extLst>
                    <a:ext uri="{9D8B030D-6E8A-4147-A177-3AD203B41FA5}">
                      <a16:colId xmlns:a16="http://schemas.microsoft.com/office/drawing/2014/main" val="893907028"/>
                    </a:ext>
                  </a:extLst>
                </a:gridCol>
              </a:tblGrid>
              <a:tr h="593699">
                <a:tc>
                  <a:txBody>
                    <a:bodyPr/>
                    <a:lstStyle/>
                    <a:p>
                      <a:pPr>
                        <a:buNone/>
                      </a:pPr>
                      <a:r>
                        <a:rPr lang="en-US" sz="1600" b="1">
                          <a:latin typeface="Calibri" panose="020F0502020204030204" pitchFamily="34" charset="0"/>
                          <a:ea typeface="Calibri" panose="020F0502020204030204" pitchFamily="34" charset="0"/>
                          <a:cs typeface="Calibri" panose="020F0502020204030204" pitchFamily="34" charset="0"/>
                        </a:rPr>
                        <a:t>Criterion</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a:latin typeface="Calibri" panose="020F0502020204030204" pitchFamily="34" charset="0"/>
                          <a:ea typeface="Calibri" panose="020F0502020204030204" pitchFamily="34" charset="0"/>
                          <a:cs typeface="Calibri" panose="020F0502020204030204" pitchFamily="34" charset="0"/>
                        </a:rPr>
                        <a:t>Movie Shop</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a:latin typeface="Calibri" panose="020F0502020204030204" pitchFamily="34" charset="0"/>
                          <a:ea typeface="Calibri" panose="020F0502020204030204" pitchFamily="34" charset="0"/>
                          <a:cs typeface="Calibri" panose="020F0502020204030204" pitchFamily="34" charset="0"/>
                        </a:rPr>
                        <a:t>Flights</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a:latin typeface="Calibri" panose="020F0502020204030204" pitchFamily="34" charset="0"/>
                          <a:ea typeface="Calibri" panose="020F0502020204030204" pitchFamily="34" charset="0"/>
                          <a:cs typeface="Calibri" panose="020F0502020204030204" pitchFamily="34" charset="0"/>
                        </a:rPr>
                        <a:t>Bank System</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a:latin typeface="Calibri" panose="020F0502020204030204" pitchFamily="34" charset="0"/>
                          <a:ea typeface="Calibri" panose="020F0502020204030204" pitchFamily="34" charset="0"/>
                          <a:cs typeface="Calibri" panose="020F0502020204030204" pitchFamily="34" charset="0"/>
                        </a:rPr>
                        <a:t>Company &amp; Departments</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a:latin typeface="Calibri" panose="020F0502020204030204" pitchFamily="34" charset="0"/>
                          <a:ea typeface="Calibri" panose="020F0502020204030204" pitchFamily="34" charset="0"/>
                          <a:cs typeface="Calibri" panose="020F0502020204030204" pitchFamily="34" charset="0"/>
                        </a:rPr>
                        <a:t>AreaDog</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dirty="0">
                          <a:latin typeface="Calibri" panose="020F0502020204030204" pitchFamily="34" charset="0"/>
                          <a:ea typeface="Calibri" panose="020F0502020204030204" pitchFamily="34" charset="0"/>
                          <a:cs typeface="Calibri" panose="020F0502020204030204" pitchFamily="34" charset="0"/>
                        </a:rPr>
                        <a:t>W2Rent</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a:latin typeface="Calibri" panose="020F0502020204030204" pitchFamily="34" charset="0"/>
                          <a:ea typeface="Calibri" panose="020F0502020204030204" pitchFamily="34" charset="0"/>
                          <a:cs typeface="Calibri" panose="020F0502020204030204" pitchFamily="34" charset="0"/>
                        </a:rPr>
                        <a:t>FlipCoin</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dirty="0">
                          <a:latin typeface="Calibri" panose="020F0502020204030204" pitchFamily="34" charset="0"/>
                          <a:ea typeface="Calibri" panose="020F0502020204030204" pitchFamily="34" charset="0"/>
                          <a:cs typeface="Calibri" panose="020F0502020204030204" pitchFamily="34" charset="0"/>
                        </a:rPr>
                        <a:t>Online Library</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en-US" sz="1600" b="1" dirty="0">
                          <a:latin typeface="Calibri" panose="020F0502020204030204" pitchFamily="34" charset="0"/>
                          <a:ea typeface="Calibri" panose="020F0502020204030204" pitchFamily="34" charset="0"/>
                          <a:cs typeface="Calibri" panose="020F0502020204030204" pitchFamily="34" charset="0"/>
                        </a:rPr>
                        <a:t>Smart Parking</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extLst>
                  <a:ext uri="{0D108BD9-81ED-4DB2-BD59-A6C34878D82A}">
                    <a16:rowId xmlns:a16="http://schemas.microsoft.com/office/drawing/2014/main" val="3496442417"/>
                  </a:ext>
                </a:extLst>
              </a:tr>
              <a:tr h="731499">
                <a:tc>
                  <a:txBody>
                    <a:bodyPr/>
                    <a:lstStyle/>
                    <a:p>
                      <a:pPr>
                        <a:buNone/>
                      </a:pPr>
                      <a:r>
                        <a:rPr lang="en-US" sz="1600" b="1">
                          <a:latin typeface="Calibri" panose="020F0502020204030204" pitchFamily="34" charset="0"/>
                          <a:ea typeface="Calibri" panose="020F0502020204030204" pitchFamily="34" charset="0"/>
                          <a:cs typeface="Calibri" panose="020F0502020204030204" pitchFamily="34" charset="0"/>
                        </a:rPr>
                        <a:t>System Requirements Coverage</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82%</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88%</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76%</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74%</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72%</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85%</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marL="37598" marR="37598" marT="18799" marB="18799" anchor="ct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78%</a:t>
                      </a:r>
                    </a:p>
                  </a:txBody>
                  <a:tcPr marL="37598" marR="37598" marT="18799" marB="18799" anchor="ctr"/>
                </a:tc>
                <a:extLst>
                  <a:ext uri="{0D108BD9-81ED-4DB2-BD59-A6C34878D82A}">
                    <a16:rowId xmlns:a16="http://schemas.microsoft.com/office/drawing/2014/main" val="1415567798"/>
                  </a:ext>
                </a:extLst>
              </a:tr>
              <a:tr h="869300">
                <a:tc>
                  <a:txBody>
                    <a:bodyPr/>
                    <a:lstStyle/>
                    <a:p>
                      <a:pPr>
                        <a:buNone/>
                      </a:pPr>
                      <a:r>
                        <a:rPr lang="en-US" sz="1600" b="1">
                          <a:latin typeface="Calibri" panose="020F0502020204030204" pitchFamily="34" charset="0"/>
                          <a:ea typeface="Calibri" panose="020F0502020204030204" pitchFamily="34" charset="0"/>
                          <a:cs typeface="Calibri" panose="020F0502020204030204" pitchFamily="34" charset="0"/>
                        </a:rPr>
                        <a:t>Accuracy in Defining Entities</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84%</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90%</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78%</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76%</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74%</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87%</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82%</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marL="37598" marR="37598" marT="18799" marB="18799" anchor="ctr"/>
                </a:tc>
                <a:extLst>
                  <a:ext uri="{0D108BD9-81ED-4DB2-BD59-A6C34878D82A}">
                    <a16:rowId xmlns:a16="http://schemas.microsoft.com/office/drawing/2014/main" val="1864858629"/>
                  </a:ext>
                </a:extLst>
              </a:tr>
              <a:tr h="869300">
                <a:tc>
                  <a:txBody>
                    <a:bodyPr/>
                    <a:lstStyle/>
                    <a:p>
                      <a:pPr>
                        <a:buNone/>
                      </a:pPr>
                      <a:r>
                        <a:rPr lang="en-US" sz="1600" b="1" dirty="0">
                          <a:latin typeface="Calibri" panose="020F0502020204030204" pitchFamily="34" charset="0"/>
                          <a:ea typeface="Calibri" panose="020F0502020204030204" pitchFamily="34" charset="0"/>
                          <a:cs typeface="Calibri" panose="020F0502020204030204" pitchFamily="34" charset="0"/>
                        </a:rPr>
                        <a:t>Accuracy in Defining Attributes</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78%</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76%</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86%</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74%</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72%</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70%</a:t>
                      </a:r>
                    </a:p>
                  </a:txBody>
                  <a:tcPr marL="37598" marR="37598" marT="18799" marB="18799" anchor="ct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83%</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78%</a:t>
                      </a:r>
                    </a:p>
                  </a:txBody>
                  <a:tcPr marL="37598" marR="37598" marT="18799" marB="18799" anchor="ctr"/>
                </a:tc>
                <a:extLst>
                  <a:ext uri="{0D108BD9-81ED-4DB2-BD59-A6C34878D82A}">
                    <a16:rowId xmlns:a16="http://schemas.microsoft.com/office/drawing/2014/main" val="2357344799"/>
                  </a:ext>
                </a:extLst>
              </a:tr>
              <a:tr h="1696105">
                <a:tc>
                  <a:txBody>
                    <a:bodyPr/>
                    <a:lstStyle/>
                    <a:p>
                      <a:pPr>
                        <a:buNone/>
                      </a:pPr>
                      <a:r>
                        <a:rPr lang="en-US" sz="1600" b="1" dirty="0">
                          <a:latin typeface="Calibri" panose="020F0502020204030204" pitchFamily="34" charset="0"/>
                          <a:ea typeface="Calibri" panose="020F0502020204030204" pitchFamily="34" charset="0"/>
                          <a:cs typeface="Calibri" panose="020F0502020204030204" pitchFamily="34" charset="0"/>
                        </a:rPr>
                        <a:t>Relationships Between Components</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72%</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74%</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86%</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75%</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70%</a:t>
                      </a:r>
                    </a:p>
                  </a:txBody>
                  <a:tcPr marL="37598" marR="37598" marT="18799" marB="18799"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82%</a:t>
                      </a:r>
                    </a:p>
                  </a:txBody>
                  <a:tcPr marL="37598" marR="37598" marT="18799" marB="18799" anchor="ct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78%</a:t>
                      </a:r>
                    </a:p>
                  </a:txBody>
                  <a:tcPr marL="37598" marR="37598" marT="18799" marB="18799" anchor="ct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77%</a:t>
                      </a:r>
                    </a:p>
                  </a:txBody>
                  <a:tcPr marL="37598" marR="37598" marT="18799" marB="18799" anchor="ctr"/>
                </a:tc>
                <a:extLst>
                  <a:ext uri="{0D108BD9-81ED-4DB2-BD59-A6C34878D82A}">
                    <a16:rowId xmlns:a16="http://schemas.microsoft.com/office/drawing/2014/main" val="982722819"/>
                  </a:ext>
                </a:extLst>
              </a:tr>
              <a:tr h="731499">
                <a:tc>
                  <a:txBody>
                    <a:bodyPr/>
                    <a:lstStyle/>
                    <a:p>
                      <a:pPr>
                        <a:buNone/>
                      </a:pPr>
                      <a:r>
                        <a:rPr lang="en-US" sz="1600" b="1" dirty="0">
                          <a:latin typeface="Calibri" panose="020F0502020204030204" pitchFamily="34" charset="0"/>
                          <a:ea typeface="Calibri" panose="020F0502020204030204" pitchFamily="34" charset="0"/>
                          <a:cs typeface="Calibri" panose="020F0502020204030204" pitchFamily="34" charset="0"/>
                        </a:rPr>
                        <a:t>AVG</a:t>
                      </a:r>
                      <a:r>
                        <a:rPr lang="he-IL" sz="1600" b="1"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 score</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37598" marR="37598" marT="18799" marB="18799"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79%</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78%</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88%</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77%</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74%</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72%</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84%</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a:solidFill>
                            <a:srgbClr val="1A4568"/>
                          </a:solidFill>
                          <a:effectLst/>
                          <a:latin typeface="Calibri" panose="020F0502020204030204" pitchFamily="34" charset="0"/>
                        </a:rPr>
                        <a:t>80%</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78%</a:t>
                      </a:r>
                    </a:p>
                  </a:txBody>
                  <a:tcPr marL="7620" marR="7620" marT="7620" marB="0" anchor="ctr">
                    <a:solidFill>
                      <a:schemeClr val="accent2">
                        <a:lumMod val="20000"/>
                        <a:lumOff val="80000"/>
                      </a:schemeClr>
                    </a:solidFill>
                  </a:tcPr>
                </a:tc>
                <a:extLst>
                  <a:ext uri="{0D108BD9-81ED-4DB2-BD59-A6C34878D82A}">
                    <a16:rowId xmlns:a16="http://schemas.microsoft.com/office/drawing/2014/main" val="2129574944"/>
                  </a:ext>
                </a:extLst>
              </a:tr>
            </a:tbl>
          </a:graphicData>
        </a:graphic>
      </p:graphicFrame>
      <p:sp>
        <p:nvSpPr>
          <p:cNvPr id="5" name="TextBox 4">
            <a:extLst>
              <a:ext uri="{FF2B5EF4-FFF2-40B4-BE49-F238E27FC236}">
                <a16:creationId xmlns:a16="http://schemas.microsoft.com/office/drawing/2014/main" id="{91E2DEDD-9216-DE3D-8910-E147C40E2241}"/>
              </a:ext>
            </a:extLst>
          </p:cNvPr>
          <p:cNvSpPr txBox="1"/>
          <p:nvPr/>
        </p:nvSpPr>
        <p:spPr>
          <a:xfrm>
            <a:off x="4114800" y="436880"/>
            <a:ext cx="3210560" cy="307777"/>
          </a:xfrm>
          <a:prstGeom prst="rect">
            <a:avLst/>
          </a:prstGeom>
          <a:noFill/>
        </p:spPr>
        <p:txBody>
          <a:bodyPr wrap="square" rtlCol="1">
            <a:spAutoFit/>
          </a:bodyPr>
          <a:lstStyle/>
          <a:p>
            <a:pPr algn="ctr"/>
            <a:r>
              <a:rPr lang="en-US" dirty="0">
                <a:solidFill>
                  <a:schemeClr val="tx1"/>
                </a:solidFill>
              </a:rPr>
              <a:t>Class diagram </a:t>
            </a:r>
            <a:endParaRPr lang="he-IL" dirty="0">
              <a:solidFill>
                <a:schemeClr val="tx1"/>
              </a:solidFill>
            </a:endParaRPr>
          </a:p>
        </p:txBody>
      </p:sp>
    </p:spTree>
    <p:extLst>
      <p:ext uri="{BB962C8B-B14F-4D97-AF65-F5344CB8AC3E}">
        <p14:creationId xmlns:p14="http://schemas.microsoft.com/office/powerpoint/2010/main" val="1689827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1200000" scaled="0"/>
          <a:tileRect/>
        </a:gradFill>
        <a:effectLst/>
      </p:bgPr>
    </p:bg>
    <p:spTree>
      <p:nvGrpSpPr>
        <p:cNvPr id="1" name="">
          <a:extLst>
            <a:ext uri="{FF2B5EF4-FFF2-40B4-BE49-F238E27FC236}">
              <a16:creationId xmlns:a16="http://schemas.microsoft.com/office/drawing/2014/main" id="{0C4C2BFD-73EA-DB3F-6D40-4DB5A5C95431}"/>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28284C1-05B6-E962-3CFB-8C58A172B8DE}"/>
              </a:ext>
            </a:extLst>
          </p:cNvPr>
          <p:cNvGraphicFramePr>
            <a:graphicFrameLocks noGrp="1"/>
          </p:cNvGraphicFramePr>
          <p:nvPr>
            <p:ph idx="1"/>
            <p:extLst>
              <p:ext uri="{D42A27DB-BD31-4B8C-83A1-F6EECF244321}">
                <p14:modId xmlns:p14="http://schemas.microsoft.com/office/powerpoint/2010/main" val="1056555760"/>
              </p:ext>
            </p:extLst>
          </p:nvPr>
        </p:nvGraphicFramePr>
        <p:xfrm>
          <a:off x="264160" y="1011304"/>
          <a:ext cx="11358880" cy="5165955"/>
        </p:xfrm>
        <a:graphic>
          <a:graphicData uri="http://schemas.openxmlformats.org/drawingml/2006/table">
            <a:tbl>
              <a:tblPr>
                <a:tableStyleId>{5940675A-B579-460E-94D1-54222C63F5DA}</a:tableStyleId>
              </a:tblPr>
              <a:tblGrid>
                <a:gridCol w="1737360">
                  <a:extLst>
                    <a:ext uri="{9D8B030D-6E8A-4147-A177-3AD203B41FA5}">
                      <a16:colId xmlns:a16="http://schemas.microsoft.com/office/drawing/2014/main" val="1655429144"/>
                    </a:ext>
                  </a:extLst>
                </a:gridCol>
                <a:gridCol w="1087120">
                  <a:extLst>
                    <a:ext uri="{9D8B030D-6E8A-4147-A177-3AD203B41FA5}">
                      <a16:colId xmlns:a16="http://schemas.microsoft.com/office/drawing/2014/main" val="4014480400"/>
                    </a:ext>
                  </a:extLst>
                </a:gridCol>
                <a:gridCol w="873760">
                  <a:extLst>
                    <a:ext uri="{9D8B030D-6E8A-4147-A177-3AD203B41FA5}">
                      <a16:colId xmlns:a16="http://schemas.microsoft.com/office/drawing/2014/main" val="2591120742"/>
                    </a:ext>
                  </a:extLst>
                </a:gridCol>
                <a:gridCol w="1036320">
                  <a:extLst>
                    <a:ext uri="{9D8B030D-6E8A-4147-A177-3AD203B41FA5}">
                      <a16:colId xmlns:a16="http://schemas.microsoft.com/office/drawing/2014/main" val="1877549113"/>
                    </a:ext>
                  </a:extLst>
                </a:gridCol>
                <a:gridCol w="1391920">
                  <a:extLst>
                    <a:ext uri="{9D8B030D-6E8A-4147-A177-3AD203B41FA5}">
                      <a16:colId xmlns:a16="http://schemas.microsoft.com/office/drawing/2014/main" val="3244658846"/>
                    </a:ext>
                  </a:extLst>
                </a:gridCol>
                <a:gridCol w="1026160">
                  <a:extLst>
                    <a:ext uri="{9D8B030D-6E8A-4147-A177-3AD203B41FA5}">
                      <a16:colId xmlns:a16="http://schemas.microsoft.com/office/drawing/2014/main" val="426237572"/>
                    </a:ext>
                  </a:extLst>
                </a:gridCol>
                <a:gridCol w="1198880">
                  <a:extLst>
                    <a:ext uri="{9D8B030D-6E8A-4147-A177-3AD203B41FA5}">
                      <a16:colId xmlns:a16="http://schemas.microsoft.com/office/drawing/2014/main" val="2298044624"/>
                    </a:ext>
                  </a:extLst>
                </a:gridCol>
                <a:gridCol w="1026160">
                  <a:extLst>
                    <a:ext uri="{9D8B030D-6E8A-4147-A177-3AD203B41FA5}">
                      <a16:colId xmlns:a16="http://schemas.microsoft.com/office/drawing/2014/main" val="215570040"/>
                    </a:ext>
                  </a:extLst>
                </a:gridCol>
                <a:gridCol w="1046480">
                  <a:extLst>
                    <a:ext uri="{9D8B030D-6E8A-4147-A177-3AD203B41FA5}">
                      <a16:colId xmlns:a16="http://schemas.microsoft.com/office/drawing/2014/main" val="210296659"/>
                    </a:ext>
                  </a:extLst>
                </a:gridCol>
                <a:gridCol w="934720">
                  <a:extLst>
                    <a:ext uri="{9D8B030D-6E8A-4147-A177-3AD203B41FA5}">
                      <a16:colId xmlns:a16="http://schemas.microsoft.com/office/drawing/2014/main" val="893907028"/>
                    </a:ext>
                  </a:extLst>
                </a:gridCol>
              </a:tblGrid>
              <a:tr h="593699">
                <a:tc>
                  <a:txBody>
                    <a:bodyPr/>
                    <a:lstStyle/>
                    <a:p>
                      <a:pPr>
                        <a:buNone/>
                      </a:pPr>
                      <a:r>
                        <a:rPr lang="en-US" sz="1400" b="1">
                          <a:latin typeface="Calibri" panose="020F0502020204030204" pitchFamily="34" charset="0"/>
                          <a:ea typeface="Calibri" panose="020F0502020204030204" pitchFamily="34" charset="0"/>
                          <a:cs typeface="Calibri" panose="020F0502020204030204" pitchFamily="34" charset="0"/>
                        </a:rPr>
                        <a:t>Criterion</a:t>
                      </a:r>
                      <a:endParaRPr lang="en-US" sz="140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Movie Shop</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Flights</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Bank System</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Company &amp; Departments</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AreaDog</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W2Rent</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FlipCoin</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Online Library</a:t>
                      </a:r>
                    </a:p>
                  </a:txBody>
                  <a:tcPr anchor="ctr"/>
                </a:tc>
                <a:tc>
                  <a:txBody>
                    <a:bodyPr/>
                    <a:lstStyle/>
                    <a:p>
                      <a:pPr>
                        <a:buNone/>
                      </a:pPr>
                      <a:r>
                        <a:rPr lang="en-US" sz="1400">
                          <a:latin typeface="Calibri" panose="020F0502020204030204" pitchFamily="34" charset="0"/>
                          <a:ea typeface="Calibri" panose="020F0502020204030204" pitchFamily="34" charset="0"/>
                          <a:cs typeface="Calibri" panose="020F0502020204030204" pitchFamily="34" charset="0"/>
                        </a:rPr>
                        <a:t>Smart Parking</a:t>
                      </a:r>
                    </a:p>
                  </a:txBody>
                  <a:tcPr anchor="ctr"/>
                </a:tc>
                <a:extLst>
                  <a:ext uri="{0D108BD9-81ED-4DB2-BD59-A6C34878D82A}">
                    <a16:rowId xmlns:a16="http://schemas.microsoft.com/office/drawing/2014/main" val="3496442417"/>
                  </a:ext>
                </a:extLst>
              </a:tr>
              <a:tr h="731499">
                <a:tc>
                  <a:txBody>
                    <a:bodyPr/>
                    <a:lstStyle/>
                    <a:p>
                      <a:pPr>
                        <a:buNone/>
                      </a:pPr>
                      <a:r>
                        <a:rPr lang="en-US" sz="1400" b="1">
                          <a:latin typeface="Calibri" panose="020F0502020204030204" pitchFamily="34" charset="0"/>
                          <a:ea typeface="Calibri" panose="020F0502020204030204" pitchFamily="34" charset="0"/>
                          <a:cs typeface="Calibri" panose="020F0502020204030204" pitchFamily="34" charset="0"/>
                        </a:rPr>
                        <a:t>System Requirements Coverage</a:t>
                      </a:r>
                      <a:endParaRPr lang="en-US" sz="140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78%</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80%</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85%</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75%</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72%</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70%</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84%</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78%</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76%</a:t>
                      </a:r>
                    </a:p>
                  </a:txBody>
                  <a:tcPr anchor="ctr"/>
                </a:tc>
                <a:extLst>
                  <a:ext uri="{0D108BD9-81ED-4DB2-BD59-A6C34878D82A}">
                    <a16:rowId xmlns:a16="http://schemas.microsoft.com/office/drawing/2014/main" val="1415567798"/>
                  </a:ext>
                </a:extLst>
              </a:tr>
              <a:tr h="869300">
                <a:tc>
                  <a:txBody>
                    <a:bodyPr/>
                    <a:lstStyle/>
                    <a:p>
                      <a:pPr>
                        <a:buNone/>
                      </a:pPr>
                      <a:r>
                        <a:rPr lang="en-US" sz="1400" b="1">
                          <a:latin typeface="Calibri" panose="020F0502020204030204" pitchFamily="34" charset="0"/>
                          <a:ea typeface="Calibri" panose="020F0502020204030204" pitchFamily="34" charset="0"/>
                          <a:cs typeface="Calibri" panose="020F0502020204030204" pitchFamily="34" charset="0"/>
                        </a:rPr>
                        <a:t>Accuracy in Defining Entities</a:t>
                      </a:r>
                      <a:endParaRPr lang="en-US" sz="140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82%</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79%</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88%</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77%</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74%</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72%</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85%</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80%</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78%</a:t>
                      </a:r>
                    </a:p>
                  </a:txBody>
                  <a:tcPr anchor="ctr"/>
                </a:tc>
                <a:extLst>
                  <a:ext uri="{0D108BD9-81ED-4DB2-BD59-A6C34878D82A}">
                    <a16:rowId xmlns:a16="http://schemas.microsoft.com/office/drawing/2014/main" val="1864858629"/>
                  </a:ext>
                </a:extLst>
              </a:tr>
              <a:tr h="869300">
                <a:tc>
                  <a:txBody>
                    <a:bodyPr/>
                    <a:lstStyle/>
                    <a:p>
                      <a:pPr>
                        <a:buNone/>
                      </a:pPr>
                      <a:r>
                        <a:rPr lang="en-US" sz="1400" b="1" dirty="0">
                          <a:latin typeface="Calibri" panose="020F0502020204030204" pitchFamily="34" charset="0"/>
                          <a:ea typeface="Calibri" panose="020F0502020204030204" pitchFamily="34" charset="0"/>
                          <a:cs typeface="Calibri" panose="020F0502020204030204" pitchFamily="34" charset="0"/>
                        </a:rPr>
                        <a:t>Accuracy in Defining Messages</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74%</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72%</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84%</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72%</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70%</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68%</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80%</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76%</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74%</a:t>
                      </a:r>
                    </a:p>
                  </a:txBody>
                  <a:tcPr anchor="ctr"/>
                </a:tc>
                <a:extLst>
                  <a:ext uri="{0D108BD9-81ED-4DB2-BD59-A6C34878D82A}">
                    <a16:rowId xmlns:a16="http://schemas.microsoft.com/office/drawing/2014/main" val="2357344799"/>
                  </a:ext>
                </a:extLst>
              </a:tr>
              <a:tr h="1370637">
                <a:tc>
                  <a:txBody>
                    <a:bodyPr/>
                    <a:lstStyle/>
                    <a:p>
                      <a:pPr>
                        <a:buNone/>
                      </a:pPr>
                      <a:r>
                        <a:rPr lang="en-US" sz="1400" b="1" dirty="0">
                          <a:latin typeface="Calibri" panose="020F0502020204030204" pitchFamily="34" charset="0"/>
                          <a:ea typeface="Calibri" panose="020F0502020204030204" pitchFamily="34" charset="0"/>
                          <a:cs typeface="Calibri" panose="020F0502020204030204" pitchFamily="34" charset="0"/>
                        </a:rPr>
                        <a:t>Correct identification of the order of messages</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76%</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78%</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86%</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80%</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73%</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70%</a:t>
                      </a:r>
                    </a:p>
                  </a:txBody>
                  <a:tcPr anchor="ctr"/>
                </a:tc>
                <a:tc>
                  <a:txBody>
                    <a:bodyPr/>
                    <a:lstStyle/>
                    <a:p>
                      <a:pPr algn="ctr">
                        <a:buNone/>
                      </a:pPr>
                      <a:r>
                        <a:rPr lang="he-IL" sz="1400" dirty="0">
                          <a:latin typeface="Calibri" panose="020F0502020204030204" pitchFamily="34" charset="0"/>
                          <a:ea typeface="Calibri" panose="020F0502020204030204" pitchFamily="34" charset="0"/>
                          <a:cs typeface="Calibri" panose="020F0502020204030204" pitchFamily="34" charset="0"/>
                        </a:rPr>
                        <a:t>82%</a:t>
                      </a:r>
                    </a:p>
                  </a:txBody>
                  <a:tcPr anchor="ctr"/>
                </a:tc>
                <a:tc>
                  <a:txBody>
                    <a:bodyPr/>
                    <a:lstStyle/>
                    <a:p>
                      <a:pPr algn="ctr">
                        <a:buNone/>
                      </a:pPr>
                      <a:r>
                        <a:rPr lang="he-IL" sz="1400">
                          <a:latin typeface="Calibri" panose="020F0502020204030204" pitchFamily="34" charset="0"/>
                          <a:ea typeface="Calibri" panose="020F0502020204030204" pitchFamily="34" charset="0"/>
                          <a:cs typeface="Calibri" panose="020F0502020204030204" pitchFamily="34" charset="0"/>
                        </a:rPr>
                        <a:t>78%</a:t>
                      </a:r>
                    </a:p>
                  </a:txBody>
                  <a:tcPr anchor="ctr"/>
                </a:tc>
                <a:tc>
                  <a:txBody>
                    <a:bodyPr/>
                    <a:lstStyle/>
                    <a:p>
                      <a:pPr algn="ctr">
                        <a:buNone/>
                      </a:pPr>
                      <a:r>
                        <a:rPr lang="he-IL" sz="1400" dirty="0">
                          <a:latin typeface="Calibri" panose="020F0502020204030204" pitchFamily="34" charset="0"/>
                          <a:ea typeface="Calibri" panose="020F0502020204030204" pitchFamily="34" charset="0"/>
                          <a:cs typeface="Calibri" panose="020F0502020204030204" pitchFamily="34" charset="0"/>
                        </a:rPr>
                        <a:t>77%</a:t>
                      </a:r>
                    </a:p>
                  </a:txBody>
                  <a:tcPr anchor="ctr"/>
                </a:tc>
                <a:extLst>
                  <a:ext uri="{0D108BD9-81ED-4DB2-BD59-A6C34878D82A}">
                    <a16:rowId xmlns:a16="http://schemas.microsoft.com/office/drawing/2014/main" val="982722819"/>
                  </a:ext>
                </a:extLst>
              </a:tr>
              <a:tr h="731499">
                <a:tc>
                  <a:txBody>
                    <a:bodyPr/>
                    <a:lstStyle/>
                    <a:p>
                      <a:pPr>
                        <a:buNone/>
                      </a:pPr>
                      <a:r>
                        <a:rPr lang="en-US" sz="1400" b="1" dirty="0">
                          <a:latin typeface="Calibri" panose="020F0502020204030204" pitchFamily="34" charset="0"/>
                          <a:ea typeface="Calibri" panose="020F0502020204030204" pitchFamily="34" charset="0"/>
                          <a:cs typeface="Calibri" panose="020F0502020204030204" pitchFamily="34" charset="0"/>
                        </a:rPr>
                        <a:t>AVG</a:t>
                      </a:r>
                      <a:r>
                        <a:rPr lang="he-IL" sz="1400" b="1"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 score</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78%</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77%</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86%</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76%</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72%</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70%</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83%</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78%</a:t>
                      </a:r>
                    </a:p>
                  </a:txBody>
                  <a:tcPr marL="7620" marR="7620" marT="7620" marB="0" anchor="ctr">
                    <a:solidFill>
                      <a:schemeClr val="accent2">
                        <a:lumMod val="20000"/>
                        <a:lumOff val="80000"/>
                      </a:schemeClr>
                    </a:solidFill>
                  </a:tcPr>
                </a:tc>
                <a:tc>
                  <a:txBody>
                    <a:bodyPr/>
                    <a:lstStyle/>
                    <a:p>
                      <a:pPr algn="ctr" rtl="0" fontAlgn="ctr">
                        <a:buNone/>
                      </a:pPr>
                      <a:r>
                        <a:rPr lang="he-IL" sz="1600" b="0" i="0" u="none" strike="noStrike" dirty="0">
                          <a:solidFill>
                            <a:srgbClr val="1A4568"/>
                          </a:solidFill>
                          <a:effectLst/>
                          <a:latin typeface="Calibri" panose="020F0502020204030204" pitchFamily="34" charset="0"/>
                        </a:rPr>
                        <a:t>76%</a:t>
                      </a:r>
                    </a:p>
                  </a:txBody>
                  <a:tcPr marL="7620" marR="7620" marT="7620" marB="0" anchor="ctr">
                    <a:solidFill>
                      <a:schemeClr val="accent2">
                        <a:lumMod val="20000"/>
                        <a:lumOff val="80000"/>
                      </a:schemeClr>
                    </a:solidFill>
                  </a:tcPr>
                </a:tc>
                <a:extLst>
                  <a:ext uri="{0D108BD9-81ED-4DB2-BD59-A6C34878D82A}">
                    <a16:rowId xmlns:a16="http://schemas.microsoft.com/office/drawing/2014/main" val="2129574944"/>
                  </a:ext>
                </a:extLst>
              </a:tr>
            </a:tbl>
          </a:graphicData>
        </a:graphic>
      </p:graphicFrame>
      <p:sp>
        <p:nvSpPr>
          <p:cNvPr id="5" name="TextBox 4">
            <a:extLst>
              <a:ext uri="{FF2B5EF4-FFF2-40B4-BE49-F238E27FC236}">
                <a16:creationId xmlns:a16="http://schemas.microsoft.com/office/drawing/2014/main" id="{F86C0782-906C-5CCF-DDD9-694F6A6CE777}"/>
              </a:ext>
            </a:extLst>
          </p:cNvPr>
          <p:cNvSpPr txBox="1"/>
          <p:nvPr/>
        </p:nvSpPr>
        <p:spPr>
          <a:xfrm>
            <a:off x="4013200" y="355600"/>
            <a:ext cx="3210560" cy="307777"/>
          </a:xfrm>
          <a:prstGeom prst="rect">
            <a:avLst/>
          </a:prstGeom>
          <a:noFill/>
        </p:spPr>
        <p:txBody>
          <a:bodyPr wrap="square" rtlCol="1">
            <a:spAutoFit/>
          </a:bodyPr>
          <a:lstStyle/>
          <a:p>
            <a:pPr algn="ctr"/>
            <a:r>
              <a:rPr lang="en-US" dirty="0">
                <a:solidFill>
                  <a:schemeClr val="tx1"/>
                </a:solidFill>
              </a:rPr>
              <a:t>Sequence Diagram</a:t>
            </a:r>
            <a:endParaRPr lang="he-IL" dirty="0">
              <a:solidFill>
                <a:schemeClr val="tx1"/>
              </a:solidFill>
            </a:endParaRPr>
          </a:p>
        </p:txBody>
      </p:sp>
    </p:spTree>
    <p:extLst>
      <p:ext uri="{BB962C8B-B14F-4D97-AF65-F5344CB8AC3E}">
        <p14:creationId xmlns:p14="http://schemas.microsoft.com/office/powerpoint/2010/main" val="306792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1200000" scaled="0"/>
          <a:tileRect/>
        </a:gradFill>
        <a:effectLst/>
      </p:bgPr>
    </p:bg>
    <p:spTree>
      <p:nvGrpSpPr>
        <p:cNvPr id="1" name="">
          <a:extLst>
            <a:ext uri="{FF2B5EF4-FFF2-40B4-BE49-F238E27FC236}">
              <a16:creationId xmlns:a16="http://schemas.microsoft.com/office/drawing/2014/main" id="{D8FC2F18-3A94-8AEE-7E44-95842EE508C4}"/>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34CEF3B-BD48-76CE-AAF5-A1AB6331CBEB}"/>
              </a:ext>
            </a:extLst>
          </p:cNvPr>
          <p:cNvGraphicFramePr>
            <a:graphicFrameLocks noGrp="1"/>
          </p:cNvGraphicFramePr>
          <p:nvPr>
            <p:ph idx="1"/>
            <p:extLst>
              <p:ext uri="{D42A27DB-BD31-4B8C-83A1-F6EECF244321}">
                <p14:modId xmlns:p14="http://schemas.microsoft.com/office/powerpoint/2010/main" val="3256604161"/>
              </p:ext>
            </p:extLst>
          </p:nvPr>
        </p:nvGraphicFramePr>
        <p:xfrm>
          <a:off x="264160" y="1011304"/>
          <a:ext cx="11358880" cy="5348856"/>
        </p:xfrm>
        <a:graphic>
          <a:graphicData uri="http://schemas.openxmlformats.org/drawingml/2006/table">
            <a:tbl>
              <a:tblPr>
                <a:tableStyleId>{5940675A-B579-460E-94D1-54222C63F5DA}</a:tableStyleId>
              </a:tblPr>
              <a:tblGrid>
                <a:gridCol w="1737360">
                  <a:extLst>
                    <a:ext uri="{9D8B030D-6E8A-4147-A177-3AD203B41FA5}">
                      <a16:colId xmlns:a16="http://schemas.microsoft.com/office/drawing/2014/main" val="1655429144"/>
                    </a:ext>
                  </a:extLst>
                </a:gridCol>
                <a:gridCol w="1087120">
                  <a:extLst>
                    <a:ext uri="{9D8B030D-6E8A-4147-A177-3AD203B41FA5}">
                      <a16:colId xmlns:a16="http://schemas.microsoft.com/office/drawing/2014/main" val="4014480400"/>
                    </a:ext>
                  </a:extLst>
                </a:gridCol>
                <a:gridCol w="873760">
                  <a:extLst>
                    <a:ext uri="{9D8B030D-6E8A-4147-A177-3AD203B41FA5}">
                      <a16:colId xmlns:a16="http://schemas.microsoft.com/office/drawing/2014/main" val="2591120742"/>
                    </a:ext>
                  </a:extLst>
                </a:gridCol>
                <a:gridCol w="1036320">
                  <a:extLst>
                    <a:ext uri="{9D8B030D-6E8A-4147-A177-3AD203B41FA5}">
                      <a16:colId xmlns:a16="http://schemas.microsoft.com/office/drawing/2014/main" val="1877549113"/>
                    </a:ext>
                  </a:extLst>
                </a:gridCol>
                <a:gridCol w="1391920">
                  <a:extLst>
                    <a:ext uri="{9D8B030D-6E8A-4147-A177-3AD203B41FA5}">
                      <a16:colId xmlns:a16="http://schemas.microsoft.com/office/drawing/2014/main" val="3244658846"/>
                    </a:ext>
                  </a:extLst>
                </a:gridCol>
                <a:gridCol w="1026160">
                  <a:extLst>
                    <a:ext uri="{9D8B030D-6E8A-4147-A177-3AD203B41FA5}">
                      <a16:colId xmlns:a16="http://schemas.microsoft.com/office/drawing/2014/main" val="426237572"/>
                    </a:ext>
                  </a:extLst>
                </a:gridCol>
                <a:gridCol w="1198880">
                  <a:extLst>
                    <a:ext uri="{9D8B030D-6E8A-4147-A177-3AD203B41FA5}">
                      <a16:colId xmlns:a16="http://schemas.microsoft.com/office/drawing/2014/main" val="2298044624"/>
                    </a:ext>
                  </a:extLst>
                </a:gridCol>
                <a:gridCol w="1026160">
                  <a:extLst>
                    <a:ext uri="{9D8B030D-6E8A-4147-A177-3AD203B41FA5}">
                      <a16:colId xmlns:a16="http://schemas.microsoft.com/office/drawing/2014/main" val="215570040"/>
                    </a:ext>
                  </a:extLst>
                </a:gridCol>
                <a:gridCol w="1046480">
                  <a:extLst>
                    <a:ext uri="{9D8B030D-6E8A-4147-A177-3AD203B41FA5}">
                      <a16:colId xmlns:a16="http://schemas.microsoft.com/office/drawing/2014/main" val="210296659"/>
                    </a:ext>
                  </a:extLst>
                </a:gridCol>
                <a:gridCol w="934720">
                  <a:extLst>
                    <a:ext uri="{9D8B030D-6E8A-4147-A177-3AD203B41FA5}">
                      <a16:colId xmlns:a16="http://schemas.microsoft.com/office/drawing/2014/main" val="893907028"/>
                    </a:ext>
                  </a:extLst>
                </a:gridCol>
              </a:tblGrid>
              <a:tr h="593699">
                <a:tc>
                  <a:txBody>
                    <a:bodyPr/>
                    <a:lstStyle/>
                    <a:p>
                      <a:pPr>
                        <a:buNone/>
                      </a:pPr>
                      <a:r>
                        <a:rPr lang="en-US" sz="1600" b="1">
                          <a:latin typeface="Calibri" panose="020F0502020204030204" pitchFamily="34" charset="0"/>
                          <a:ea typeface="Calibri" panose="020F0502020204030204" pitchFamily="34" charset="0"/>
                          <a:cs typeface="Calibri" panose="020F0502020204030204" pitchFamily="34" charset="0"/>
                        </a:rPr>
                        <a:t>Criterion</a:t>
                      </a:r>
                      <a:endParaRPr lang="en-US" sz="160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Movie Shop</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Flights</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Bank System</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Company &amp; Departments</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AreaDog</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W2Rent</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FlipCoin</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Online Library</a:t>
                      </a:r>
                    </a:p>
                  </a:txBody>
                  <a:tcPr anchor="ctr"/>
                </a:tc>
                <a:tc>
                  <a:txBody>
                    <a:bodyPr/>
                    <a:lstStyle/>
                    <a:p>
                      <a:pPr>
                        <a:buNone/>
                      </a:pPr>
                      <a:r>
                        <a:rPr lang="en-US" sz="1600">
                          <a:latin typeface="Calibri" panose="020F0502020204030204" pitchFamily="34" charset="0"/>
                          <a:ea typeface="Calibri" panose="020F0502020204030204" pitchFamily="34" charset="0"/>
                          <a:cs typeface="Calibri" panose="020F0502020204030204" pitchFamily="34" charset="0"/>
                        </a:rPr>
                        <a:t>Smart Parking</a:t>
                      </a:r>
                    </a:p>
                  </a:txBody>
                  <a:tcPr anchor="ctr"/>
                </a:tc>
                <a:extLst>
                  <a:ext uri="{0D108BD9-81ED-4DB2-BD59-A6C34878D82A}">
                    <a16:rowId xmlns:a16="http://schemas.microsoft.com/office/drawing/2014/main" val="3496442417"/>
                  </a:ext>
                </a:extLst>
              </a:tr>
              <a:tr h="731499">
                <a:tc>
                  <a:txBody>
                    <a:bodyPr/>
                    <a:lstStyle/>
                    <a:p>
                      <a:pPr>
                        <a:buNone/>
                      </a:pPr>
                      <a:r>
                        <a:rPr lang="en-US" sz="1600" b="1" dirty="0">
                          <a:latin typeface="Calibri" panose="020F0502020204030204" pitchFamily="34" charset="0"/>
                          <a:ea typeface="Calibri" panose="020F0502020204030204" pitchFamily="34" charset="0"/>
                          <a:cs typeface="Calibri" panose="020F0502020204030204" pitchFamily="34" charset="0"/>
                        </a:rPr>
                        <a:t>System Requirements Coverage</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85%</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86%</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90%</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77%</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76%</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88%</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84%</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82%</a:t>
                      </a:r>
                    </a:p>
                  </a:txBody>
                  <a:tcPr anchor="ctr"/>
                </a:tc>
                <a:extLst>
                  <a:ext uri="{0D108BD9-81ED-4DB2-BD59-A6C34878D82A}">
                    <a16:rowId xmlns:a16="http://schemas.microsoft.com/office/drawing/2014/main" val="1415567798"/>
                  </a:ext>
                </a:extLst>
              </a:tr>
              <a:tr h="869300">
                <a:tc>
                  <a:txBody>
                    <a:bodyPr/>
                    <a:lstStyle/>
                    <a:p>
                      <a:pPr>
                        <a:buNone/>
                      </a:pPr>
                      <a:r>
                        <a:rPr lang="en-US" sz="1600" b="1" dirty="0">
                          <a:latin typeface="Calibri" panose="020F0502020204030204" pitchFamily="34" charset="0"/>
                          <a:ea typeface="Calibri" panose="020F0502020204030204" pitchFamily="34" charset="0"/>
                          <a:cs typeface="Calibri" panose="020F0502020204030204" pitchFamily="34" charset="0"/>
                        </a:rPr>
                        <a:t>Accuracy in Defining actors</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86%</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84%</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91%</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82%</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78%</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76%</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89%</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85%</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83%</a:t>
                      </a:r>
                    </a:p>
                  </a:txBody>
                  <a:tcPr anchor="ctr"/>
                </a:tc>
                <a:extLst>
                  <a:ext uri="{0D108BD9-81ED-4DB2-BD59-A6C34878D82A}">
                    <a16:rowId xmlns:a16="http://schemas.microsoft.com/office/drawing/2014/main" val="1864858629"/>
                  </a:ext>
                </a:extLst>
              </a:tr>
              <a:tr h="869300">
                <a:tc>
                  <a:txBody>
                    <a:bodyPr/>
                    <a:lstStyle/>
                    <a:p>
                      <a:pPr>
                        <a:buNone/>
                      </a:pPr>
                      <a:r>
                        <a:rPr lang="en-US" sz="1600" b="1" dirty="0">
                          <a:latin typeface="Calibri" panose="020F0502020204030204" pitchFamily="34" charset="0"/>
                          <a:ea typeface="Calibri" panose="020F0502020204030204" pitchFamily="34" charset="0"/>
                          <a:cs typeface="Calibri" panose="020F0502020204030204" pitchFamily="34" charset="0"/>
                        </a:rPr>
                        <a:t>Accuracy in Defining use cases</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78%</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76%</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85%</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74%</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72%</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70%</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84%</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78%</a:t>
                      </a:r>
                    </a:p>
                  </a:txBody>
                  <a:tcPr anchor="ctr"/>
                </a:tc>
                <a:extLst>
                  <a:ext uri="{0D108BD9-81ED-4DB2-BD59-A6C34878D82A}">
                    <a16:rowId xmlns:a16="http://schemas.microsoft.com/office/drawing/2014/main" val="2357344799"/>
                  </a:ext>
                </a:extLst>
              </a:tr>
              <a:tr h="1370637">
                <a:tc>
                  <a:txBody>
                    <a:bodyPr/>
                    <a:lstStyle/>
                    <a:p>
                      <a:pPr>
                        <a:buNone/>
                      </a:pPr>
                      <a:r>
                        <a:rPr lang="en-US" sz="1600" b="1">
                          <a:latin typeface="Calibri" panose="020F0502020204030204" pitchFamily="34" charset="0"/>
                          <a:ea typeface="Calibri" panose="020F0502020204030204" pitchFamily="34" charset="0"/>
                          <a:cs typeface="Calibri" panose="020F0502020204030204" pitchFamily="34" charset="0"/>
                        </a:rPr>
                        <a:t>Relationships Between Components</a:t>
                      </a:r>
                      <a:endParaRPr lang="en-US" sz="160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82%</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88%</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84%</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78%</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74%</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86%</a:t>
                      </a:r>
                    </a:p>
                  </a:txBody>
                  <a:tcPr anchor="ct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82%</a:t>
                      </a:r>
                    </a:p>
                  </a:txBody>
                  <a:tcPr anchor="ctr"/>
                </a:tc>
                <a:tc>
                  <a:txBody>
                    <a:bodyPr/>
                    <a:lstStyle/>
                    <a:p>
                      <a:pPr algn="ctr">
                        <a:buNone/>
                      </a:pPr>
                      <a:r>
                        <a:rPr lang="he-IL" sz="1600">
                          <a:latin typeface="Calibri" panose="020F0502020204030204" pitchFamily="34" charset="0"/>
                          <a:ea typeface="Calibri" panose="020F0502020204030204" pitchFamily="34" charset="0"/>
                          <a:cs typeface="Calibri" panose="020F0502020204030204" pitchFamily="34" charset="0"/>
                        </a:rPr>
                        <a:t>80%</a:t>
                      </a:r>
                    </a:p>
                  </a:txBody>
                  <a:tcPr anchor="ctr"/>
                </a:tc>
                <a:extLst>
                  <a:ext uri="{0D108BD9-81ED-4DB2-BD59-A6C34878D82A}">
                    <a16:rowId xmlns:a16="http://schemas.microsoft.com/office/drawing/2014/main" val="982722819"/>
                  </a:ext>
                </a:extLst>
              </a:tr>
              <a:tr h="73149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Calibri" panose="020F0502020204030204" pitchFamily="34" charset="0"/>
                          <a:ea typeface="Calibri" panose="020F0502020204030204" pitchFamily="34" charset="0"/>
                          <a:cs typeface="Calibri" panose="020F0502020204030204" pitchFamily="34" charset="0"/>
                        </a:rPr>
                        <a:t>AVG</a:t>
                      </a:r>
                      <a:r>
                        <a:rPr lang="he-IL" sz="1600" b="1"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 score</a:t>
                      </a:r>
                      <a:endParaRPr lang="en-US" sz="1600" dirty="0">
                        <a:latin typeface="Calibri" panose="020F0502020204030204" pitchFamily="34" charset="0"/>
                        <a:ea typeface="Calibri" panose="020F0502020204030204" pitchFamily="34" charset="0"/>
                        <a:cs typeface="Calibri" panose="020F0502020204030204" pitchFamily="34" charset="0"/>
                      </a:endParaRPr>
                    </a:p>
                    <a:p>
                      <a:pPr>
                        <a:buNone/>
                      </a:pP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nchor="ctr">
                    <a:solidFill>
                      <a:schemeClr val="accent2">
                        <a:lumMod val="20000"/>
                        <a:lumOff val="80000"/>
                      </a:schemeClr>
                    </a:solidFill>
                  </a:tcP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82%</a:t>
                      </a:r>
                    </a:p>
                  </a:txBody>
                  <a:tcPr anchor="ctr">
                    <a:solidFill>
                      <a:schemeClr val="accent2">
                        <a:lumMod val="20000"/>
                        <a:lumOff val="80000"/>
                      </a:schemeClr>
                    </a:solidFill>
                  </a:tcP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82%</a:t>
                      </a:r>
                    </a:p>
                  </a:txBody>
                  <a:tcPr anchor="ctr">
                    <a:solidFill>
                      <a:schemeClr val="accent2">
                        <a:lumMod val="20000"/>
                        <a:lumOff val="80000"/>
                      </a:schemeClr>
                    </a:solidFill>
                  </a:tcP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89%</a:t>
                      </a:r>
                    </a:p>
                  </a:txBody>
                  <a:tcPr anchor="ctr">
                    <a:solidFill>
                      <a:schemeClr val="accent2">
                        <a:lumMod val="20000"/>
                        <a:lumOff val="80000"/>
                      </a:schemeClr>
                    </a:solidFill>
                  </a:tcP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80%</a:t>
                      </a:r>
                    </a:p>
                  </a:txBody>
                  <a:tcPr anchor="ctr">
                    <a:solidFill>
                      <a:schemeClr val="accent2">
                        <a:lumMod val="20000"/>
                        <a:lumOff val="80000"/>
                      </a:schemeClr>
                    </a:solidFill>
                  </a:tcP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76%</a:t>
                      </a:r>
                    </a:p>
                  </a:txBody>
                  <a:tcPr anchor="ctr">
                    <a:solidFill>
                      <a:schemeClr val="accent2">
                        <a:lumMod val="20000"/>
                        <a:lumOff val="80000"/>
                      </a:schemeClr>
                    </a:solidFill>
                  </a:tcP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74%</a:t>
                      </a:r>
                    </a:p>
                  </a:txBody>
                  <a:tcPr anchor="ctr">
                    <a:solidFill>
                      <a:schemeClr val="accent2">
                        <a:lumMod val="20000"/>
                        <a:lumOff val="80000"/>
                      </a:schemeClr>
                    </a:solidFill>
                  </a:tcPr>
                </a:tc>
                <a:tc>
                  <a:txBody>
                    <a:bodyPr/>
                    <a:lstStyle/>
                    <a:p>
                      <a:pPr algn="ctr">
                        <a:buNone/>
                      </a:pPr>
                      <a:r>
                        <a:rPr lang="he-IL" sz="1600" dirty="0">
                          <a:latin typeface="Calibri" panose="020F0502020204030204" pitchFamily="34" charset="0"/>
                          <a:ea typeface="Calibri" panose="020F0502020204030204" pitchFamily="34" charset="0"/>
                          <a:cs typeface="Calibri" panose="020F0502020204030204" pitchFamily="34" charset="0"/>
                        </a:rPr>
                        <a:t>87%</a:t>
                      </a:r>
                    </a:p>
                  </a:txBody>
                  <a:tcPr anchor="ctr">
                    <a:solidFill>
                      <a:schemeClr val="accent2">
                        <a:lumMod val="20000"/>
                        <a:lumOff val="80000"/>
                      </a:schemeClr>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endParaRPr lang="he-IL"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he-IL" sz="1600" dirty="0">
                          <a:latin typeface="Calibri" panose="020F0502020204030204" pitchFamily="34" charset="0"/>
                          <a:ea typeface="Calibri" panose="020F0502020204030204" pitchFamily="34" charset="0"/>
                          <a:cs typeface="Calibri" panose="020F0502020204030204" pitchFamily="34" charset="0"/>
                        </a:rPr>
                        <a:t>83%</a:t>
                      </a:r>
                    </a:p>
                    <a:p>
                      <a:pPr algn="ctr" rtl="1"/>
                      <a:endParaRPr lang="he-IL" sz="16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endParaRPr lang="he-IL"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he-IL" sz="1600" dirty="0">
                          <a:latin typeface="Calibri" panose="020F0502020204030204" pitchFamily="34" charset="0"/>
                          <a:ea typeface="Calibri" panose="020F0502020204030204" pitchFamily="34" charset="0"/>
                          <a:cs typeface="Calibri" panose="020F0502020204030204" pitchFamily="34" charset="0"/>
                        </a:rPr>
                        <a:t>81%</a:t>
                      </a:r>
                    </a:p>
                    <a:p>
                      <a:pPr algn="ctr" rtl="1"/>
                      <a:endParaRPr lang="he-IL" sz="16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2129574944"/>
                  </a:ext>
                </a:extLst>
              </a:tr>
            </a:tbl>
          </a:graphicData>
        </a:graphic>
      </p:graphicFrame>
      <p:sp>
        <p:nvSpPr>
          <p:cNvPr id="5" name="TextBox 4">
            <a:extLst>
              <a:ext uri="{FF2B5EF4-FFF2-40B4-BE49-F238E27FC236}">
                <a16:creationId xmlns:a16="http://schemas.microsoft.com/office/drawing/2014/main" id="{B09C5383-A54F-6B39-AFB2-299C3C3A4932}"/>
              </a:ext>
            </a:extLst>
          </p:cNvPr>
          <p:cNvSpPr txBox="1"/>
          <p:nvPr/>
        </p:nvSpPr>
        <p:spPr>
          <a:xfrm>
            <a:off x="4013200" y="355600"/>
            <a:ext cx="3210560" cy="307777"/>
          </a:xfrm>
          <a:prstGeom prst="rect">
            <a:avLst/>
          </a:prstGeom>
          <a:noFill/>
        </p:spPr>
        <p:txBody>
          <a:bodyPr wrap="square" rtlCol="1">
            <a:spAutoFit/>
          </a:bodyPr>
          <a:lstStyle/>
          <a:p>
            <a:pPr algn="ctr"/>
            <a:r>
              <a:rPr lang="en-US" dirty="0">
                <a:solidFill>
                  <a:schemeClr val="tx1"/>
                </a:solidFill>
              </a:rPr>
              <a:t>Use Case Diagram</a:t>
            </a:r>
            <a:endParaRPr lang="he-IL" dirty="0">
              <a:solidFill>
                <a:schemeClr val="tx1"/>
              </a:solidFill>
            </a:endParaRPr>
          </a:p>
        </p:txBody>
      </p:sp>
    </p:spTree>
    <p:extLst>
      <p:ext uri="{BB962C8B-B14F-4D97-AF65-F5344CB8AC3E}">
        <p14:creationId xmlns:p14="http://schemas.microsoft.com/office/powerpoint/2010/main" val="14610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4EC5-9537-9122-A07C-716C731679A9}"/>
              </a:ext>
            </a:extLst>
          </p:cNvPr>
          <p:cNvSpPr>
            <a:spLocks noGrp="1"/>
          </p:cNvSpPr>
          <p:nvPr>
            <p:ph type="title"/>
          </p:nvPr>
        </p:nvSpPr>
        <p:spPr>
          <a:xfrm>
            <a:off x="720000" y="250370"/>
            <a:ext cx="10752000" cy="763600"/>
          </a:xfrm>
        </p:spPr>
        <p:txBody>
          <a:bodyPr/>
          <a:lstStyle/>
          <a:p>
            <a:r>
              <a:rPr lang="en-US" sz="3600" dirty="0">
                <a:solidFill>
                  <a:schemeClr val="tx1"/>
                </a:solidFill>
              </a:rPr>
              <a:t>Conclusions</a:t>
            </a:r>
          </a:p>
        </p:txBody>
      </p:sp>
      <p:sp>
        <p:nvSpPr>
          <p:cNvPr id="3" name="Content Placeholder 2">
            <a:extLst>
              <a:ext uri="{FF2B5EF4-FFF2-40B4-BE49-F238E27FC236}">
                <a16:creationId xmlns:a16="http://schemas.microsoft.com/office/drawing/2014/main" id="{3636E07A-B414-48CD-929C-1D92AC39B969}"/>
              </a:ext>
            </a:extLst>
          </p:cNvPr>
          <p:cNvSpPr>
            <a:spLocks noGrp="1"/>
          </p:cNvSpPr>
          <p:nvPr>
            <p:ph idx="1"/>
          </p:nvPr>
        </p:nvSpPr>
        <p:spPr>
          <a:xfrm>
            <a:off x="487680" y="1013970"/>
            <a:ext cx="11196320" cy="5593660"/>
          </a:xfrm>
        </p:spPr>
        <p:txBody>
          <a:bodyPr>
            <a:normAutofit/>
          </a:bodyPr>
          <a:lstStyle/>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The system successfully generates diagrams with good basic coverage, especially for simpler systems.</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It identifies main entities, basic relationships, and simple structures well.</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For more complex systems (e.g. W2Rent,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AreaDog</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it detects key entities but struggles to capture all required details for complete and precise diagrams.</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Models are partially accurate: sometimes missing attributes or relationships, though when relationships are generated, they are usually correct.</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The main weakness is handling </a:t>
            </a: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complex compositions and hierarchies</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Overall, it gives a good starting point, but human review is needed for full accuracy...</a:t>
            </a:r>
          </a:p>
        </p:txBody>
      </p:sp>
    </p:spTree>
    <p:extLst>
      <p:ext uri="{BB962C8B-B14F-4D97-AF65-F5344CB8AC3E}">
        <p14:creationId xmlns:p14="http://schemas.microsoft.com/office/powerpoint/2010/main" val="106518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033B-8D9D-C203-AD13-2D3CE2BCD5C6}"/>
              </a:ext>
            </a:extLst>
          </p:cNvPr>
          <p:cNvSpPr>
            <a:spLocks noGrp="1"/>
          </p:cNvSpPr>
          <p:nvPr>
            <p:ph type="title" idx="2"/>
          </p:nvPr>
        </p:nvSpPr>
        <p:spPr>
          <a:xfrm>
            <a:off x="4140800" y="2776800"/>
            <a:ext cx="3910400" cy="1304400"/>
          </a:xfrm>
        </p:spPr>
        <p:txBody>
          <a:bodyPr wrap="square" anchor="ctr">
            <a:noAutofit/>
          </a:bodyPr>
          <a:lstStyle/>
          <a:p>
            <a:pPr rtl="1">
              <a:lnSpc>
                <a:spcPct val="90000"/>
              </a:lnSpc>
            </a:pPr>
            <a:r>
              <a:rPr lang="en-US" sz="44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47558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1FD4-86EB-4856-AEDB-D6A4BA06AC1C}"/>
              </a:ext>
            </a:extLst>
          </p:cNvPr>
          <p:cNvSpPr>
            <a:spLocks noGrp="1"/>
          </p:cNvSpPr>
          <p:nvPr>
            <p:ph type="title"/>
          </p:nvPr>
        </p:nvSpPr>
        <p:spPr>
          <a:xfrm>
            <a:off x="1107517" y="595222"/>
            <a:ext cx="10515600" cy="1325563"/>
          </a:xfrm>
        </p:spPr>
        <p:txBody>
          <a:bodyPr/>
          <a:lstStyle/>
          <a:p>
            <a:pPr rtl="1"/>
            <a:r>
              <a:rPr lang="en-US" sz="3600" dirty="0"/>
              <a:t>System Updates &amp; Improvements</a:t>
            </a:r>
            <a:endParaRPr lang="he-IL" sz="36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2">
            <a:extLst>
              <a:ext uri="{FF2B5EF4-FFF2-40B4-BE49-F238E27FC236}">
                <a16:creationId xmlns:a16="http://schemas.microsoft.com/office/drawing/2014/main" id="{3B9D527B-2349-EDF7-922B-5415FCD6DFDB}"/>
              </a:ext>
            </a:extLst>
          </p:cNvPr>
          <p:cNvSpPr>
            <a:spLocks noGrp="1" noChangeArrowheads="1"/>
          </p:cNvSpPr>
          <p:nvPr>
            <p:ph sz="half" idx="1"/>
          </p:nvPr>
        </p:nvSpPr>
        <p:spPr bwMode="auto">
          <a:xfrm>
            <a:off x="764875" y="1920785"/>
            <a:ext cx="10685445" cy="320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solidFill>
                  <a:schemeClr val="accent1"/>
                </a:solidFill>
              </a:rPr>
              <a:t>Model Upgrade:</a:t>
            </a:r>
            <a:br>
              <a:rPr lang="en-US" sz="2400" dirty="0">
                <a:solidFill>
                  <a:schemeClr val="accent3">
                    <a:lumMod val="10000"/>
                  </a:schemeClr>
                </a:solidFill>
              </a:rPr>
            </a:br>
            <a:r>
              <a:rPr lang="en-US" sz="2000" dirty="0">
                <a:solidFill>
                  <a:schemeClr val="accent3">
                    <a:lumMod val="10000"/>
                  </a:schemeClr>
                </a:solidFill>
              </a:rPr>
              <a:t>Replaced </a:t>
            </a:r>
            <a:r>
              <a:rPr lang="en-US" sz="2000" b="1" dirty="0">
                <a:solidFill>
                  <a:schemeClr val="accent3">
                    <a:lumMod val="10000"/>
                  </a:schemeClr>
                </a:solidFill>
              </a:rPr>
              <a:t>Gemini API</a:t>
            </a:r>
            <a:r>
              <a:rPr lang="en-US" sz="2000" dirty="0">
                <a:solidFill>
                  <a:schemeClr val="accent3">
                    <a:lumMod val="10000"/>
                  </a:schemeClr>
                </a:solidFill>
              </a:rPr>
              <a:t> with </a:t>
            </a:r>
            <a:r>
              <a:rPr lang="en-US" sz="2000" b="1" dirty="0">
                <a:solidFill>
                  <a:schemeClr val="accent3">
                    <a:lumMod val="10000"/>
                  </a:schemeClr>
                </a:solidFill>
              </a:rPr>
              <a:t>ChatGPT</a:t>
            </a:r>
            <a:r>
              <a:rPr lang="en-US" sz="2000" dirty="0">
                <a:solidFill>
                  <a:schemeClr val="accent3">
                    <a:lumMod val="10000"/>
                  </a:schemeClr>
                </a:solidFill>
              </a:rPr>
              <a:t> for better performance.</a:t>
            </a:r>
          </a:p>
          <a:p>
            <a:r>
              <a:rPr lang="en-US" sz="2400" dirty="0">
                <a:solidFill>
                  <a:schemeClr val="accent1"/>
                </a:solidFill>
              </a:rPr>
              <a:t>Expanded Diagram Types:</a:t>
            </a:r>
            <a:br>
              <a:rPr lang="en-US" sz="2400" dirty="0">
                <a:solidFill>
                  <a:schemeClr val="accent3">
                    <a:lumMod val="10000"/>
                  </a:schemeClr>
                </a:solidFill>
              </a:rPr>
            </a:br>
            <a:r>
              <a:rPr lang="en-US" sz="2000" dirty="0">
                <a:solidFill>
                  <a:schemeClr val="accent3">
                    <a:lumMod val="10000"/>
                  </a:schemeClr>
                </a:solidFill>
              </a:rPr>
              <a:t>Now supports generating </a:t>
            </a:r>
            <a:r>
              <a:rPr lang="en-US" sz="2000" b="1" dirty="0">
                <a:solidFill>
                  <a:schemeClr val="accent3">
                    <a:lumMod val="10000"/>
                  </a:schemeClr>
                </a:solidFill>
              </a:rPr>
              <a:t>Class, Sequence, Activity, and Use Case</a:t>
            </a:r>
            <a:r>
              <a:rPr lang="en-US" sz="2000" dirty="0">
                <a:solidFill>
                  <a:schemeClr val="accent3">
                    <a:lumMod val="10000"/>
                  </a:schemeClr>
                </a:solidFill>
              </a:rPr>
              <a:t> diagrams.</a:t>
            </a:r>
          </a:p>
          <a:p>
            <a:r>
              <a:rPr lang="en-US" sz="2400" dirty="0">
                <a:solidFill>
                  <a:schemeClr val="accent1"/>
                </a:solidFill>
              </a:rPr>
              <a:t>Prompt Engineering:</a:t>
            </a:r>
            <a:br>
              <a:rPr lang="en-US" sz="2400" dirty="0">
                <a:solidFill>
                  <a:schemeClr val="accent3">
                    <a:lumMod val="10000"/>
                  </a:schemeClr>
                </a:solidFill>
              </a:rPr>
            </a:br>
            <a:r>
              <a:rPr lang="en-US" sz="2000" dirty="0">
                <a:solidFill>
                  <a:schemeClr val="accent3">
                    <a:lumMod val="10000"/>
                  </a:schemeClr>
                </a:solidFill>
              </a:rPr>
              <a:t>Tested different prompts to identify the most effective approach.</a:t>
            </a:r>
          </a:p>
          <a:p>
            <a:r>
              <a:rPr lang="en-US" sz="2400" dirty="0">
                <a:solidFill>
                  <a:schemeClr val="accent1"/>
                </a:solidFill>
              </a:rPr>
              <a:t>Evaluation:</a:t>
            </a:r>
            <a:br>
              <a:rPr lang="en-US" sz="2400" dirty="0">
                <a:solidFill>
                  <a:schemeClr val="accent3">
                    <a:lumMod val="10000"/>
                  </a:schemeClr>
                </a:solidFill>
              </a:rPr>
            </a:br>
            <a:r>
              <a:rPr lang="en-US" sz="2000" dirty="0">
                <a:solidFill>
                  <a:schemeClr val="accent3">
                    <a:lumMod val="10000"/>
                  </a:schemeClr>
                </a:solidFill>
              </a:rPr>
              <a:t>Assessed the system using various texts across </a:t>
            </a:r>
            <a:r>
              <a:rPr lang="en-US" sz="2000" b="1" dirty="0">
                <a:solidFill>
                  <a:schemeClr val="accent3">
                    <a:lumMod val="10000"/>
                  </a:schemeClr>
                </a:solidFill>
              </a:rPr>
              <a:t>different languages and lengths</a:t>
            </a:r>
            <a:r>
              <a:rPr lang="en-US" sz="2000" dirty="0">
                <a:solidFill>
                  <a:schemeClr val="accent3">
                    <a:lumMod val="10000"/>
                  </a:schemeClr>
                </a:solidFill>
              </a:rPr>
              <a:t>.</a:t>
            </a:r>
            <a:endParaRPr lang="en-US" sz="2400" dirty="0">
              <a:solidFill>
                <a:schemeClr val="accent3">
                  <a:lumMod val="10000"/>
                </a:schemeClr>
              </a:solidFill>
            </a:endParaRPr>
          </a:p>
        </p:txBody>
      </p:sp>
    </p:spTree>
    <p:extLst>
      <p:ext uri="{BB962C8B-B14F-4D97-AF65-F5344CB8AC3E}">
        <p14:creationId xmlns:p14="http://schemas.microsoft.com/office/powerpoint/2010/main" val="197230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D33BD-71B1-A233-9BBE-097C969D1516}"/>
              </a:ext>
            </a:extLst>
          </p:cNvPr>
          <p:cNvSpPr>
            <a:spLocks noGrp="1"/>
          </p:cNvSpPr>
          <p:nvPr>
            <p:ph type="title"/>
          </p:nvPr>
        </p:nvSpPr>
        <p:spPr>
          <a:xfrm>
            <a:off x="669834" y="254366"/>
            <a:ext cx="10297886" cy="548274"/>
          </a:xfrm>
        </p:spPr>
        <p:txBody>
          <a:bodyPr>
            <a:normAutofit/>
          </a:bodyPr>
          <a:lstStyle/>
          <a:p>
            <a:pPr rtl="1"/>
            <a:r>
              <a:rPr lang="en-US" sz="2000" dirty="0"/>
              <a:t>Solution Design</a:t>
            </a:r>
            <a:endParaRPr lang="he-IL"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35739F8-4E79-5D9C-981F-85FB1305D53C}"/>
              </a:ext>
            </a:extLst>
          </p:cNvPr>
          <p:cNvPicPr>
            <a:picLocks noChangeAspect="1"/>
          </p:cNvPicPr>
          <p:nvPr/>
        </p:nvPicPr>
        <p:blipFill>
          <a:blip r:embed="rId2"/>
          <a:stretch>
            <a:fillRect/>
          </a:stretch>
        </p:blipFill>
        <p:spPr>
          <a:xfrm>
            <a:off x="1650045" y="802640"/>
            <a:ext cx="9135750" cy="5515745"/>
          </a:xfrm>
          <a:prstGeom prst="rect">
            <a:avLst/>
          </a:prstGeom>
        </p:spPr>
      </p:pic>
    </p:spTree>
    <p:extLst>
      <p:ext uri="{BB962C8B-B14F-4D97-AF65-F5344CB8AC3E}">
        <p14:creationId xmlns:p14="http://schemas.microsoft.com/office/powerpoint/2010/main" val="217257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7C5E-D126-A167-4A31-957F4CB44F01}"/>
              </a:ext>
            </a:extLst>
          </p:cNvPr>
          <p:cNvSpPr>
            <a:spLocks noGrp="1"/>
          </p:cNvSpPr>
          <p:nvPr>
            <p:ph type="title"/>
          </p:nvPr>
        </p:nvSpPr>
        <p:spPr>
          <a:xfrm>
            <a:off x="602454" y="124148"/>
            <a:ext cx="10752000" cy="763600"/>
          </a:xfrm>
        </p:spPr>
        <p:txBody>
          <a:bodyPr/>
          <a:lstStyle/>
          <a:p>
            <a:r>
              <a:rPr lang="en-US" i="1" dirty="0">
                <a:solidFill>
                  <a:sysClr val="windowText" lastClr="000000"/>
                </a:solidFill>
              </a:rPr>
              <a:t>prompt</a:t>
            </a:r>
            <a:endParaRPr lang="he-IL" dirty="0"/>
          </a:p>
        </p:txBody>
      </p:sp>
      <p:sp>
        <p:nvSpPr>
          <p:cNvPr id="3" name="Content Placeholder 2">
            <a:extLst>
              <a:ext uri="{FF2B5EF4-FFF2-40B4-BE49-F238E27FC236}">
                <a16:creationId xmlns:a16="http://schemas.microsoft.com/office/drawing/2014/main" id="{81EED034-E455-593F-5FF1-491190ACE115}"/>
              </a:ext>
            </a:extLst>
          </p:cNvPr>
          <p:cNvSpPr>
            <a:spLocks noGrp="1"/>
          </p:cNvSpPr>
          <p:nvPr>
            <p:ph idx="1"/>
          </p:nvPr>
        </p:nvSpPr>
        <p:spPr>
          <a:xfrm>
            <a:off x="0" y="775855"/>
            <a:ext cx="12192000" cy="5957997"/>
          </a:xfrm>
          <a:noFill/>
          <a:ln>
            <a:noFill/>
          </a:ln>
        </p:spPr>
        <p:txBody>
          <a:bodyPr/>
          <a:lstStyle/>
          <a:p>
            <a:pPr marL="114300" indent="0">
              <a:buNone/>
            </a:pPr>
            <a:r>
              <a:rPr lang="en-US" sz="2400" dirty="0">
                <a:solidFill>
                  <a:sysClr val="windowText" lastClr="000000"/>
                </a:solidFill>
                <a:latin typeface="+mn-lt"/>
              </a:rPr>
              <a:t>You are a senior software engineer and UML architect.</a:t>
            </a:r>
          </a:p>
          <a:p>
            <a:pPr marL="114300" indent="0">
              <a:buNone/>
            </a:pPr>
            <a:r>
              <a:rPr lang="en-US" sz="2400" dirty="0">
                <a:solidFill>
                  <a:sysClr val="windowText" lastClr="000000"/>
                </a:solidFill>
                <a:latin typeface="+mn-lt"/>
              </a:rPr>
              <a:t>Your task is to read the following system description and generate a valid **${</a:t>
            </a:r>
            <a:r>
              <a:rPr lang="en-US" sz="2400" dirty="0" err="1">
                <a:solidFill>
                  <a:sysClr val="windowText" lastClr="000000"/>
                </a:solidFill>
                <a:latin typeface="+mn-lt"/>
              </a:rPr>
              <a:t>diagramType</a:t>
            </a:r>
            <a:r>
              <a:rPr lang="en-US" sz="2400" dirty="0">
                <a:solidFill>
                  <a:sysClr val="windowText" lastClr="000000"/>
                </a:solidFill>
                <a:latin typeface="+mn-lt"/>
              </a:rPr>
              <a:t>}** diagram using **</a:t>
            </a:r>
            <a:r>
              <a:rPr lang="en-US" sz="2400" dirty="0" err="1">
                <a:solidFill>
                  <a:sysClr val="windowText" lastClr="000000"/>
                </a:solidFill>
                <a:latin typeface="+mn-lt"/>
              </a:rPr>
              <a:t>PlantUML</a:t>
            </a:r>
            <a:r>
              <a:rPr lang="en-US" sz="2400" dirty="0">
                <a:solidFill>
                  <a:sysClr val="windowText" lastClr="000000"/>
                </a:solidFill>
                <a:latin typeface="+mn-lt"/>
              </a:rPr>
              <a:t>** syntax.</a:t>
            </a:r>
          </a:p>
          <a:p>
            <a:pPr marL="114300" indent="0">
              <a:buNone/>
            </a:pPr>
            <a:r>
              <a:rPr lang="en-US" sz="2400" dirty="0">
                <a:solidFill>
                  <a:sysClr val="windowText" lastClr="000000"/>
                </a:solidFill>
                <a:latin typeface="+mn-lt"/>
              </a:rPr>
              <a:t>--- SYSTEM DESCRIPTION ---</a:t>
            </a:r>
          </a:p>
          <a:p>
            <a:pPr marL="114300" indent="0">
              <a:buNone/>
            </a:pPr>
            <a:r>
              <a:rPr lang="en-US" sz="2400" dirty="0">
                <a:solidFill>
                  <a:sysClr val="windowText" lastClr="000000"/>
                </a:solidFill>
                <a:latin typeface="+mn-lt"/>
              </a:rPr>
              <a:t>"${description}“</a:t>
            </a:r>
          </a:p>
          <a:p>
            <a:pPr marL="114300" indent="0">
              <a:buNone/>
            </a:pPr>
            <a:r>
              <a:rPr lang="en-US" sz="2400" dirty="0">
                <a:solidFill>
                  <a:sysClr val="windowText" lastClr="000000"/>
                </a:solidFill>
                <a:latin typeface="+mn-lt"/>
              </a:rPr>
              <a:t>--------------------------</a:t>
            </a:r>
          </a:p>
          <a:p>
            <a:pPr marL="114300" indent="0">
              <a:buNone/>
            </a:pPr>
            <a:r>
              <a:rPr lang="en-US" sz="2400" dirty="0">
                <a:solidFill>
                  <a:sysClr val="windowText" lastClr="000000"/>
                </a:solidFill>
                <a:latin typeface="+mn-lt"/>
              </a:rPr>
              <a:t>INSTRUCTIONS:</a:t>
            </a:r>
          </a:p>
          <a:p>
            <a:pPr>
              <a:buFontTx/>
              <a:buChar char="-"/>
            </a:pPr>
            <a:r>
              <a:rPr lang="en-US" sz="2400" dirty="0">
                <a:solidFill>
                  <a:sysClr val="windowText" lastClr="000000"/>
                </a:solidFill>
                <a:latin typeface="+mn-lt"/>
              </a:rPr>
              <a:t>Generate only the </a:t>
            </a:r>
            <a:r>
              <a:rPr lang="en-US" sz="2400" dirty="0" err="1">
                <a:solidFill>
                  <a:sysClr val="windowText" lastClr="000000"/>
                </a:solidFill>
                <a:latin typeface="+mn-lt"/>
              </a:rPr>
              <a:t>PlantUML</a:t>
            </a:r>
            <a:r>
              <a:rPr lang="en-US" sz="2400" dirty="0">
                <a:solidFill>
                  <a:sysClr val="windowText" lastClr="000000"/>
                </a:solidFill>
                <a:latin typeface="+mn-lt"/>
              </a:rPr>
              <a:t> code, no explanations or markdown (no triple backticks).</a:t>
            </a:r>
          </a:p>
          <a:p>
            <a:pPr>
              <a:buFontTx/>
              <a:buChar char="-"/>
            </a:pPr>
            <a:r>
              <a:rPr lang="en-US" sz="2400" dirty="0">
                <a:solidFill>
                  <a:sysClr val="windowText" lastClr="000000"/>
                </a:solidFill>
                <a:latin typeface="+mn-lt"/>
              </a:rPr>
              <a:t> Start with @startuml and end with @enduml.</a:t>
            </a:r>
          </a:p>
          <a:p>
            <a:pPr>
              <a:buFontTx/>
              <a:buChar char="-"/>
            </a:pPr>
            <a:r>
              <a:rPr lang="en-US" sz="2400" dirty="0">
                <a:solidFill>
                  <a:sysClr val="windowText" lastClr="000000"/>
                </a:solidFill>
                <a:latin typeface="+mn-lt"/>
              </a:rPr>
              <a:t>Use </a:t>
            </a:r>
            <a:r>
              <a:rPr lang="en-US" sz="2400" dirty="0" err="1">
                <a:solidFill>
                  <a:sysClr val="windowText" lastClr="000000"/>
                </a:solidFill>
                <a:latin typeface="+mn-lt"/>
              </a:rPr>
              <a:t>PlantUML</a:t>
            </a:r>
            <a:r>
              <a:rPr lang="en-US" sz="2400" dirty="0">
                <a:solidFill>
                  <a:sysClr val="windowText" lastClr="000000"/>
                </a:solidFill>
                <a:latin typeface="+mn-lt"/>
              </a:rPr>
              <a:t> syntax conventions appropriate for the selected diagram type (${</a:t>
            </a:r>
            <a:r>
              <a:rPr lang="en-US" sz="2400" dirty="0" err="1">
                <a:solidFill>
                  <a:sysClr val="windowText" lastClr="000000"/>
                </a:solidFill>
                <a:latin typeface="+mn-lt"/>
              </a:rPr>
              <a:t>diagramType</a:t>
            </a:r>
            <a:r>
              <a:rPr lang="en-US" sz="2400" dirty="0">
                <a:solidFill>
                  <a:sysClr val="windowText" lastClr="000000"/>
                </a:solidFill>
                <a:latin typeface="+mn-lt"/>
              </a:rPr>
              <a:t>}).</a:t>
            </a:r>
          </a:p>
          <a:p>
            <a:pPr>
              <a:buFontTx/>
              <a:buChar char="-"/>
            </a:pPr>
            <a:r>
              <a:rPr lang="en-US" sz="2400" dirty="0">
                <a:solidFill>
                  <a:sysClr val="windowText" lastClr="000000"/>
                </a:solidFill>
                <a:latin typeface="+mn-lt"/>
              </a:rPr>
              <a:t>Make logical assumptions where the story lacks technical detail.</a:t>
            </a:r>
          </a:p>
          <a:p>
            <a:pPr>
              <a:buFontTx/>
              <a:buChar char="-"/>
            </a:pPr>
            <a:r>
              <a:rPr lang="en-US" sz="2400" dirty="0">
                <a:solidFill>
                  <a:sysClr val="windowText" lastClr="000000"/>
                </a:solidFill>
                <a:latin typeface="+mn-lt"/>
              </a:rPr>
              <a:t>Be consistent with naming and structure.</a:t>
            </a:r>
          </a:p>
          <a:p>
            <a:pPr>
              <a:buFontTx/>
              <a:buChar char="-"/>
            </a:pPr>
            <a:r>
              <a:rPr lang="en-US" sz="2400" dirty="0">
                <a:solidFill>
                  <a:sysClr val="windowText" lastClr="000000"/>
                </a:solidFill>
                <a:latin typeface="+mn-lt"/>
              </a:rPr>
              <a:t>Use best practices for clean and readable UML diagrams.</a:t>
            </a:r>
          </a:p>
        </p:txBody>
      </p:sp>
    </p:spTree>
    <p:extLst>
      <p:ext uri="{BB962C8B-B14F-4D97-AF65-F5344CB8AC3E}">
        <p14:creationId xmlns:p14="http://schemas.microsoft.com/office/powerpoint/2010/main" val="243617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280C8-240C-805D-6D36-B42ADCFB6AB9}"/>
              </a:ext>
            </a:extLst>
          </p:cNvPr>
          <p:cNvSpPr>
            <a:spLocks noGrp="1"/>
          </p:cNvSpPr>
          <p:nvPr>
            <p:ph idx="1"/>
          </p:nvPr>
        </p:nvSpPr>
        <p:spPr>
          <a:xfrm>
            <a:off x="124691" y="401782"/>
            <a:ext cx="10280073" cy="5666509"/>
          </a:xfrm>
        </p:spPr>
        <p:txBody>
          <a:bodyPr/>
          <a:lstStyle/>
          <a:p>
            <a:pPr marL="114300" indent="0">
              <a:buNone/>
            </a:pPr>
            <a:r>
              <a:rPr lang="en-US" sz="2400" dirty="0">
                <a:solidFill>
                  <a:sysClr val="windowText" lastClr="000000"/>
                </a:solidFill>
                <a:latin typeface="+mn-lt"/>
              </a:rPr>
              <a:t>EXAMPLES of supported diagram types:</a:t>
            </a:r>
          </a:p>
          <a:p>
            <a:pPr>
              <a:buFont typeface="Arial" panose="020B0604020202020204" pitchFamily="34" charset="0"/>
              <a:buChar char="-"/>
            </a:pPr>
            <a:r>
              <a:rPr lang="en-US" sz="2400" dirty="0">
                <a:solidFill>
                  <a:sysClr val="windowText" lastClr="000000"/>
                </a:solidFill>
                <a:latin typeface="+mn-lt"/>
              </a:rPr>
              <a:t>Class Diagram: class definitions, inheritance, associations</a:t>
            </a:r>
          </a:p>
          <a:p>
            <a:pPr>
              <a:buFont typeface="Arial" panose="020B0604020202020204" pitchFamily="34" charset="0"/>
              <a:buChar char="-"/>
            </a:pPr>
            <a:r>
              <a:rPr lang="en-US" sz="2400" dirty="0">
                <a:solidFill>
                  <a:sysClr val="windowText" lastClr="000000"/>
                </a:solidFill>
                <a:latin typeface="+mn-lt"/>
              </a:rPr>
              <a:t>Sequence Diagram: participants, messages, activation bars</a:t>
            </a:r>
          </a:p>
          <a:p>
            <a:pPr>
              <a:buFont typeface="Arial" panose="020B0604020202020204" pitchFamily="34" charset="0"/>
              <a:buChar char="-"/>
            </a:pPr>
            <a:r>
              <a:rPr lang="en-US" sz="2400" dirty="0">
                <a:solidFill>
                  <a:sysClr val="windowText" lastClr="000000"/>
                </a:solidFill>
                <a:latin typeface="+mn-lt"/>
              </a:rPr>
              <a:t>Use Case Diagram: actors, use cases, relationships</a:t>
            </a:r>
          </a:p>
          <a:p>
            <a:pPr>
              <a:buFont typeface="Arial" panose="020B0604020202020204" pitchFamily="34" charset="0"/>
              <a:buChar char="-"/>
            </a:pPr>
            <a:r>
              <a:rPr lang="en-US" sz="2400" dirty="0">
                <a:solidFill>
                  <a:sysClr val="windowText" lastClr="000000"/>
                </a:solidFill>
                <a:latin typeface="+mn-lt"/>
              </a:rPr>
              <a:t>Activity Diagram: actions, decisions, flows</a:t>
            </a:r>
          </a:p>
          <a:p>
            <a:pPr>
              <a:buFont typeface="Arial" panose="020B0604020202020204" pitchFamily="34" charset="0"/>
              <a:buChar char="-"/>
            </a:pPr>
            <a:r>
              <a:rPr lang="en-US" sz="2400" dirty="0">
                <a:solidFill>
                  <a:sysClr val="windowText" lastClr="000000"/>
                </a:solidFill>
                <a:latin typeface="+mn-lt"/>
              </a:rPr>
              <a:t> Component Diagram: components, interfaces, dependencies</a:t>
            </a:r>
          </a:p>
          <a:p>
            <a:pPr marL="114300" indent="0">
              <a:buNone/>
            </a:pPr>
            <a:r>
              <a:rPr lang="en-US" sz="2400" dirty="0" err="1">
                <a:solidFill>
                  <a:sysClr val="windowText" lastClr="000000"/>
                </a:solidFill>
                <a:latin typeface="+mn-lt"/>
              </a:rPr>
              <a:t>REFERENCE:You</a:t>
            </a:r>
            <a:r>
              <a:rPr lang="en-US" sz="2400" dirty="0">
                <a:solidFill>
                  <a:sysClr val="windowText" lastClr="000000"/>
                </a:solidFill>
                <a:latin typeface="+mn-lt"/>
              </a:rPr>
              <a:t> can use the following format if helpful:</a:t>
            </a:r>
          </a:p>
          <a:p>
            <a:pPr marL="114300" indent="0">
              <a:buNone/>
            </a:pPr>
            <a:r>
              <a:rPr lang="en-US" sz="2400" dirty="0">
                <a:solidFill>
                  <a:sysClr val="windowText" lastClr="000000"/>
                </a:solidFill>
                <a:latin typeface="+mn-lt"/>
              </a:rPr>
              <a:t>${</a:t>
            </a:r>
            <a:r>
              <a:rPr lang="en-US" sz="2400" dirty="0" err="1">
                <a:solidFill>
                  <a:sysClr val="windowText" lastClr="000000"/>
                </a:solidFill>
                <a:latin typeface="+mn-lt"/>
              </a:rPr>
              <a:t>JSON.stringify</a:t>
            </a:r>
            <a:r>
              <a:rPr lang="en-US" sz="2400" dirty="0">
                <a:solidFill>
                  <a:sysClr val="windowText" lastClr="000000"/>
                </a:solidFill>
                <a:latin typeface="+mn-lt"/>
              </a:rPr>
              <a:t>(</a:t>
            </a:r>
            <a:r>
              <a:rPr lang="en-US" sz="2400" dirty="0" err="1">
                <a:solidFill>
                  <a:sysClr val="windowText" lastClr="000000"/>
                </a:solidFill>
                <a:latin typeface="+mn-lt"/>
              </a:rPr>
              <a:t>diagramTemplates</a:t>
            </a:r>
            <a:r>
              <a:rPr lang="en-US" sz="2400" dirty="0">
                <a:solidFill>
                  <a:sysClr val="windowText" lastClr="000000"/>
                </a:solidFill>
                <a:latin typeface="+mn-lt"/>
              </a:rPr>
              <a:t>)}</a:t>
            </a:r>
          </a:p>
          <a:p>
            <a:pPr marL="114300" indent="0">
              <a:buNone/>
            </a:pPr>
            <a:r>
              <a:rPr lang="en-US" sz="2400" dirty="0">
                <a:solidFill>
                  <a:sysClr val="windowText" lastClr="000000"/>
                </a:solidFill>
                <a:latin typeface="+mn-lt"/>
              </a:rPr>
              <a:t>Output only valid </a:t>
            </a:r>
            <a:r>
              <a:rPr lang="en-US" sz="2400" dirty="0" err="1">
                <a:solidFill>
                  <a:sysClr val="windowText" lastClr="000000"/>
                </a:solidFill>
                <a:latin typeface="+mn-lt"/>
              </a:rPr>
              <a:t>PlantUML</a:t>
            </a:r>
            <a:r>
              <a:rPr lang="en-US" sz="2400" dirty="0">
                <a:solidFill>
                  <a:sysClr val="windowText" lastClr="000000"/>
                </a:solidFill>
                <a:latin typeface="+mn-lt"/>
              </a:rPr>
              <a:t> code for a ${</a:t>
            </a:r>
            <a:r>
              <a:rPr lang="en-US" sz="2400" dirty="0" err="1">
                <a:solidFill>
                  <a:sysClr val="windowText" lastClr="000000"/>
                </a:solidFill>
                <a:latin typeface="+mn-lt"/>
              </a:rPr>
              <a:t>diagramType</a:t>
            </a:r>
            <a:r>
              <a:rPr lang="en-US" sz="2400" dirty="0">
                <a:solidFill>
                  <a:sysClr val="windowText" lastClr="000000"/>
                </a:solidFill>
                <a:latin typeface="+mn-lt"/>
              </a:rPr>
              <a:t>}. </a:t>
            </a:r>
          </a:p>
          <a:p>
            <a:pPr marL="114300" indent="0">
              <a:buNone/>
            </a:pPr>
            <a:r>
              <a:rPr lang="en-US" sz="2400" dirty="0">
                <a:solidFill>
                  <a:sysClr val="windowText" lastClr="000000"/>
                </a:solidFill>
                <a:latin typeface="+mn-lt"/>
              </a:rPr>
              <a:t> `;</a:t>
            </a:r>
            <a:endParaRPr lang="he-IL" sz="2400" dirty="0">
              <a:solidFill>
                <a:sysClr val="windowText" lastClr="000000"/>
              </a:solidFill>
              <a:latin typeface="+mn-lt"/>
            </a:endParaRPr>
          </a:p>
          <a:p>
            <a:endParaRPr lang="en-US" sz="2400" dirty="0">
              <a:latin typeface="+mn-lt"/>
            </a:endParaRPr>
          </a:p>
        </p:txBody>
      </p:sp>
    </p:spTree>
    <p:extLst>
      <p:ext uri="{BB962C8B-B14F-4D97-AF65-F5344CB8AC3E}">
        <p14:creationId xmlns:p14="http://schemas.microsoft.com/office/powerpoint/2010/main" val="377813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a:extLst>
            <a:ext uri="{FF2B5EF4-FFF2-40B4-BE49-F238E27FC236}">
              <a16:creationId xmlns:a16="http://schemas.microsoft.com/office/drawing/2014/main" id="{F412FB3C-B433-BC56-634D-B4D4F3AE8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61CDDD-E598-315D-34E9-7D77B20EFBC2}"/>
              </a:ext>
            </a:extLst>
          </p:cNvPr>
          <p:cNvSpPr>
            <a:spLocks noGrp="1"/>
          </p:cNvSpPr>
          <p:nvPr>
            <p:ph type="title"/>
          </p:nvPr>
        </p:nvSpPr>
        <p:spPr/>
        <p:txBody>
          <a:bodyPr/>
          <a:lstStyle/>
          <a:p>
            <a:r>
              <a:rPr lang="en-US" i="1" dirty="0">
                <a:solidFill>
                  <a:sysClr val="windowText" lastClr="000000"/>
                </a:solidFill>
              </a:rPr>
              <a:t>Prompt for Improve </a:t>
            </a:r>
            <a:endParaRPr lang="he-IL" dirty="0"/>
          </a:p>
        </p:txBody>
      </p:sp>
      <p:sp>
        <p:nvSpPr>
          <p:cNvPr id="3" name="Content Placeholder 2">
            <a:extLst>
              <a:ext uri="{FF2B5EF4-FFF2-40B4-BE49-F238E27FC236}">
                <a16:creationId xmlns:a16="http://schemas.microsoft.com/office/drawing/2014/main" id="{FF03D08F-0ABE-CB58-E97B-672BA682C5D3}"/>
              </a:ext>
            </a:extLst>
          </p:cNvPr>
          <p:cNvSpPr>
            <a:spLocks noGrp="1"/>
          </p:cNvSpPr>
          <p:nvPr>
            <p:ph idx="1"/>
          </p:nvPr>
        </p:nvSpPr>
        <p:spPr>
          <a:xfrm>
            <a:off x="0" y="914401"/>
            <a:ext cx="12192000" cy="5832764"/>
          </a:xfrm>
          <a:noFill/>
          <a:ln>
            <a:noFill/>
          </a:ln>
        </p:spPr>
        <p:txBody>
          <a:bodyPr/>
          <a:lstStyle/>
          <a:p>
            <a:pPr marL="114300" indent="0">
              <a:buNone/>
            </a:pPr>
            <a:r>
              <a:rPr lang="en-US" sz="2400" dirty="0">
                <a:solidFill>
                  <a:sysClr val="windowText" lastClr="000000"/>
                </a:solidFill>
                <a:latin typeface="+mn-lt"/>
              </a:rPr>
              <a:t>const prompt = `</a:t>
            </a:r>
          </a:p>
          <a:p>
            <a:pPr marL="114300" indent="0">
              <a:buNone/>
            </a:pPr>
            <a:r>
              <a:rPr lang="en-US" sz="2400" dirty="0">
                <a:solidFill>
                  <a:sysClr val="windowText" lastClr="000000"/>
                </a:solidFill>
                <a:latin typeface="+mn-lt"/>
              </a:rPr>
              <a:t>You are a senior software engineer and UML assistant.</a:t>
            </a:r>
          </a:p>
          <a:p>
            <a:pPr marL="114300" indent="0">
              <a:buNone/>
            </a:pPr>
            <a:endParaRPr lang="en-US" sz="2400" dirty="0">
              <a:solidFill>
                <a:sysClr val="windowText" lastClr="000000"/>
              </a:solidFill>
              <a:latin typeface="+mn-lt"/>
            </a:endParaRPr>
          </a:p>
          <a:p>
            <a:pPr marL="114300" indent="0">
              <a:buNone/>
            </a:pPr>
            <a:r>
              <a:rPr lang="en-US" sz="2400" dirty="0">
                <a:solidFill>
                  <a:sysClr val="windowText" lastClr="000000"/>
                </a:solidFill>
                <a:latin typeface="+mn-lt"/>
              </a:rPr>
              <a:t>You will be given a </a:t>
            </a:r>
            <a:r>
              <a:rPr lang="en-US" sz="2400" dirty="0" err="1">
                <a:solidFill>
                  <a:sysClr val="windowText" lastClr="000000"/>
                </a:solidFill>
                <a:latin typeface="+mn-lt"/>
              </a:rPr>
              <a:t>PlantUML</a:t>
            </a:r>
            <a:r>
              <a:rPr lang="en-US" sz="2400" dirty="0">
                <a:solidFill>
                  <a:sysClr val="windowText" lastClr="000000"/>
                </a:solidFill>
                <a:latin typeface="+mn-lt"/>
              </a:rPr>
              <a:t>-based **${</a:t>
            </a:r>
            <a:r>
              <a:rPr lang="en-US" sz="2400" dirty="0" err="1">
                <a:solidFill>
                  <a:sysClr val="windowText" lastClr="000000"/>
                </a:solidFill>
                <a:latin typeface="+mn-lt"/>
              </a:rPr>
              <a:t>diagramType</a:t>
            </a:r>
            <a:r>
              <a:rPr lang="en-US" sz="2400" dirty="0">
                <a:solidFill>
                  <a:sysClr val="windowText" lastClr="000000"/>
                </a:solidFill>
                <a:latin typeface="+mn-lt"/>
              </a:rPr>
              <a:t>}** diagram along with:</a:t>
            </a:r>
          </a:p>
          <a:p>
            <a:pPr marL="114300" indent="0">
              <a:buNone/>
            </a:pPr>
            <a:r>
              <a:rPr lang="en-US" sz="2400" dirty="0">
                <a:solidFill>
                  <a:sysClr val="windowText" lastClr="000000"/>
                </a:solidFill>
                <a:latin typeface="+mn-lt"/>
              </a:rPr>
              <a:t>- The original system description</a:t>
            </a:r>
          </a:p>
          <a:p>
            <a:pPr marL="114300" indent="0">
              <a:buNone/>
            </a:pPr>
            <a:r>
              <a:rPr lang="en-US" sz="2400" dirty="0">
                <a:solidFill>
                  <a:sysClr val="windowText" lastClr="000000"/>
                </a:solidFill>
                <a:latin typeface="+mn-lt"/>
              </a:rPr>
              <a:t>- The current UML diagram</a:t>
            </a:r>
          </a:p>
          <a:p>
            <a:pPr marL="114300" indent="0">
              <a:buNone/>
            </a:pPr>
            <a:r>
              <a:rPr lang="en-US" sz="2400" dirty="0">
                <a:solidFill>
                  <a:sysClr val="windowText" lastClr="000000"/>
                </a:solidFill>
                <a:latin typeface="+mn-lt"/>
              </a:rPr>
              <a:t>- A user request (modification or question)</a:t>
            </a:r>
          </a:p>
          <a:p>
            <a:pPr marL="114300" indent="0">
              <a:buNone/>
            </a:pPr>
            <a:r>
              <a:rPr lang="en-US" sz="2400" dirty="0">
                <a:solidFill>
                  <a:sysClr val="windowText" lastClr="000000"/>
                </a:solidFill>
                <a:latin typeface="+mn-lt"/>
              </a:rPr>
              <a:t>TASK:</a:t>
            </a:r>
          </a:p>
          <a:p>
            <a:pPr marL="114300" indent="0">
              <a:buNone/>
            </a:pPr>
            <a:r>
              <a:rPr lang="en-US" sz="2400" dirty="0">
                <a:solidFill>
                  <a:sysClr val="windowText" lastClr="000000"/>
                </a:solidFill>
                <a:latin typeface="+mn-lt"/>
              </a:rPr>
              <a:t>- If the user is asking a question, answer it clearly based on the diagram and story.</a:t>
            </a:r>
          </a:p>
          <a:p>
            <a:pPr marL="114300" indent="0">
              <a:buNone/>
            </a:pPr>
            <a:r>
              <a:rPr lang="en-US" sz="2400" dirty="0">
                <a:solidFill>
                  <a:sysClr val="windowText" lastClr="000000"/>
                </a:solidFill>
                <a:latin typeface="+mn-lt"/>
              </a:rPr>
              <a:t>- If the user is asking for a change, apply it to the diagram using correct </a:t>
            </a:r>
            <a:r>
              <a:rPr lang="en-US" sz="2400" dirty="0" err="1">
                <a:solidFill>
                  <a:sysClr val="windowText" lastClr="000000"/>
                </a:solidFill>
                <a:latin typeface="+mn-lt"/>
              </a:rPr>
              <a:t>PlantUML</a:t>
            </a:r>
            <a:r>
              <a:rPr lang="en-US" sz="2400" dirty="0">
                <a:solidFill>
                  <a:sysClr val="windowText" lastClr="000000"/>
                </a:solidFill>
                <a:latin typeface="+mn-lt"/>
              </a:rPr>
              <a:t> syntax for a ${</a:t>
            </a:r>
            <a:r>
              <a:rPr lang="en-US" sz="2400" dirty="0" err="1">
                <a:solidFill>
                  <a:sysClr val="windowText" lastClr="000000"/>
                </a:solidFill>
                <a:latin typeface="+mn-lt"/>
              </a:rPr>
              <a:t>diagramType</a:t>
            </a:r>
            <a:r>
              <a:rPr lang="en-US" sz="2400" dirty="0">
                <a:solidFill>
                  <a:sysClr val="windowText" lastClr="000000"/>
                </a:solidFill>
                <a:latin typeface="+mn-lt"/>
              </a:rPr>
              <a:t>}.</a:t>
            </a:r>
          </a:p>
          <a:p>
            <a:pPr marL="114300" indent="0">
              <a:buNone/>
            </a:pPr>
            <a:r>
              <a:rPr lang="en-US" sz="2400" dirty="0">
                <a:solidFill>
                  <a:sysClr val="windowText" lastClr="000000"/>
                </a:solidFill>
                <a:latin typeface="+mn-lt"/>
              </a:rPr>
              <a:t>- Always include a brief explanation first.</a:t>
            </a:r>
          </a:p>
          <a:p>
            <a:pPr marL="114300" indent="0">
              <a:buNone/>
            </a:pPr>
            <a:r>
              <a:rPr lang="en-US" sz="2400" dirty="0">
                <a:solidFill>
                  <a:sysClr val="windowText" lastClr="000000"/>
                </a:solidFill>
                <a:latin typeface="+mn-lt"/>
              </a:rPr>
              <a:t>- If the UML was updated, return the updated diagram **inside a \`\`\`</a:t>
            </a:r>
            <a:r>
              <a:rPr lang="en-US" sz="2400" dirty="0" err="1">
                <a:solidFill>
                  <a:sysClr val="windowText" lastClr="000000"/>
                </a:solidFill>
                <a:latin typeface="+mn-lt"/>
              </a:rPr>
              <a:t>plantuml</a:t>
            </a:r>
            <a:r>
              <a:rPr lang="en-US" sz="2400" dirty="0">
                <a:solidFill>
                  <a:sysClr val="windowText" lastClr="000000"/>
                </a:solidFill>
                <a:latin typeface="+mn-lt"/>
              </a:rPr>
              <a:t>\`\`\` code block only**.</a:t>
            </a:r>
          </a:p>
          <a:p>
            <a:pPr marL="114300" indent="0">
              <a:buNone/>
            </a:pPr>
            <a:endParaRPr lang="en-US" sz="2400" dirty="0">
              <a:solidFill>
                <a:sysClr val="windowText" lastClr="000000"/>
              </a:solidFill>
              <a:latin typeface="+mn-lt"/>
            </a:endParaRPr>
          </a:p>
          <a:p>
            <a:pPr marL="114300" indent="0">
              <a:buNone/>
            </a:pPr>
            <a:endParaRPr lang="he-IL" sz="2400" dirty="0">
              <a:solidFill>
                <a:sysClr val="windowText" lastClr="000000"/>
              </a:solidFill>
              <a:latin typeface="+mn-lt"/>
            </a:endParaRPr>
          </a:p>
        </p:txBody>
      </p:sp>
    </p:spTree>
    <p:extLst>
      <p:ext uri="{BB962C8B-B14F-4D97-AF65-F5344CB8AC3E}">
        <p14:creationId xmlns:p14="http://schemas.microsoft.com/office/powerpoint/2010/main" val="291291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E378A-F54E-8916-1F85-1769261A2BD3}"/>
              </a:ext>
            </a:extLst>
          </p:cNvPr>
          <p:cNvSpPr>
            <a:spLocks noGrp="1"/>
          </p:cNvSpPr>
          <p:nvPr>
            <p:ph idx="1"/>
          </p:nvPr>
        </p:nvSpPr>
        <p:spPr>
          <a:xfrm>
            <a:off x="-1" y="290945"/>
            <a:ext cx="12011891" cy="6567055"/>
          </a:xfrm>
        </p:spPr>
        <p:txBody>
          <a:bodyPr/>
          <a:lstStyle/>
          <a:p>
            <a:pPr marL="114300" indent="0">
              <a:buNone/>
            </a:pPr>
            <a:endParaRPr lang="en-US" sz="2400" dirty="0">
              <a:solidFill>
                <a:sysClr val="windowText" lastClr="000000"/>
              </a:solidFill>
              <a:latin typeface="+mn-lt"/>
            </a:endParaRPr>
          </a:p>
          <a:p>
            <a:pPr marL="114300" indent="0">
              <a:buNone/>
            </a:pPr>
            <a:r>
              <a:rPr lang="en-US" sz="2400" dirty="0">
                <a:solidFill>
                  <a:sysClr val="windowText" lastClr="000000"/>
                </a:solidFill>
                <a:latin typeface="+mn-lt"/>
              </a:rPr>
              <a:t>ORIGINAL SYSTEM DESCRIPTION:</a:t>
            </a:r>
          </a:p>
          <a:p>
            <a:pPr marL="114300" indent="0">
              <a:buNone/>
            </a:pPr>
            <a:r>
              <a:rPr lang="en-US" sz="2400" dirty="0">
                <a:solidFill>
                  <a:sysClr val="windowText" lastClr="000000"/>
                </a:solidFill>
                <a:latin typeface="+mn-lt"/>
              </a:rPr>
              <a:t>"${</a:t>
            </a:r>
            <a:r>
              <a:rPr lang="en-US" sz="2400" dirty="0" err="1">
                <a:solidFill>
                  <a:sysClr val="windowText" lastClr="000000"/>
                </a:solidFill>
                <a:latin typeface="+mn-lt"/>
              </a:rPr>
              <a:t>originalStory</a:t>
            </a:r>
            <a:r>
              <a:rPr lang="en-US" sz="2400" dirty="0">
                <a:solidFill>
                  <a:sysClr val="windowText" lastClr="000000"/>
                </a:solidFill>
                <a:latin typeface="+mn-lt"/>
              </a:rPr>
              <a:t>}"</a:t>
            </a:r>
          </a:p>
          <a:p>
            <a:pPr marL="114300" indent="0">
              <a:buNone/>
            </a:pPr>
            <a:endParaRPr lang="en-US" sz="2400" dirty="0">
              <a:solidFill>
                <a:sysClr val="windowText" lastClr="000000"/>
              </a:solidFill>
              <a:latin typeface="+mn-lt"/>
            </a:endParaRPr>
          </a:p>
          <a:p>
            <a:pPr marL="114300" indent="0">
              <a:buNone/>
            </a:pPr>
            <a:r>
              <a:rPr lang="en-US" sz="2400" dirty="0">
                <a:solidFill>
                  <a:sysClr val="windowText" lastClr="000000"/>
                </a:solidFill>
                <a:latin typeface="+mn-lt"/>
              </a:rPr>
              <a:t>CURRENT UML CODE:</a:t>
            </a:r>
          </a:p>
          <a:p>
            <a:pPr marL="114300" indent="0">
              <a:buNone/>
            </a:pPr>
            <a:r>
              <a:rPr lang="en-US" sz="2400" dirty="0">
                <a:solidFill>
                  <a:sysClr val="windowText" lastClr="000000"/>
                </a:solidFill>
                <a:latin typeface="+mn-lt"/>
              </a:rPr>
              <a:t>@startuml</a:t>
            </a:r>
          </a:p>
          <a:p>
            <a:pPr marL="114300" indent="0">
              <a:buNone/>
            </a:pPr>
            <a:r>
              <a:rPr lang="en-US" sz="2400" dirty="0">
                <a:solidFill>
                  <a:sysClr val="windowText" lastClr="000000"/>
                </a:solidFill>
                <a:latin typeface="+mn-lt"/>
              </a:rPr>
              <a:t>${</a:t>
            </a:r>
            <a:r>
              <a:rPr lang="en-US" sz="2400" dirty="0" err="1">
                <a:solidFill>
                  <a:sysClr val="windowText" lastClr="000000"/>
                </a:solidFill>
                <a:latin typeface="+mn-lt"/>
              </a:rPr>
              <a:t>currentUML</a:t>
            </a:r>
            <a:r>
              <a:rPr lang="en-US" sz="2400" dirty="0">
                <a:solidFill>
                  <a:sysClr val="windowText" lastClr="000000"/>
                </a:solidFill>
                <a:latin typeface="+mn-lt"/>
              </a:rPr>
              <a:t>}</a:t>
            </a:r>
          </a:p>
          <a:p>
            <a:pPr marL="114300" indent="0">
              <a:buNone/>
            </a:pPr>
            <a:r>
              <a:rPr lang="en-US" sz="2400" dirty="0">
                <a:solidFill>
                  <a:sysClr val="windowText" lastClr="000000"/>
                </a:solidFill>
                <a:latin typeface="+mn-lt"/>
              </a:rPr>
              <a:t>@enduml</a:t>
            </a:r>
          </a:p>
          <a:p>
            <a:pPr marL="114300" indent="0">
              <a:buNone/>
            </a:pPr>
            <a:endParaRPr lang="en-US" sz="2400" dirty="0">
              <a:solidFill>
                <a:sysClr val="windowText" lastClr="000000"/>
              </a:solidFill>
              <a:latin typeface="+mn-lt"/>
            </a:endParaRPr>
          </a:p>
          <a:p>
            <a:pPr marL="114300" indent="0">
              <a:buNone/>
            </a:pPr>
            <a:r>
              <a:rPr lang="en-US" sz="2400" dirty="0">
                <a:solidFill>
                  <a:sysClr val="windowText" lastClr="000000"/>
                </a:solidFill>
                <a:latin typeface="+mn-lt"/>
              </a:rPr>
              <a:t>USER REQUEST:</a:t>
            </a:r>
          </a:p>
          <a:p>
            <a:pPr marL="114300" indent="0">
              <a:buNone/>
            </a:pPr>
            <a:r>
              <a:rPr lang="en-US" sz="2400" dirty="0">
                <a:solidFill>
                  <a:sysClr val="windowText" lastClr="000000"/>
                </a:solidFill>
                <a:latin typeface="+mn-lt"/>
              </a:rPr>
              <a:t>"${</a:t>
            </a:r>
            <a:r>
              <a:rPr lang="en-US" sz="2400" dirty="0" err="1">
                <a:solidFill>
                  <a:sysClr val="windowText" lastClr="000000"/>
                </a:solidFill>
                <a:latin typeface="+mn-lt"/>
              </a:rPr>
              <a:t>userMessage</a:t>
            </a:r>
            <a:r>
              <a:rPr lang="en-US" sz="2400" dirty="0">
                <a:solidFill>
                  <a:sysClr val="windowText" lastClr="000000"/>
                </a:solidFill>
                <a:latin typeface="+mn-lt"/>
              </a:rPr>
              <a:t>}"</a:t>
            </a:r>
          </a:p>
          <a:p>
            <a:pPr marL="114300" indent="0">
              <a:buNone/>
            </a:pPr>
            <a:r>
              <a:rPr lang="en-US" sz="2400" dirty="0">
                <a:solidFill>
                  <a:sysClr val="windowText" lastClr="000000"/>
                </a:solidFill>
                <a:latin typeface="+mn-lt"/>
              </a:rPr>
              <a:t>Your response must contain:</a:t>
            </a:r>
          </a:p>
          <a:p>
            <a:pPr marL="114300" indent="0">
              <a:buNone/>
            </a:pPr>
            <a:r>
              <a:rPr lang="en-US" sz="2400" dirty="0">
                <a:solidFill>
                  <a:sysClr val="windowText" lastClr="000000"/>
                </a:solidFill>
                <a:latin typeface="+mn-lt"/>
              </a:rPr>
              <a:t>1. A clear explanation of the change or answer.</a:t>
            </a:r>
          </a:p>
          <a:p>
            <a:pPr marL="114300" indent="0">
              <a:buNone/>
            </a:pPr>
            <a:r>
              <a:rPr lang="en-US" sz="2400" dirty="0">
                <a:solidFill>
                  <a:sysClr val="windowText" lastClr="000000"/>
                </a:solidFill>
                <a:latin typeface="+mn-lt"/>
              </a:rPr>
              <a:t>2. The updated UML diagram in a \`\`\`</a:t>
            </a:r>
            <a:r>
              <a:rPr lang="en-US" sz="2400" dirty="0" err="1">
                <a:solidFill>
                  <a:sysClr val="windowText" lastClr="000000"/>
                </a:solidFill>
                <a:latin typeface="+mn-lt"/>
              </a:rPr>
              <a:t>plantuml</a:t>
            </a:r>
            <a:r>
              <a:rPr lang="en-US" sz="2400" dirty="0">
                <a:solidFill>
                  <a:sysClr val="windowText" lastClr="000000"/>
                </a:solidFill>
                <a:latin typeface="+mn-lt"/>
              </a:rPr>
              <a:t>\`\`\` code block if modified.</a:t>
            </a:r>
          </a:p>
          <a:p>
            <a:pPr marL="114300" indent="0">
              <a:buNone/>
            </a:pPr>
            <a:r>
              <a:rPr lang="en-US" sz="2400" dirty="0">
                <a:solidFill>
                  <a:sysClr val="windowText" lastClr="000000"/>
                </a:solidFill>
                <a:latin typeface="+mn-lt"/>
              </a:rPr>
              <a:t>`;</a:t>
            </a:r>
          </a:p>
          <a:p>
            <a:endParaRPr lang="en-US" sz="2400" dirty="0">
              <a:latin typeface="+mn-lt"/>
            </a:endParaRPr>
          </a:p>
        </p:txBody>
      </p:sp>
    </p:spTree>
    <p:extLst>
      <p:ext uri="{BB962C8B-B14F-4D97-AF65-F5344CB8AC3E}">
        <p14:creationId xmlns:p14="http://schemas.microsoft.com/office/powerpoint/2010/main" val="370775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E1ED-7013-76C9-D6DF-0F452C9F19C0}"/>
              </a:ext>
            </a:extLst>
          </p:cNvPr>
          <p:cNvSpPr>
            <a:spLocks noGrp="1"/>
          </p:cNvSpPr>
          <p:nvPr>
            <p:ph type="title"/>
          </p:nvPr>
        </p:nvSpPr>
        <p:spPr/>
        <p:txBody>
          <a:bodyPr/>
          <a:lstStyle/>
          <a:p>
            <a:pPr rtl="1"/>
            <a:r>
              <a:rPr lang="en-US" sz="3600" dirty="0"/>
              <a:t>evaluation </a:t>
            </a:r>
            <a:endParaRPr lang="he-IL"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8506B69-6A98-CBE2-2752-C29D264AE03B}"/>
              </a:ext>
            </a:extLst>
          </p:cNvPr>
          <p:cNvSpPr>
            <a:spLocks noGrp="1"/>
          </p:cNvSpPr>
          <p:nvPr>
            <p:ph idx="1"/>
          </p:nvPr>
        </p:nvSpPr>
        <p:spPr>
          <a:xfrm>
            <a:off x="412582" y="1057708"/>
            <a:ext cx="11204275" cy="5923169"/>
          </a:xfrm>
        </p:spPr>
        <p:txBody>
          <a:bodyPr>
            <a:noAutofit/>
          </a:bodyPr>
          <a:lstStyle/>
          <a:p>
            <a:pPr>
              <a:buNone/>
            </a:pPr>
            <a:r>
              <a:rPr lang="en-US" sz="2000" dirty="0">
                <a:solidFill>
                  <a:schemeClr val="accent3">
                    <a:lumMod val="10000"/>
                  </a:schemeClr>
                </a:solidFill>
              </a:rPr>
              <a:t>we used 9 diverse system descriptions taken from real exercises and exams.</a:t>
            </a:r>
            <a:br>
              <a:rPr lang="en-US" sz="2000" dirty="0">
                <a:solidFill>
                  <a:schemeClr val="accent3">
                    <a:lumMod val="10000"/>
                  </a:schemeClr>
                </a:solidFill>
              </a:rPr>
            </a:br>
            <a:r>
              <a:rPr lang="en-US" sz="2000" dirty="0">
                <a:solidFill>
                  <a:schemeClr val="accent3">
                    <a:lumMod val="10000"/>
                  </a:schemeClr>
                </a:solidFill>
              </a:rPr>
              <a:t>The systems were selected to cover different types of systems and logical structures:</a:t>
            </a:r>
          </a:p>
          <a:p>
            <a:pPr>
              <a:buFont typeface="Arial" panose="020B0604020202020204" pitchFamily="34" charset="0"/>
              <a:buChar char="•"/>
            </a:pPr>
            <a:r>
              <a:rPr lang="en-US" sz="2000" b="1" dirty="0">
                <a:solidFill>
                  <a:schemeClr val="accent3">
                    <a:lumMod val="10000"/>
                  </a:schemeClr>
                </a:solidFill>
              </a:rPr>
              <a:t>Movie Shop</a:t>
            </a:r>
            <a:r>
              <a:rPr lang="en-US" sz="2000" dirty="0">
                <a:solidFill>
                  <a:schemeClr val="accent3">
                    <a:lumMod val="10000"/>
                  </a:schemeClr>
                </a:solidFill>
              </a:rPr>
              <a:t> – A system for ordering and renting movies</a:t>
            </a:r>
          </a:p>
          <a:p>
            <a:pPr>
              <a:buFont typeface="Arial" panose="020B0604020202020204" pitchFamily="34" charset="0"/>
              <a:buChar char="•"/>
            </a:pPr>
            <a:r>
              <a:rPr lang="en-US" sz="2000" b="1" dirty="0">
                <a:solidFill>
                  <a:schemeClr val="accent3">
                    <a:lumMod val="10000"/>
                  </a:schemeClr>
                </a:solidFill>
              </a:rPr>
              <a:t>Flights</a:t>
            </a:r>
            <a:r>
              <a:rPr lang="en-US" sz="2000" dirty="0">
                <a:solidFill>
                  <a:schemeClr val="accent3">
                    <a:lumMod val="10000"/>
                  </a:schemeClr>
                </a:solidFill>
              </a:rPr>
              <a:t> – A system for managing flights, airplanes, and pilots</a:t>
            </a:r>
          </a:p>
          <a:p>
            <a:pPr>
              <a:buFont typeface="Arial" panose="020B0604020202020204" pitchFamily="34" charset="0"/>
              <a:buChar char="•"/>
            </a:pPr>
            <a:r>
              <a:rPr lang="en-US" sz="2000" b="1" dirty="0">
                <a:solidFill>
                  <a:schemeClr val="accent3">
                    <a:lumMod val="10000"/>
                  </a:schemeClr>
                </a:solidFill>
              </a:rPr>
              <a:t>Bank System</a:t>
            </a:r>
            <a:r>
              <a:rPr lang="en-US" sz="2000" dirty="0">
                <a:solidFill>
                  <a:schemeClr val="accent3">
                    <a:lumMod val="10000"/>
                  </a:schemeClr>
                </a:solidFill>
              </a:rPr>
              <a:t> – A customer accounts system, including investments</a:t>
            </a:r>
          </a:p>
          <a:p>
            <a:pPr>
              <a:buFont typeface="Arial" panose="020B0604020202020204" pitchFamily="34" charset="0"/>
              <a:buChar char="•"/>
            </a:pPr>
            <a:r>
              <a:rPr lang="en-US" sz="2000" b="1" dirty="0">
                <a:solidFill>
                  <a:schemeClr val="accent3">
                    <a:lumMod val="10000"/>
                  </a:schemeClr>
                </a:solidFill>
              </a:rPr>
              <a:t>Company &amp; Departments</a:t>
            </a:r>
            <a:r>
              <a:rPr lang="en-US" sz="2000" dirty="0">
                <a:solidFill>
                  <a:schemeClr val="accent3">
                    <a:lumMod val="10000"/>
                  </a:schemeClr>
                </a:solidFill>
              </a:rPr>
              <a:t> – An organizational system with offices and employees</a:t>
            </a:r>
          </a:p>
          <a:p>
            <a:pPr>
              <a:buFont typeface="Arial" panose="020B0604020202020204" pitchFamily="34" charset="0"/>
              <a:buChar char="•"/>
            </a:pPr>
            <a:r>
              <a:rPr lang="en-US" sz="2000" b="1" dirty="0" err="1">
                <a:solidFill>
                  <a:schemeClr val="accent3">
                    <a:lumMod val="10000"/>
                  </a:schemeClr>
                </a:solidFill>
              </a:rPr>
              <a:t>AreaDog</a:t>
            </a:r>
            <a:r>
              <a:rPr lang="en-US" sz="2000" dirty="0">
                <a:solidFill>
                  <a:schemeClr val="accent3">
                    <a:lumMod val="10000"/>
                  </a:schemeClr>
                </a:solidFill>
              </a:rPr>
              <a:t> – An operational system for military dogs, including sensor data</a:t>
            </a:r>
          </a:p>
          <a:p>
            <a:pPr>
              <a:buFont typeface="Arial" panose="020B0604020202020204" pitchFamily="34" charset="0"/>
              <a:buChar char="•"/>
            </a:pPr>
            <a:r>
              <a:rPr lang="en-US" sz="2000" b="1" dirty="0">
                <a:solidFill>
                  <a:schemeClr val="accent3">
                    <a:lumMod val="10000"/>
                  </a:schemeClr>
                </a:solidFill>
              </a:rPr>
              <a:t>W2Rent</a:t>
            </a:r>
            <a:r>
              <a:rPr lang="en-US" sz="2000" dirty="0">
                <a:solidFill>
                  <a:schemeClr val="accent3">
                    <a:lumMod val="10000"/>
                  </a:schemeClr>
                </a:solidFill>
              </a:rPr>
              <a:t> – A system for managing car rentals</a:t>
            </a:r>
          </a:p>
          <a:p>
            <a:pPr>
              <a:buFont typeface="Arial" panose="020B0604020202020204" pitchFamily="34" charset="0"/>
              <a:buChar char="•"/>
            </a:pPr>
            <a:r>
              <a:rPr lang="en-US" sz="2000" b="1" dirty="0" err="1">
                <a:solidFill>
                  <a:schemeClr val="accent3">
                    <a:lumMod val="10000"/>
                  </a:schemeClr>
                </a:solidFill>
              </a:rPr>
              <a:t>FlipCoin</a:t>
            </a:r>
            <a:r>
              <a:rPr lang="en-US" sz="2000" dirty="0">
                <a:solidFill>
                  <a:schemeClr val="accent3">
                    <a:lumMod val="10000"/>
                  </a:schemeClr>
                </a:solidFill>
              </a:rPr>
              <a:t> - system for managing secure product transactions and mining operations</a:t>
            </a:r>
          </a:p>
          <a:p>
            <a:pPr>
              <a:buFont typeface="Arial" panose="020B0604020202020204" pitchFamily="34" charset="0"/>
              <a:buChar char="•"/>
            </a:pPr>
            <a:r>
              <a:rPr lang="en-US" sz="2000" b="1" dirty="0">
                <a:solidFill>
                  <a:schemeClr val="accent3">
                    <a:lumMod val="10000"/>
                  </a:schemeClr>
                </a:solidFill>
              </a:rPr>
              <a:t>Online Library System</a:t>
            </a:r>
          </a:p>
          <a:p>
            <a:pPr>
              <a:buFont typeface="Arial" panose="020B0604020202020204" pitchFamily="34" charset="0"/>
              <a:buChar char="•"/>
            </a:pPr>
            <a:r>
              <a:rPr lang="en-US" sz="2000" b="1" dirty="0">
                <a:solidFill>
                  <a:schemeClr val="accent3">
                    <a:lumMod val="10000"/>
                  </a:schemeClr>
                </a:solidFill>
              </a:rPr>
              <a:t>Smart Parking System</a:t>
            </a:r>
          </a:p>
          <a:p>
            <a:pPr>
              <a:buNone/>
            </a:pPr>
            <a:r>
              <a:rPr lang="en-US" sz="2000" dirty="0">
                <a:solidFill>
                  <a:schemeClr val="accent3">
                    <a:lumMod val="10000"/>
                  </a:schemeClr>
                </a:solidFill>
              </a:rPr>
              <a:t>For each system, we had:</a:t>
            </a:r>
          </a:p>
          <a:p>
            <a:pPr>
              <a:buFont typeface="Arial" panose="020B0604020202020204" pitchFamily="34" charset="0"/>
              <a:buChar char="•"/>
            </a:pPr>
            <a:r>
              <a:rPr lang="en-US" sz="2000" dirty="0">
                <a:solidFill>
                  <a:schemeClr val="accent3">
                    <a:lumMod val="10000"/>
                  </a:schemeClr>
                </a:solidFill>
              </a:rPr>
              <a:t>A full textual description</a:t>
            </a:r>
          </a:p>
          <a:p>
            <a:pPr>
              <a:buFont typeface="Arial" panose="020B0604020202020204" pitchFamily="34" charset="0"/>
              <a:buChar char="•"/>
            </a:pPr>
            <a:r>
              <a:rPr lang="en-US" sz="2000" dirty="0">
                <a:solidFill>
                  <a:schemeClr val="accent3">
                    <a:lumMod val="10000"/>
                  </a:schemeClr>
                </a:solidFill>
              </a:rPr>
              <a:t>An original UML diagram</a:t>
            </a:r>
          </a:p>
          <a:p>
            <a:pPr>
              <a:buFont typeface="Arial" panose="020B0604020202020204" pitchFamily="34" charset="0"/>
              <a:buChar char="•"/>
            </a:pPr>
            <a:r>
              <a:rPr lang="en-US" sz="2000" dirty="0">
                <a:solidFill>
                  <a:schemeClr val="accent3">
                    <a:lumMod val="10000"/>
                  </a:schemeClr>
                </a:solidFill>
              </a:rPr>
              <a:t>A diagram generated by our system after five improvement prompt</a:t>
            </a:r>
          </a:p>
        </p:txBody>
      </p:sp>
    </p:spTree>
    <p:extLst>
      <p:ext uri="{BB962C8B-B14F-4D97-AF65-F5344CB8AC3E}">
        <p14:creationId xmlns:p14="http://schemas.microsoft.com/office/powerpoint/2010/main" val="3551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lumMod val="20000"/>
                <a:lumOff val="80000"/>
              </a:schemeClr>
            </a:gs>
            <a:gs pos="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C8A4-D7CF-D868-A276-EC580D6E4B0A}"/>
              </a:ext>
            </a:extLst>
          </p:cNvPr>
          <p:cNvSpPr>
            <a:spLocks noGrp="1"/>
          </p:cNvSpPr>
          <p:nvPr>
            <p:ph type="title"/>
          </p:nvPr>
        </p:nvSpPr>
        <p:spPr>
          <a:xfrm>
            <a:off x="1850800" y="1654833"/>
            <a:ext cx="8490400" cy="3785600"/>
          </a:xfrm>
        </p:spPr>
        <p:txBody>
          <a:bodyPr wrap="square" anchor="ctr">
            <a:normAutofit/>
          </a:bodyPr>
          <a:lstStyle/>
          <a:p>
            <a:pPr rtl="1">
              <a:lnSpc>
                <a:spcPct val="90000"/>
              </a:lnSpc>
            </a:pPr>
            <a:r>
              <a:rPr lang="en-US" sz="4400" dirty="0">
                <a:latin typeface="Calibri" panose="020F0502020204030204" pitchFamily="34" charset="0"/>
                <a:ea typeface="Calibri" panose="020F0502020204030204" pitchFamily="34" charset="0"/>
                <a:cs typeface="Calibri" panose="020F0502020204030204" pitchFamily="34" charset="0"/>
              </a:rPr>
              <a:t>Results and Conclusions</a:t>
            </a:r>
          </a:p>
        </p:txBody>
      </p:sp>
    </p:spTree>
    <p:extLst>
      <p:ext uri="{BB962C8B-B14F-4D97-AF65-F5344CB8AC3E}">
        <p14:creationId xmlns:p14="http://schemas.microsoft.com/office/powerpoint/2010/main" val="3476525685"/>
      </p:ext>
    </p:extLst>
  </p:cSld>
  <p:clrMapOvr>
    <a:masterClrMapping/>
  </p:clrMapOvr>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Aquatic and Physical Therapy Center XL by Slidesgo</Template>
  <TotalTime>1824</TotalTime>
  <Words>1209</Words>
  <Application>Microsoft Office PowerPoint</Application>
  <PresentationFormat>Widescreen</PresentationFormat>
  <Paragraphs>283</Paragraphs>
  <Slides>14</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Aptos</vt:lpstr>
      <vt:lpstr>Arial</vt:lpstr>
      <vt:lpstr>Calibri</vt:lpstr>
      <vt:lpstr>Fira Sans Condensed</vt:lpstr>
      <vt:lpstr>Josefin Sans</vt:lpstr>
      <vt:lpstr>Open Sans</vt:lpstr>
      <vt:lpstr>Open Sans Light</vt:lpstr>
      <vt:lpstr>Open Sans SemiBold</vt:lpstr>
      <vt:lpstr>Proxima Nova</vt:lpstr>
      <vt:lpstr>Proxima Nova Semibold</vt:lpstr>
      <vt:lpstr>Aquatic and Physical Therapy Center XL by Slidesgo</vt:lpstr>
      <vt:lpstr>Slidesgo Final Pages</vt:lpstr>
      <vt:lpstr>1_Slidesgo Final Pages</vt:lpstr>
      <vt:lpstr>UML Diagram Assistance System</vt:lpstr>
      <vt:lpstr>System Updates &amp; Improvements</vt:lpstr>
      <vt:lpstr>Solution Design</vt:lpstr>
      <vt:lpstr>prompt</vt:lpstr>
      <vt:lpstr>PowerPoint Presentation</vt:lpstr>
      <vt:lpstr>Prompt for Improve </vt:lpstr>
      <vt:lpstr>PowerPoint Presentation</vt:lpstr>
      <vt:lpstr>evaluation </vt:lpstr>
      <vt:lpstr>Results and Conclusions</vt:lpstr>
      <vt:lpstr>PowerPoint Presentation</vt:lpstr>
      <vt:lpstr>PowerPoint Presentation</vt:lpstr>
      <vt:lpstr>PowerPoint Presentation</vt:lpstr>
      <vt:lpstr>Conclusions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layan abu sinni</dc:creator>
  <cp:lastModifiedBy>lama abo alnaaj</cp:lastModifiedBy>
  <cp:revision>36</cp:revision>
  <dcterms:created xsi:type="dcterms:W3CDTF">2025-06-02T15:28:13Z</dcterms:created>
  <dcterms:modified xsi:type="dcterms:W3CDTF">2025-08-31T11:33:51Z</dcterms:modified>
</cp:coreProperties>
</file>