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74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80" r:id="rId9"/>
    <p:sldId id="266" r:id="rId10"/>
    <p:sldId id="273" r:id="rId11"/>
    <p:sldId id="285" r:id="rId12"/>
    <p:sldId id="288" r:id="rId13"/>
    <p:sldId id="286" r:id="rId14"/>
    <p:sldId id="287" r:id="rId15"/>
    <p:sldId id="264" r:id="rId16"/>
    <p:sldId id="265" r:id="rId17"/>
    <p:sldId id="278" r:id="rId18"/>
    <p:sldId id="274" r:id="rId19"/>
    <p:sldId id="272" r:id="rId20"/>
    <p:sldId id="271" r:id="rId21"/>
    <p:sldId id="27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44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7508F0-C54D-4D89-93E2-BED01579999A}" v="2" dt="2025-05-05T18:29:10.1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57" autoAdjust="0"/>
    <p:restoredTop sz="93447" autoAdjust="0"/>
  </p:normalViewPr>
  <p:slideViewPr>
    <p:cSldViewPr snapToGrid="0" showGuides="1">
      <p:cViewPr varScale="1">
        <p:scale>
          <a:sx n="84" d="100"/>
          <a:sy n="84" d="100"/>
        </p:scale>
        <p:origin x="824" y="56"/>
      </p:cViewPr>
      <p:guideLst>
        <p:guide orient="horz" pos="1620"/>
        <p:guide pos="28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yan abu sinni" userId="de7a96f906051acc" providerId="LiveId" clId="{567508F0-C54D-4D89-93E2-BED01579999A}"/>
    <pc:docChg chg="undo custSel modSld">
      <pc:chgData name="layan abu sinni" userId="de7a96f906051acc" providerId="LiveId" clId="{567508F0-C54D-4D89-93E2-BED01579999A}" dt="2025-05-05T18:34:47.902" v="143"/>
      <pc:docMkLst>
        <pc:docMk/>
      </pc:docMkLst>
      <pc:sldChg chg="modSp mod">
        <pc:chgData name="layan abu sinni" userId="de7a96f906051acc" providerId="LiveId" clId="{567508F0-C54D-4D89-93E2-BED01579999A}" dt="2025-05-05T18:22:53.954" v="19" actId="20577"/>
        <pc:sldMkLst>
          <pc:docMk/>
          <pc:sldMk cId="0" sldId="258"/>
        </pc:sldMkLst>
        <pc:spChg chg="mod">
          <ac:chgData name="layan abu sinni" userId="de7a96f906051acc" providerId="LiveId" clId="{567508F0-C54D-4D89-93E2-BED01579999A}" dt="2025-05-05T18:22:53.954" v="19" actId="20577"/>
          <ac:spMkLst>
            <pc:docMk/>
            <pc:sldMk cId="0" sldId="258"/>
            <ac:spMk id="68" creationId="{00000000-0000-0000-0000-000000000000}"/>
          </ac:spMkLst>
        </pc:spChg>
      </pc:sldChg>
      <pc:sldChg chg="modSp mod modNotesTx">
        <pc:chgData name="layan abu sinni" userId="de7a96f906051acc" providerId="LiveId" clId="{567508F0-C54D-4D89-93E2-BED01579999A}" dt="2025-05-05T18:22:11.611" v="9" actId="20577"/>
        <pc:sldMkLst>
          <pc:docMk/>
          <pc:sldMk cId="0" sldId="259"/>
        </pc:sldMkLst>
        <pc:spChg chg="mod">
          <ac:chgData name="layan abu sinni" userId="de7a96f906051acc" providerId="LiveId" clId="{567508F0-C54D-4D89-93E2-BED01579999A}" dt="2025-05-05T18:22:00.755" v="6" actId="20577"/>
          <ac:spMkLst>
            <pc:docMk/>
            <pc:sldMk cId="0" sldId="259"/>
            <ac:spMk id="74" creationId="{00000000-0000-0000-0000-000000000000}"/>
          </ac:spMkLst>
        </pc:spChg>
      </pc:sldChg>
      <pc:sldChg chg="modSp mod">
        <pc:chgData name="layan abu sinni" userId="de7a96f906051acc" providerId="LiveId" clId="{567508F0-C54D-4D89-93E2-BED01579999A}" dt="2025-05-05T18:24:07.132" v="23" actId="20577"/>
        <pc:sldMkLst>
          <pc:docMk/>
          <pc:sldMk cId="0" sldId="261"/>
        </pc:sldMkLst>
        <pc:spChg chg="mod">
          <ac:chgData name="layan abu sinni" userId="de7a96f906051acc" providerId="LiveId" clId="{567508F0-C54D-4D89-93E2-BED01579999A}" dt="2025-05-05T18:24:07.132" v="23" actId="20577"/>
          <ac:spMkLst>
            <pc:docMk/>
            <pc:sldMk cId="0" sldId="261"/>
            <ac:spMk id="85" creationId="{00000000-0000-0000-0000-000000000000}"/>
          </ac:spMkLst>
        </pc:spChg>
      </pc:sldChg>
      <pc:sldChg chg="modNotesTx">
        <pc:chgData name="layan abu sinni" userId="de7a96f906051acc" providerId="LiveId" clId="{567508F0-C54D-4D89-93E2-BED01579999A}" dt="2025-05-05T18:24:33.806" v="24" actId="20577"/>
        <pc:sldMkLst>
          <pc:docMk/>
          <pc:sldMk cId="0" sldId="266"/>
        </pc:sldMkLst>
      </pc:sldChg>
      <pc:sldChg chg="modSp mod modNotesTx">
        <pc:chgData name="layan abu sinni" userId="de7a96f906051acc" providerId="LiveId" clId="{567508F0-C54D-4D89-93E2-BED01579999A}" dt="2025-05-05T18:34:13.241" v="137" actId="20577"/>
        <pc:sldMkLst>
          <pc:docMk/>
          <pc:sldMk cId="0" sldId="273"/>
        </pc:sldMkLst>
        <pc:spChg chg="mod">
          <ac:chgData name="layan abu sinni" userId="de7a96f906051acc" providerId="LiveId" clId="{567508F0-C54D-4D89-93E2-BED01579999A}" dt="2025-05-05T18:26:05.653" v="32"/>
          <ac:spMkLst>
            <pc:docMk/>
            <pc:sldMk cId="0" sldId="273"/>
            <ac:spMk id="9" creationId="{00000000-0000-0000-0000-000000000000}"/>
          </ac:spMkLst>
        </pc:spChg>
        <pc:spChg chg="mod">
          <ac:chgData name="layan abu sinni" userId="de7a96f906051acc" providerId="LiveId" clId="{567508F0-C54D-4D89-93E2-BED01579999A}" dt="2025-05-05T18:25:07.824" v="30" actId="20577"/>
          <ac:spMkLst>
            <pc:docMk/>
            <pc:sldMk cId="0" sldId="273"/>
            <ac:spMk id="10" creationId="{00000000-0000-0000-0000-000000000000}"/>
          </ac:spMkLst>
        </pc:spChg>
      </pc:sldChg>
      <pc:sldChg chg="modSp mod modNotesTx">
        <pc:chgData name="layan abu sinni" userId="de7a96f906051acc" providerId="LiveId" clId="{567508F0-C54D-4D89-93E2-BED01579999A}" dt="2025-05-05T18:34:36.994" v="139" actId="20577"/>
        <pc:sldMkLst>
          <pc:docMk/>
          <pc:sldMk cId="0" sldId="285"/>
        </pc:sldMkLst>
        <pc:spChg chg="mod">
          <ac:chgData name="layan abu sinni" userId="de7a96f906051acc" providerId="LiveId" clId="{567508F0-C54D-4D89-93E2-BED01579999A}" dt="2025-05-05T18:30:31.300" v="93" actId="113"/>
          <ac:spMkLst>
            <pc:docMk/>
            <pc:sldMk cId="0" sldId="285"/>
            <ac:spMk id="4" creationId="{00000000-0000-0000-0000-000000000000}"/>
          </ac:spMkLst>
        </pc:spChg>
        <pc:spChg chg="mod">
          <ac:chgData name="layan abu sinni" userId="de7a96f906051acc" providerId="LiveId" clId="{567508F0-C54D-4D89-93E2-BED01579999A}" dt="2025-05-05T18:26:14.415" v="33"/>
          <ac:spMkLst>
            <pc:docMk/>
            <pc:sldMk cId="0" sldId="285"/>
            <ac:spMk id="9" creationId="{00000000-0000-0000-0000-000000000000}"/>
          </ac:spMkLst>
        </pc:spChg>
        <pc:spChg chg="mod">
          <ac:chgData name="layan abu sinni" userId="de7a96f906051acc" providerId="LiveId" clId="{567508F0-C54D-4D89-93E2-BED01579999A}" dt="2025-05-05T18:34:36.994" v="139" actId="20577"/>
          <ac:spMkLst>
            <pc:docMk/>
            <pc:sldMk cId="0" sldId="285"/>
            <ac:spMk id="10" creationId="{00000000-0000-0000-0000-000000000000}"/>
          </ac:spMkLst>
        </pc:spChg>
      </pc:sldChg>
      <pc:sldChg chg="modSp mod modNotesTx">
        <pc:chgData name="layan abu sinni" userId="de7a96f906051acc" providerId="LiveId" clId="{567508F0-C54D-4D89-93E2-BED01579999A}" dt="2025-05-05T18:34:44.306" v="142"/>
        <pc:sldMkLst>
          <pc:docMk/>
          <pc:sldMk cId="0" sldId="286"/>
        </pc:sldMkLst>
        <pc:spChg chg="mod">
          <ac:chgData name="layan abu sinni" userId="de7a96f906051acc" providerId="LiveId" clId="{567508F0-C54D-4D89-93E2-BED01579999A}" dt="2025-05-05T18:31:14.593" v="103" actId="207"/>
          <ac:spMkLst>
            <pc:docMk/>
            <pc:sldMk cId="0" sldId="286"/>
            <ac:spMk id="4" creationId="{00000000-0000-0000-0000-000000000000}"/>
          </ac:spMkLst>
        </pc:spChg>
        <pc:spChg chg="mod">
          <ac:chgData name="layan abu sinni" userId="de7a96f906051acc" providerId="LiveId" clId="{567508F0-C54D-4D89-93E2-BED01579999A}" dt="2025-05-05T18:27:13.511" v="35"/>
          <ac:spMkLst>
            <pc:docMk/>
            <pc:sldMk cId="0" sldId="286"/>
            <ac:spMk id="9" creationId="{00000000-0000-0000-0000-000000000000}"/>
          </ac:spMkLst>
        </pc:spChg>
        <pc:spChg chg="mod">
          <ac:chgData name="layan abu sinni" userId="de7a96f906051acc" providerId="LiveId" clId="{567508F0-C54D-4D89-93E2-BED01579999A}" dt="2025-05-05T18:34:44.306" v="142"/>
          <ac:spMkLst>
            <pc:docMk/>
            <pc:sldMk cId="0" sldId="286"/>
            <ac:spMk id="10" creationId="{00000000-0000-0000-0000-000000000000}"/>
          </ac:spMkLst>
        </pc:spChg>
      </pc:sldChg>
      <pc:sldChg chg="modSp mod modNotesTx">
        <pc:chgData name="layan abu sinni" userId="de7a96f906051acc" providerId="LiveId" clId="{567508F0-C54D-4D89-93E2-BED01579999A}" dt="2025-05-05T18:34:47.902" v="143"/>
        <pc:sldMkLst>
          <pc:docMk/>
          <pc:sldMk cId="0" sldId="287"/>
        </pc:sldMkLst>
        <pc:spChg chg="mod">
          <ac:chgData name="layan abu sinni" userId="de7a96f906051acc" providerId="LiveId" clId="{567508F0-C54D-4D89-93E2-BED01579999A}" dt="2025-05-05T18:32:37.540" v="117" actId="122"/>
          <ac:spMkLst>
            <pc:docMk/>
            <pc:sldMk cId="0" sldId="287"/>
            <ac:spMk id="4" creationId="{00000000-0000-0000-0000-000000000000}"/>
          </ac:spMkLst>
        </pc:spChg>
        <pc:spChg chg="mod">
          <ac:chgData name="layan abu sinni" userId="de7a96f906051acc" providerId="LiveId" clId="{567508F0-C54D-4D89-93E2-BED01579999A}" dt="2025-05-05T18:27:17.832" v="36"/>
          <ac:spMkLst>
            <pc:docMk/>
            <pc:sldMk cId="0" sldId="287"/>
            <ac:spMk id="9" creationId="{00000000-0000-0000-0000-000000000000}"/>
          </ac:spMkLst>
        </pc:spChg>
        <pc:spChg chg="mod">
          <ac:chgData name="layan abu sinni" userId="de7a96f906051acc" providerId="LiveId" clId="{567508F0-C54D-4D89-93E2-BED01579999A}" dt="2025-05-05T18:34:47.902" v="143"/>
          <ac:spMkLst>
            <pc:docMk/>
            <pc:sldMk cId="0" sldId="287"/>
            <ac:spMk id="10" creationId="{00000000-0000-0000-0000-000000000000}"/>
          </ac:spMkLst>
        </pc:spChg>
        <pc:picChg chg="mod">
          <ac:chgData name="layan abu sinni" userId="de7a96f906051acc" providerId="LiveId" clId="{567508F0-C54D-4D89-93E2-BED01579999A}" dt="2025-05-05T18:31:59.530" v="108" actId="1076"/>
          <ac:picMkLst>
            <pc:docMk/>
            <pc:sldMk cId="0" sldId="287"/>
            <ac:picMk id="2" creationId="{00000000-0000-0000-0000-000000000000}"/>
          </ac:picMkLst>
        </pc:picChg>
      </pc:sldChg>
      <pc:sldChg chg="modSp mod modNotesTx">
        <pc:chgData name="layan abu sinni" userId="de7a96f906051acc" providerId="LiveId" clId="{567508F0-C54D-4D89-93E2-BED01579999A}" dt="2025-05-05T18:34:40.916" v="141" actId="20577"/>
        <pc:sldMkLst>
          <pc:docMk/>
          <pc:sldMk cId="0" sldId="288"/>
        </pc:sldMkLst>
        <pc:spChg chg="mod">
          <ac:chgData name="layan abu sinni" userId="de7a96f906051acc" providerId="LiveId" clId="{567508F0-C54D-4D89-93E2-BED01579999A}" dt="2025-05-05T18:30:18.266" v="90" actId="1076"/>
          <ac:spMkLst>
            <pc:docMk/>
            <pc:sldMk cId="0" sldId="288"/>
            <ac:spMk id="4" creationId="{00000000-0000-0000-0000-000000000000}"/>
          </ac:spMkLst>
        </pc:spChg>
        <pc:spChg chg="mod">
          <ac:chgData name="layan abu sinni" userId="de7a96f906051acc" providerId="LiveId" clId="{567508F0-C54D-4D89-93E2-BED01579999A}" dt="2025-05-05T18:27:07.632" v="34"/>
          <ac:spMkLst>
            <pc:docMk/>
            <pc:sldMk cId="0" sldId="288"/>
            <ac:spMk id="9" creationId="{00000000-0000-0000-0000-000000000000}"/>
          </ac:spMkLst>
        </pc:spChg>
        <pc:spChg chg="mod">
          <ac:chgData name="layan abu sinni" userId="de7a96f906051acc" providerId="LiveId" clId="{567508F0-C54D-4D89-93E2-BED01579999A}" dt="2025-05-05T18:34:40.916" v="141" actId="20577"/>
          <ac:spMkLst>
            <pc:docMk/>
            <pc:sldMk cId="0" sldId="288"/>
            <ac:spMk id="10" creationId="{00000000-0000-0000-0000-000000000000}"/>
          </ac:spMkLst>
        </pc:spChg>
        <pc:picChg chg="mod">
          <ac:chgData name="layan abu sinni" userId="de7a96f906051acc" providerId="LiveId" clId="{567508F0-C54D-4D89-93E2-BED01579999A}" dt="2025-05-05T18:30:00.282" v="87" actId="1076"/>
          <ac:picMkLst>
            <pc:docMk/>
            <pc:sldMk cId="0" sldId="288"/>
            <ac:picMk id="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704020202020204"/>
      <a:defRPr sz="1400" b="0" i="0" u="none" strike="noStrike" cap="none">
        <a:solidFill>
          <a:srgbClr val="000000"/>
        </a:solidFill>
        <a:latin typeface="Arial" panose="020B0704020202020204"/>
        <a:ea typeface="Arial" panose="020B0704020202020204"/>
        <a:cs typeface="Arial" panose="020B0704020202020204"/>
        <a:sym typeface="Arial" panose="020B07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3fc7235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3fc7235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3fc7235f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3fc7235f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11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 fontAlgn="base">
              <a:buFont typeface="Arial" panose="020B07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 fontAlgn="base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2e1dba88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2e1dba88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57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2e1dba88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2e1dba88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2e1dba88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2e1dba88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he-IL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2e1dba88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2e1dba88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2e1dba88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2e1dba88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he-IL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39c75298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39c75298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704020202020204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529038"/>
            <a:ext cx="6919800" cy="20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721100"/>
            <a:ext cx="2308200" cy="7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1" name="Google Shape;11;p2"/>
          <p:cNvGrpSpPr/>
          <p:nvPr/>
        </p:nvGrpSpPr>
        <p:grpSpPr>
          <a:xfrm>
            <a:off x="-386316" y="-769880"/>
            <a:ext cx="9276274" cy="9176905"/>
            <a:chOff x="-386316" y="-769880"/>
            <a:chExt cx="9276274" cy="9176905"/>
          </a:xfrm>
        </p:grpSpPr>
        <p:sp>
          <p:nvSpPr>
            <p:cNvPr id="12" name="Google Shape;12;p2"/>
            <p:cNvSpPr/>
            <p:nvPr/>
          </p:nvSpPr>
          <p:spPr>
            <a:xfrm>
              <a:off x="7629958" y="3058625"/>
              <a:ext cx="1260000" cy="5348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36200" y="3879112"/>
              <a:ext cx="1260000" cy="3707400"/>
            </a:xfrm>
            <a:prstGeom prst="roundRect">
              <a:avLst>
                <a:gd name="adj" fmla="val 50000"/>
              </a:avLst>
            </a:prstGeom>
            <a:solidFill>
              <a:srgbClr val="74CEC4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312387" y="-769880"/>
              <a:ext cx="677400" cy="18285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-38477" y="-27518"/>
              <a:ext cx="698700" cy="698700"/>
            </a:xfrm>
            <a:prstGeom prst="chord">
              <a:avLst>
                <a:gd name="adj1" fmla="val 5399387"/>
                <a:gd name="adj2" fmla="val 16200000"/>
              </a:avLst>
            </a:prstGeom>
            <a:solidFill>
              <a:srgbClr val="74CEC4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 rot="10800000">
              <a:off x="-386316" y="-27518"/>
              <a:ext cx="698700" cy="698700"/>
            </a:xfrm>
            <a:prstGeom prst="chord">
              <a:avLst>
                <a:gd name="adj1" fmla="val 5399387"/>
                <a:gd name="adj2" fmla="val 16200000"/>
              </a:avLst>
            </a:prstGeom>
            <a:solidFill>
              <a:srgbClr val="F2557A">
                <a:alpha val="524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2312325" y="3532875"/>
            <a:ext cx="58536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1"/>
          </p:nvPr>
        </p:nvSpPr>
        <p:spPr>
          <a:xfrm>
            <a:off x="2312275" y="1078725"/>
            <a:ext cx="5853600" cy="23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99" name="Google Shape;99;p14"/>
          <p:cNvGrpSpPr/>
          <p:nvPr/>
        </p:nvGrpSpPr>
        <p:grpSpPr>
          <a:xfrm>
            <a:off x="-3284446" y="334071"/>
            <a:ext cx="5348400" cy="2153758"/>
            <a:chOff x="-3284446" y="334071"/>
            <a:chExt cx="5348400" cy="2153758"/>
          </a:xfrm>
        </p:grpSpPr>
        <p:sp>
          <p:nvSpPr>
            <p:cNvPr id="100" name="Google Shape;100;p14"/>
            <p:cNvSpPr/>
            <p:nvPr/>
          </p:nvSpPr>
          <p:spPr>
            <a:xfrm rot="5400000" flipH="1">
              <a:off x="1474729" y="1719229"/>
              <a:ext cx="277200" cy="27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 rot="5400000" flipH="1">
              <a:off x="-1240246" y="-1710129"/>
              <a:ext cx="1260000" cy="53484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 rot="5400000" flipH="1">
              <a:off x="-1240233" y="4129"/>
              <a:ext cx="1260000" cy="3707400"/>
            </a:xfrm>
            <a:prstGeom prst="roundRect">
              <a:avLst>
                <a:gd name="adj" fmla="val 50000"/>
              </a:avLst>
            </a:prstGeom>
            <a:solidFill>
              <a:srgbClr val="F6F6F6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720000" y="1276938"/>
            <a:ext cx="37080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1"/>
          </p:nvPr>
        </p:nvSpPr>
        <p:spPr>
          <a:xfrm>
            <a:off x="720000" y="2750263"/>
            <a:ext cx="37080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6" name="Google Shape;106;p15"/>
          <p:cNvSpPr>
            <a:spLocks noGrp="1"/>
          </p:cNvSpPr>
          <p:nvPr>
            <p:ph type="pic" idx="2"/>
          </p:nvPr>
        </p:nvSpPr>
        <p:spPr>
          <a:xfrm>
            <a:off x="5273100" y="533863"/>
            <a:ext cx="2910000" cy="407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07" name="Google Shape;107;p15"/>
          <p:cNvGrpSpPr/>
          <p:nvPr/>
        </p:nvGrpSpPr>
        <p:grpSpPr>
          <a:xfrm>
            <a:off x="-1050200" y="3866575"/>
            <a:ext cx="1931825" cy="6297300"/>
            <a:chOff x="-1050200" y="3866575"/>
            <a:chExt cx="1931825" cy="6297300"/>
          </a:xfrm>
        </p:grpSpPr>
        <p:sp>
          <p:nvSpPr>
            <p:cNvPr id="108" name="Google Shape;108;p15"/>
            <p:cNvSpPr/>
            <p:nvPr/>
          </p:nvSpPr>
          <p:spPr>
            <a:xfrm rot="10800000" flipH="1">
              <a:off x="-1050200" y="3866575"/>
              <a:ext cx="1626600" cy="6297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 rot="10800000" flipH="1">
              <a:off x="211725" y="4650500"/>
              <a:ext cx="669900" cy="669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Albert Sans Light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1746175" y="445025"/>
            <a:ext cx="668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1746175" y="1215750"/>
            <a:ext cx="6684600" cy="3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3" name="Google Shape;123;p18"/>
          <p:cNvGrpSpPr/>
          <p:nvPr/>
        </p:nvGrpSpPr>
        <p:grpSpPr>
          <a:xfrm flipH="1">
            <a:off x="-1230850" y="2160950"/>
            <a:ext cx="2479800" cy="6297300"/>
            <a:chOff x="6564450" y="1268000"/>
            <a:chExt cx="2479800" cy="6297300"/>
          </a:xfrm>
        </p:grpSpPr>
        <p:sp>
          <p:nvSpPr>
            <p:cNvPr id="124" name="Google Shape;124;p18"/>
            <p:cNvSpPr/>
            <p:nvPr/>
          </p:nvSpPr>
          <p:spPr>
            <a:xfrm>
              <a:off x="7417650" y="1268000"/>
              <a:ext cx="1626600" cy="6297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6564450" y="2822300"/>
              <a:ext cx="1071600" cy="4365000"/>
            </a:xfrm>
            <a:prstGeom prst="roundRect">
              <a:avLst>
                <a:gd name="adj" fmla="val 50000"/>
              </a:avLst>
            </a:prstGeom>
            <a:solidFill>
              <a:srgbClr val="0584A4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890850" y="2109800"/>
              <a:ext cx="418800" cy="418800"/>
            </a:xfrm>
            <a:prstGeom prst="ellipse">
              <a:avLst/>
            </a:prstGeom>
            <a:solidFill>
              <a:srgbClr val="F2557A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1721750" y="445025"/>
            <a:ext cx="57003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29" name="Google Shape;129;p19"/>
          <p:cNvGrpSpPr/>
          <p:nvPr/>
        </p:nvGrpSpPr>
        <p:grpSpPr>
          <a:xfrm>
            <a:off x="-107146" y="-909126"/>
            <a:ext cx="9417818" cy="8992626"/>
            <a:chOff x="-107146" y="-909126"/>
            <a:chExt cx="9417818" cy="8992626"/>
          </a:xfrm>
        </p:grpSpPr>
        <p:sp>
          <p:nvSpPr>
            <p:cNvPr id="130" name="Google Shape;130;p19"/>
            <p:cNvSpPr/>
            <p:nvPr/>
          </p:nvSpPr>
          <p:spPr>
            <a:xfrm rot="10800000" flipH="1">
              <a:off x="8519272" y="3954900"/>
              <a:ext cx="791400" cy="4128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 rot="10800000" flipH="1">
              <a:off x="7958000" y="4588140"/>
              <a:ext cx="791400" cy="2862000"/>
            </a:xfrm>
            <a:prstGeom prst="roundRect">
              <a:avLst>
                <a:gd name="adj" fmla="val 50000"/>
              </a:avLst>
            </a:prstGeom>
            <a:solidFill>
              <a:srgbClr val="0584A4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grpSp>
          <p:nvGrpSpPr>
            <p:cNvPr id="132" name="Google Shape;132;p19"/>
            <p:cNvGrpSpPr/>
            <p:nvPr/>
          </p:nvGrpSpPr>
          <p:grpSpPr>
            <a:xfrm rot="5400000">
              <a:off x="-544100" y="-472171"/>
              <a:ext cx="1828500" cy="954591"/>
              <a:chOff x="-1253563" y="3992679"/>
              <a:chExt cx="1828500" cy="954591"/>
            </a:xfrm>
          </p:grpSpPr>
          <p:sp>
            <p:nvSpPr>
              <p:cNvPr id="133" name="Google Shape;133;p19"/>
              <p:cNvSpPr/>
              <p:nvPr/>
            </p:nvSpPr>
            <p:spPr>
              <a:xfrm rot="5400000" flipH="1">
                <a:off x="-119071" y="3992679"/>
                <a:ext cx="277200" cy="27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134" name="Google Shape;134;p19"/>
              <p:cNvSpPr/>
              <p:nvPr/>
            </p:nvSpPr>
            <p:spPr>
              <a:xfrm rot="5400000">
                <a:off x="-678013" y="3694320"/>
                <a:ext cx="677400" cy="1828500"/>
              </a:xfrm>
              <a:prstGeom prst="roundRect">
                <a:avLst>
                  <a:gd name="adj" fmla="val 50000"/>
                </a:avLst>
              </a:prstGeom>
              <a:solidFill>
                <a:srgbClr val="F2557A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</p:grp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7" name="Google Shape;137;p20"/>
          <p:cNvGrpSpPr/>
          <p:nvPr/>
        </p:nvGrpSpPr>
        <p:grpSpPr>
          <a:xfrm flipH="1">
            <a:off x="-822466" y="-3825506"/>
            <a:ext cx="9983475" cy="8969006"/>
            <a:chOff x="-22300" y="-3825506"/>
            <a:chExt cx="9983475" cy="8969006"/>
          </a:xfrm>
        </p:grpSpPr>
        <p:sp>
          <p:nvSpPr>
            <p:cNvPr id="138" name="Google Shape;138;p20"/>
            <p:cNvSpPr/>
            <p:nvPr/>
          </p:nvSpPr>
          <p:spPr>
            <a:xfrm flipH="1">
              <a:off x="8312375" y="-678400"/>
              <a:ext cx="1648800" cy="164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39" name="Google Shape;139;p20"/>
            <p:cNvSpPr/>
            <p:nvPr/>
          </p:nvSpPr>
          <p:spPr>
            <a:xfrm rot="5400000" flipH="1">
              <a:off x="-27100" y="4612200"/>
              <a:ext cx="536100" cy="5265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40" name="Google Shape;140;p20"/>
            <p:cNvSpPr/>
            <p:nvPr/>
          </p:nvSpPr>
          <p:spPr>
            <a:xfrm flipH="1">
              <a:off x="171200" y="4469010"/>
              <a:ext cx="526500" cy="526500"/>
            </a:xfrm>
            <a:prstGeom prst="ellipse">
              <a:avLst/>
            </a:prstGeom>
            <a:solidFill>
              <a:srgbClr val="0584A4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7819550" y="-3825506"/>
              <a:ext cx="1483500" cy="4365000"/>
            </a:xfrm>
            <a:prstGeom prst="roundRect">
              <a:avLst>
                <a:gd name="adj" fmla="val 50000"/>
              </a:avLst>
            </a:prstGeom>
            <a:solidFill>
              <a:srgbClr val="F6F6F6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44" name="Google Shape;144;p21"/>
          <p:cNvGrpSpPr/>
          <p:nvPr/>
        </p:nvGrpSpPr>
        <p:grpSpPr>
          <a:xfrm>
            <a:off x="-107146" y="-909126"/>
            <a:ext cx="9417818" cy="8992626"/>
            <a:chOff x="-107146" y="-909126"/>
            <a:chExt cx="9417818" cy="8992626"/>
          </a:xfrm>
        </p:grpSpPr>
        <p:sp>
          <p:nvSpPr>
            <p:cNvPr id="145" name="Google Shape;145;p21"/>
            <p:cNvSpPr/>
            <p:nvPr/>
          </p:nvSpPr>
          <p:spPr>
            <a:xfrm rot="10800000" flipH="1">
              <a:off x="8519272" y="3954900"/>
              <a:ext cx="791400" cy="4128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 rot="10800000" flipH="1">
              <a:off x="7958000" y="4588140"/>
              <a:ext cx="791400" cy="2862000"/>
            </a:xfrm>
            <a:prstGeom prst="roundRect">
              <a:avLst>
                <a:gd name="adj" fmla="val 50000"/>
              </a:avLst>
            </a:prstGeom>
            <a:solidFill>
              <a:srgbClr val="0584A4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grpSp>
          <p:nvGrpSpPr>
            <p:cNvPr id="147" name="Google Shape;147;p21"/>
            <p:cNvGrpSpPr/>
            <p:nvPr/>
          </p:nvGrpSpPr>
          <p:grpSpPr>
            <a:xfrm rot="5400000">
              <a:off x="-544100" y="-472171"/>
              <a:ext cx="1828500" cy="954591"/>
              <a:chOff x="-1253563" y="3992679"/>
              <a:chExt cx="1828500" cy="954591"/>
            </a:xfrm>
          </p:grpSpPr>
          <p:sp>
            <p:nvSpPr>
              <p:cNvPr id="148" name="Google Shape;148;p21"/>
              <p:cNvSpPr/>
              <p:nvPr/>
            </p:nvSpPr>
            <p:spPr>
              <a:xfrm rot="5400000" flipH="1">
                <a:off x="-119071" y="3992679"/>
                <a:ext cx="277200" cy="27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149" name="Google Shape;149;p21"/>
              <p:cNvSpPr/>
              <p:nvPr/>
            </p:nvSpPr>
            <p:spPr>
              <a:xfrm rot="5400000">
                <a:off x="-678013" y="3694320"/>
                <a:ext cx="677400" cy="1828500"/>
              </a:xfrm>
              <a:prstGeom prst="roundRect">
                <a:avLst>
                  <a:gd name="adj" fmla="val 50000"/>
                </a:avLst>
              </a:prstGeom>
              <a:solidFill>
                <a:srgbClr val="F2557A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</p:grp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1"/>
          </p:nvPr>
        </p:nvSpPr>
        <p:spPr>
          <a:xfrm>
            <a:off x="3099859" y="1710975"/>
            <a:ext cx="3619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3" name="Google Shape;153;p22"/>
          <p:cNvSpPr txBox="1">
            <a:spLocks noGrp="1"/>
          </p:cNvSpPr>
          <p:nvPr>
            <p:ph type="subTitle" idx="2"/>
          </p:nvPr>
        </p:nvSpPr>
        <p:spPr>
          <a:xfrm>
            <a:off x="3099859" y="3946825"/>
            <a:ext cx="3619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3"/>
          </p:nvPr>
        </p:nvSpPr>
        <p:spPr>
          <a:xfrm>
            <a:off x="3099859" y="2828900"/>
            <a:ext cx="3619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5" name="Google Shape;155;p22"/>
          <p:cNvSpPr txBox="1">
            <a:spLocks noGrp="1"/>
          </p:cNvSpPr>
          <p:nvPr>
            <p:ph type="subTitle" idx="4"/>
          </p:nvPr>
        </p:nvSpPr>
        <p:spPr>
          <a:xfrm>
            <a:off x="3099859" y="1324575"/>
            <a:ext cx="3619800" cy="52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5"/>
          </p:nvPr>
        </p:nvSpPr>
        <p:spPr>
          <a:xfrm>
            <a:off x="3099859" y="3560425"/>
            <a:ext cx="3619800" cy="52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7" name="Google Shape;157;p22"/>
          <p:cNvSpPr txBox="1">
            <a:spLocks noGrp="1"/>
          </p:cNvSpPr>
          <p:nvPr>
            <p:ph type="subTitle" idx="6"/>
          </p:nvPr>
        </p:nvSpPr>
        <p:spPr>
          <a:xfrm>
            <a:off x="3099859" y="2442500"/>
            <a:ext cx="3619800" cy="52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58" name="Google Shape;158;p22"/>
          <p:cNvGrpSpPr/>
          <p:nvPr/>
        </p:nvGrpSpPr>
        <p:grpSpPr>
          <a:xfrm>
            <a:off x="-393450" y="136650"/>
            <a:ext cx="9412000" cy="7788778"/>
            <a:chOff x="-393450" y="136650"/>
            <a:chExt cx="9412000" cy="7788778"/>
          </a:xfrm>
        </p:grpSpPr>
        <p:sp>
          <p:nvSpPr>
            <p:cNvPr id="159" name="Google Shape;159;p22"/>
            <p:cNvSpPr/>
            <p:nvPr/>
          </p:nvSpPr>
          <p:spPr>
            <a:xfrm rot="10800000" flipH="1">
              <a:off x="8492050" y="136650"/>
              <a:ext cx="526500" cy="52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grpSp>
          <p:nvGrpSpPr>
            <p:cNvPr id="160" name="Google Shape;160;p22"/>
            <p:cNvGrpSpPr/>
            <p:nvPr/>
          </p:nvGrpSpPr>
          <p:grpSpPr>
            <a:xfrm>
              <a:off x="-393450" y="2571752"/>
              <a:ext cx="1462351" cy="5353676"/>
              <a:chOff x="-2108325" y="-2157248"/>
              <a:chExt cx="1462351" cy="5353676"/>
            </a:xfrm>
          </p:grpSpPr>
          <p:sp>
            <p:nvSpPr>
              <p:cNvPr id="161" name="Google Shape;161;p22"/>
              <p:cNvSpPr/>
              <p:nvPr/>
            </p:nvSpPr>
            <p:spPr>
              <a:xfrm rot="10800000" flipH="1">
                <a:off x="-2108325" y="-2157248"/>
                <a:ext cx="793500" cy="793500"/>
              </a:xfrm>
              <a:prstGeom prst="ellipse">
                <a:avLst/>
              </a:prstGeom>
              <a:solidFill>
                <a:srgbClr val="74CEC4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162" name="Google Shape;162;p22"/>
              <p:cNvSpPr/>
              <p:nvPr/>
            </p:nvSpPr>
            <p:spPr>
              <a:xfrm rot="10800000">
                <a:off x="-1665375" y="-1168572"/>
                <a:ext cx="1019400" cy="43650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</p:grp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5" name="Google Shape;165;p23"/>
          <p:cNvSpPr txBox="1">
            <a:spLocks noGrp="1"/>
          </p:cNvSpPr>
          <p:nvPr>
            <p:ph type="subTitle" idx="1"/>
          </p:nvPr>
        </p:nvSpPr>
        <p:spPr>
          <a:xfrm>
            <a:off x="716625" y="2255698"/>
            <a:ext cx="2439000" cy="187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6" name="Google Shape;166;p23"/>
          <p:cNvSpPr txBox="1">
            <a:spLocks noGrp="1"/>
          </p:cNvSpPr>
          <p:nvPr>
            <p:ph type="subTitle" idx="2"/>
          </p:nvPr>
        </p:nvSpPr>
        <p:spPr>
          <a:xfrm>
            <a:off x="3352500" y="2255698"/>
            <a:ext cx="2439000" cy="187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7" name="Google Shape;167;p23"/>
          <p:cNvSpPr txBox="1">
            <a:spLocks noGrp="1"/>
          </p:cNvSpPr>
          <p:nvPr>
            <p:ph type="subTitle" idx="3"/>
          </p:nvPr>
        </p:nvSpPr>
        <p:spPr>
          <a:xfrm>
            <a:off x="5988375" y="2255698"/>
            <a:ext cx="2439000" cy="187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8" name="Google Shape;168;p23"/>
          <p:cNvSpPr txBox="1">
            <a:spLocks noGrp="1"/>
          </p:cNvSpPr>
          <p:nvPr>
            <p:ph type="subTitle" idx="4"/>
          </p:nvPr>
        </p:nvSpPr>
        <p:spPr>
          <a:xfrm>
            <a:off x="716625" y="1480225"/>
            <a:ext cx="2439000" cy="86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5"/>
          </p:nvPr>
        </p:nvSpPr>
        <p:spPr>
          <a:xfrm>
            <a:off x="3352500" y="1480225"/>
            <a:ext cx="2439000" cy="86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6"/>
          </p:nvPr>
        </p:nvSpPr>
        <p:spPr>
          <a:xfrm>
            <a:off x="5988375" y="1480225"/>
            <a:ext cx="2439000" cy="86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71" name="Google Shape;171;p23"/>
          <p:cNvGrpSpPr/>
          <p:nvPr/>
        </p:nvGrpSpPr>
        <p:grpSpPr>
          <a:xfrm>
            <a:off x="-928775" y="-93025"/>
            <a:ext cx="10062875" cy="6791097"/>
            <a:chOff x="-928775" y="-93025"/>
            <a:chExt cx="10062875" cy="6791097"/>
          </a:xfrm>
        </p:grpSpPr>
        <p:sp>
          <p:nvSpPr>
            <p:cNvPr id="172" name="Google Shape;172;p23"/>
            <p:cNvSpPr/>
            <p:nvPr/>
          </p:nvSpPr>
          <p:spPr>
            <a:xfrm>
              <a:off x="-928775" y="-93025"/>
              <a:ext cx="1648800" cy="1648800"/>
            </a:xfrm>
            <a:prstGeom prst="ellipse">
              <a:avLst/>
            </a:prstGeom>
            <a:solidFill>
              <a:srgbClr val="74CEC4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grpSp>
          <p:nvGrpSpPr>
            <p:cNvPr id="173" name="Google Shape;173;p23"/>
            <p:cNvGrpSpPr/>
            <p:nvPr/>
          </p:nvGrpSpPr>
          <p:grpSpPr>
            <a:xfrm>
              <a:off x="8424000" y="4173728"/>
              <a:ext cx="710100" cy="2524343"/>
              <a:chOff x="8424000" y="4173728"/>
              <a:chExt cx="710100" cy="2524343"/>
            </a:xfrm>
          </p:grpSpPr>
          <p:sp>
            <p:nvSpPr>
              <p:cNvPr id="174" name="Google Shape;174;p23"/>
              <p:cNvSpPr/>
              <p:nvPr/>
            </p:nvSpPr>
            <p:spPr>
              <a:xfrm>
                <a:off x="8609250" y="4173728"/>
                <a:ext cx="339600" cy="339600"/>
              </a:xfrm>
              <a:prstGeom prst="ellipse">
                <a:avLst/>
              </a:prstGeom>
              <a:solidFill>
                <a:srgbClr val="F2557A">
                  <a:alpha val="76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175" name="Google Shape;175;p23"/>
              <p:cNvSpPr/>
              <p:nvPr/>
            </p:nvSpPr>
            <p:spPr>
              <a:xfrm>
                <a:off x="8424000" y="4608572"/>
                <a:ext cx="710100" cy="20895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</p:grp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13225" y="2271750"/>
            <a:ext cx="3318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267988"/>
            <a:ext cx="132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713225" y="3356325"/>
            <a:ext cx="33183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1" name="Google Shape;191;p25"/>
          <p:cNvSpPr txBox="1">
            <a:spLocks noGrp="1"/>
          </p:cNvSpPr>
          <p:nvPr>
            <p:ph type="subTitle" idx="1"/>
          </p:nvPr>
        </p:nvSpPr>
        <p:spPr>
          <a:xfrm>
            <a:off x="1747638" y="1647925"/>
            <a:ext cx="2626800" cy="91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92" name="Google Shape;192;p25"/>
          <p:cNvSpPr txBox="1">
            <a:spLocks noGrp="1"/>
          </p:cNvSpPr>
          <p:nvPr>
            <p:ph type="subTitle" idx="2"/>
          </p:nvPr>
        </p:nvSpPr>
        <p:spPr>
          <a:xfrm>
            <a:off x="5186088" y="1647925"/>
            <a:ext cx="2626800" cy="91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93" name="Google Shape;193;p25"/>
          <p:cNvSpPr txBox="1">
            <a:spLocks noGrp="1"/>
          </p:cNvSpPr>
          <p:nvPr>
            <p:ph type="subTitle" idx="3"/>
          </p:nvPr>
        </p:nvSpPr>
        <p:spPr>
          <a:xfrm>
            <a:off x="1747638" y="3231925"/>
            <a:ext cx="2626800" cy="91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94" name="Google Shape;194;p25"/>
          <p:cNvSpPr txBox="1">
            <a:spLocks noGrp="1"/>
          </p:cNvSpPr>
          <p:nvPr>
            <p:ph type="subTitle" idx="4"/>
          </p:nvPr>
        </p:nvSpPr>
        <p:spPr>
          <a:xfrm>
            <a:off x="5186088" y="3231925"/>
            <a:ext cx="2626800" cy="91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95" name="Google Shape;195;p25"/>
          <p:cNvSpPr txBox="1">
            <a:spLocks noGrp="1"/>
          </p:cNvSpPr>
          <p:nvPr>
            <p:ph type="subTitle" idx="5"/>
          </p:nvPr>
        </p:nvSpPr>
        <p:spPr>
          <a:xfrm>
            <a:off x="1747650" y="1215625"/>
            <a:ext cx="2626800" cy="48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96" name="Google Shape;196;p25"/>
          <p:cNvSpPr txBox="1">
            <a:spLocks noGrp="1"/>
          </p:cNvSpPr>
          <p:nvPr>
            <p:ph type="subTitle" idx="6"/>
          </p:nvPr>
        </p:nvSpPr>
        <p:spPr>
          <a:xfrm>
            <a:off x="5186100" y="1215625"/>
            <a:ext cx="2626800" cy="48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97" name="Google Shape;197;p25"/>
          <p:cNvSpPr txBox="1">
            <a:spLocks noGrp="1"/>
          </p:cNvSpPr>
          <p:nvPr>
            <p:ph type="subTitle" idx="7"/>
          </p:nvPr>
        </p:nvSpPr>
        <p:spPr>
          <a:xfrm>
            <a:off x="1747650" y="2799575"/>
            <a:ext cx="2626800" cy="48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98" name="Google Shape;198;p25"/>
          <p:cNvSpPr txBox="1">
            <a:spLocks noGrp="1"/>
          </p:cNvSpPr>
          <p:nvPr>
            <p:ph type="subTitle" idx="8"/>
          </p:nvPr>
        </p:nvSpPr>
        <p:spPr>
          <a:xfrm>
            <a:off x="5186100" y="2799575"/>
            <a:ext cx="2626800" cy="48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99" name="Google Shape;199;p25"/>
          <p:cNvGrpSpPr/>
          <p:nvPr/>
        </p:nvGrpSpPr>
        <p:grpSpPr>
          <a:xfrm>
            <a:off x="-2608950" y="-68353"/>
            <a:ext cx="14807675" cy="5426654"/>
            <a:chOff x="-2608950" y="-68353"/>
            <a:chExt cx="14807675" cy="5426654"/>
          </a:xfrm>
        </p:grpSpPr>
        <p:sp>
          <p:nvSpPr>
            <p:cNvPr id="200" name="Google Shape;200;p25"/>
            <p:cNvSpPr/>
            <p:nvPr/>
          </p:nvSpPr>
          <p:spPr>
            <a:xfrm rot="-5400000">
              <a:off x="9880775" y="-1781803"/>
              <a:ext cx="604500" cy="4031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01" name="Google Shape;201;p25"/>
            <p:cNvSpPr/>
            <p:nvPr/>
          </p:nvSpPr>
          <p:spPr>
            <a:xfrm rot="-5400000">
              <a:off x="9588139" y="-734549"/>
              <a:ext cx="604500" cy="2794500"/>
            </a:xfrm>
            <a:prstGeom prst="roundRect">
              <a:avLst>
                <a:gd name="adj" fmla="val 50000"/>
              </a:avLst>
            </a:prstGeom>
            <a:solidFill>
              <a:srgbClr val="74CEC4">
                <a:alpha val="6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02" name="Google Shape;202;p25"/>
            <p:cNvSpPr/>
            <p:nvPr/>
          </p:nvSpPr>
          <p:spPr>
            <a:xfrm rot="5400000">
              <a:off x="-895500" y="3040351"/>
              <a:ext cx="604500" cy="4031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03" name="Google Shape;203;p25"/>
            <p:cNvSpPr/>
            <p:nvPr/>
          </p:nvSpPr>
          <p:spPr>
            <a:xfrm rot="5400000">
              <a:off x="-380001" y="3806300"/>
              <a:ext cx="604500" cy="1641900"/>
            </a:xfrm>
            <a:prstGeom prst="roundRect">
              <a:avLst>
                <a:gd name="adj" fmla="val 50000"/>
              </a:avLst>
            </a:prstGeom>
            <a:solidFill>
              <a:srgbClr val="F2557A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>
            <a:spLocks noGrp="1"/>
          </p:cNvSpPr>
          <p:nvPr>
            <p:ph type="title" hasCustomPrompt="1"/>
          </p:nvPr>
        </p:nvSpPr>
        <p:spPr>
          <a:xfrm>
            <a:off x="713225" y="628300"/>
            <a:ext cx="41172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5" name="Google Shape;225;p27"/>
          <p:cNvSpPr txBox="1">
            <a:spLocks noGrp="1"/>
          </p:cNvSpPr>
          <p:nvPr>
            <p:ph type="subTitle" idx="1"/>
          </p:nvPr>
        </p:nvSpPr>
        <p:spPr>
          <a:xfrm>
            <a:off x="713225" y="1211869"/>
            <a:ext cx="41172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6" name="Google Shape;226;p27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980564"/>
            <a:ext cx="41172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7" name="Google Shape;227;p27"/>
          <p:cNvSpPr txBox="1">
            <a:spLocks noGrp="1"/>
          </p:cNvSpPr>
          <p:nvPr>
            <p:ph type="subTitle" idx="3"/>
          </p:nvPr>
        </p:nvSpPr>
        <p:spPr>
          <a:xfrm>
            <a:off x="713225" y="2564133"/>
            <a:ext cx="41172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8" name="Google Shape;228;p27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3332828"/>
            <a:ext cx="41172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9" name="Google Shape;229;p27"/>
          <p:cNvSpPr txBox="1">
            <a:spLocks noGrp="1"/>
          </p:cNvSpPr>
          <p:nvPr>
            <p:ph type="subTitle" idx="5"/>
          </p:nvPr>
        </p:nvSpPr>
        <p:spPr>
          <a:xfrm>
            <a:off x="713225" y="3916397"/>
            <a:ext cx="41172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/>
          <p:nvPr/>
        </p:nvSpPr>
        <p:spPr>
          <a:xfrm flipH="1">
            <a:off x="8312375" y="-678400"/>
            <a:ext cx="1648800" cy="164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42" name="Google Shape;242;p29"/>
          <p:cNvSpPr/>
          <p:nvPr/>
        </p:nvSpPr>
        <p:spPr>
          <a:xfrm rot="5400000" flipH="1">
            <a:off x="-27100" y="4612200"/>
            <a:ext cx="536100" cy="5265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43" name="Google Shape;243;p29"/>
          <p:cNvSpPr/>
          <p:nvPr/>
        </p:nvSpPr>
        <p:spPr>
          <a:xfrm flipH="1">
            <a:off x="171200" y="4469010"/>
            <a:ext cx="526500" cy="526500"/>
          </a:xfrm>
          <a:prstGeom prst="ellipse">
            <a:avLst/>
          </a:prstGeom>
          <a:solidFill>
            <a:srgbClr val="0584A4">
              <a:alpha val="31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7819550" y="-3825506"/>
            <a:ext cx="1483500" cy="4365000"/>
          </a:xfrm>
          <a:prstGeom prst="roundRect">
            <a:avLst>
              <a:gd name="adj" fmla="val 50000"/>
            </a:avLst>
          </a:prstGeom>
          <a:solidFill>
            <a:srgbClr val="FFFFFF">
              <a:alpha val="4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30"/>
          <p:cNvGrpSpPr/>
          <p:nvPr/>
        </p:nvGrpSpPr>
        <p:grpSpPr>
          <a:xfrm>
            <a:off x="-363114" y="-686855"/>
            <a:ext cx="9835298" cy="6115780"/>
            <a:chOff x="-363114" y="-686855"/>
            <a:chExt cx="9835298" cy="6115780"/>
          </a:xfrm>
        </p:grpSpPr>
        <p:sp>
          <p:nvSpPr>
            <p:cNvPr id="247" name="Google Shape;247;p30"/>
            <p:cNvSpPr/>
            <p:nvPr/>
          </p:nvSpPr>
          <p:spPr>
            <a:xfrm flipH="1">
              <a:off x="8812484" y="4331375"/>
              <a:ext cx="277200" cy="27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48" name="Google Shape;248;p30"/>
            <p:cNvSpPr/>
            <p:nvPr/>
          </p:nvSpPr>
          <p:spPr>
            <a:xfrm rot="10800000" flipH="1">
              <a:off x="-173878" y="-686855"/>
              <a:ext cx="677400" cy="1828500"/>
            </a:xfrm>
            <a:prstGeom prst="roundRect">
              <a:avLst>
                <a:gd name="adj" fmla="val 50000"/>
              </a:avLst>
            </a:prstGeom>
            <a:solidFill>
              <a:srgbClr val="74CEC4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49" name="Google Shape;249;p30"/>
            <p:cNvSpPr/>
            <p:nvPr/>
          </p:nvSpPr>
          <p:spPr>
            <a:xfrm flipH="1">
              <a:off x="-363114" y="781582"/>
              <a:ext cx="698700" cy="698700"/>
            </a:xfrm>
            <a:prstGeom prst="chord">
              <a:avLst>
                <a:gd name="adj1" fmla="val 5399387"/>
                <a:gd name="adj2" fmla="val 162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50" name="Google Shape;250;p30"/>
            <p:cNvSpPr/>
            <p:nvPr/>
          </p:nvSpPr>
          <p:spPr>
            <a:xfrm flipH="1">
              <a:off x="8812484" y="4769225"/>
              <a:ext cx="659700" cy="659700"/>
            </a:xfrm>
            <a:prstGeom prst="ellipse">
              <a:avLst/>
            </a:prstGeom>
            <a:solidFill>
              <a:srgbClr val="EE325F">
                <a:alpha val="71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1_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title"/>
          </p:nvPr>
        </p:nvSpPr>
        <p:spPr>
          <a:xfrm>
            <a:off x="723450" y="511025"/>
            <a:ext cx="7697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 panose="020B0704020202020204"/>
              <a:buNone/>
              <a:defRPr>
                <a:solidFill>
                  <a:schemeClr val="lt1"/>
                </a:solidFill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 panose="020B0704020202020204"/>
              <a:buNone/>
              <a:defRPr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 panose="020B0704020202020204"/>
              <a:buNone/>
              <a:defRPr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 panose="020B0704020202020204"/>
              <a:buNone/>
              <a:defRPr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 panose="020B0704020202020204"/>
              <a:buNone/>
              <a:defRPr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 panose="020B0704020202020204"/>
              <a:buNone/>
              <a:defRPr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 panose="020B0704020202020204"/>
              <a:buNone/>
              <a:defRPr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 panose="020B0704020202020204"/>
              <a:buNone/>
              <a:defRPr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 panose="020B0704020202020204"/>
              <a:buNone/>
              <a:defRPr>
                <a:latin typeface="Arial" panose="020B0704020202020204"/>
                <a:ea typeface="Arial" panose="020B0704020202020204"/>
                <a:cs typeface="Arial" panose="020B0704020202020204"/>
                <a:sym typeface="Arial" panose="020B0704020202020204"/>
              </a:defRPr>
            </a:lvl9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4" name="Google Shape;24;p4"/>
          <p:cNvGrpSpPr/>
          <p:nvPr/>
        </p:nvGrpSpPr>
        <p:grpSpPr>
          <a:xfrm>
            <a:off x="-363114" y="-686855"/>
            <a:ext cx="9835298" cy="6115780"/>
            <a:chOff x="-363114" y="-686855"/>
            <a:chExt cx="9835298" cy="6115780"/>
          </a:xfrm>
        </p:grpSpPr>
        <p:sp>
          <p:nvSpPr>
            <p:cNvPr id="25" name="Google Shape;25;p4"/>
            <p:cNvSpPr/>
            <p:nvPr/>
          </p:nvSpPr>
          <p:spPr>
            <a:xfrm flipH="1">
              <a:off x="8812484" y="4331375"/>
              <a:ext cx="277200" cy="27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 rot="10800000" flipH="1">
              <a:off x="-173878" y="-686855"/>
              <a:ext cx="677400" cy="1828500"/>
            </a:xfrm>
            <a:prstGeom prst="roundRect">
              <a:avLst>
                <a:gd name="adj" fmla="val 50000"/>
              </a:avLst>
            </a:prstGeom>
            <a:solidFill>
              <a:srgbClr val="74CEC4">
                <a:alpha val="6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 flipH="1">
              <a:off x="-363114" y="781582"/>
              <a:ext cx="698700" cy="698700"/>
            </a:xfrm>
            <a:prstGeom prst="chord">
              <a:avLst>
                <a:gd name="adj1" fmla="val 5399387"/>
                <a:gd name="adj2" fmla="val 162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flipH="1">
              <a:off x="8812484" y="4769225"/>
              <a:ext cx="659700" cy="659700"/>
            </a:xfrm>
            <a:prstGeom prst="ellipse">
              <a:avLst/>
            </a:prstGeom>
            <a:solidFill>
              <a:srgbClr val="F2557A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720000" y="3555900"/>
            <a:ext cx="7704000" cy="9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720000" y="1888700"/>
            <a:ext cx="7704000" cy="9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720000" y="1387700"/>
            <a:ext cx="7704000" cy="50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720000" y="3054950"/>
            <a:ext cx="7704000" cy="50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35" name="Google Shape;35;p5"/>
          <p:cNvGrpSpPr/>
          <p:nvPr/>
        </p:nvGrpSpPr>
        <p:grpSpPr>
          <a:xfrm flipH="1">
            <a:off x="-286914" y="-686855"/>
            <a:ext cx="9835298" cy="2270105"/>
            <a:chOff x="-363114" y="-686855"/>
            <a:chExt cx="9835298" cy="2270105"/>
          </a:xfrm>
        </p:grpSpPr>
        <p:sp>
          <p:nvSpPr>
            <p:cNvPr id="36" name="Google Shape;36;p5"/>
            <p:cNvSpPr/>
            <p:nvPr/>
          </p:nvSpPr>
          <p:spPr>
            <a:xfrm flipH="1">
              <a:off x="8812484" y="1306050"/>
              <a:ext cx="277200" cy="27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 rot="10800000" flipH="1">
              <a:off x="-173878" y="-686855"/>
              <a:ext cx="677400" cy="1828500"/>
            </a:xfrm>
            <a:prstGeom prst="roundRect">
              <a:avLst>
                <a:gd name="adj" fmla="val 50000"/>
              </a:avLst>
            </a:prstGeom>
            <a:solidFill>
              <a:srgbClr val="74CEC4">
                <a:alpha val="6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flipH="1">
              <a:off x="-363114" y="781582"/>
              <a:ext cx="698700" cy="698700"/>
            </a:xfrm>
            <a:prstGeom prst="chord">
              <a:avLst>
                <a:gd name="adj1" fmla="val 5399387"/>
                <a:gd name="adj2" fmla="val 162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 flipH="1">
              <a:off x="8812484" y="539500"/>
              <a:ext cx="659700" cy="659700"/>
            </a:xfrm>
            <a:prstGeom prst="ellipse">
              <a:avLst/>
            </a:prstGeom>
            <a:solidFill>
              <a:srgbClr val="F2557A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42" name="Google Shape;42;p6"/>
          <p:cNvGrpSpPr/>
          <p:nvPr/>
        </p:nvGrpSpPr>
        <p:grpSpPr>
          <a:xfrm>
            <a:off x="-1253563" y="-2863475"/>
            <a:ext cx="10503560" cy="7810745"/>
            <a:chOff x="-1253563" y="-2863475"/>
            <a:chExt cx="10503560" cy="7810745"/>
          </a:xfrm>
        </p:grpSpPr>
        <p:sp>
          <p:nvSpPr>
            <p:cNvPr id="43" name="Google Shape;43;p6"/>
            <p:cNvSpPr/>
            <p:nvPr/>
          </p:nvSpPr>
          <p:spPr>
            <a:xfrm rot="10800000" flipH="1">
              <a:off x="8458597" y="-2863475"/>
              <a:ext cx="791400" cy="4128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10800000" flipH="1">
              <a:off x="7897325" y="-2230235"/>
              <a:ext cx="791400" cy="2862000"/>
            </a:xfrm>
            <a:prstGeom prst="roundRect">
              <a:avLst>
                <a:gd name="adj" fmla="val 50000"/>
              </a:avLst>
            </a:prstGeom>
            <a:solidFill>
              <a:srgbClr val="0584A4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grpSp>
          <p:nvGrpSpPr>
            <p:cNvPr id="45" name="Google Shape;45;p6"/>
            <p:cNvGrpSpPr/>
            <p:nvPr/>
          </p:nvGrpSpPr>
          <p:grpSpPr>
            <a:xfrm>
              <a:off x="-1253563" y="3992679"/>
              <a:ext cx="1828500" cy="954591"/>
              <a:chOff x="-1253563" y="3992679"/>
              <a:chExt cx="1828500" cy="954591"/>
            </a:xfrm>
          </p:grpSpPr>
          <p:sp>
            <p:nvSpPr>
              <p:cNvPr id="46" name="Google Shape;46;p6"/>
              <p:cNvSpPr/>
              <p:nvPr/>
            </p:nvSpPr>
            <p:spPr>
              <a:xfrm rot="5400000" flipH="1">
                <a:off x="-119071" y="3992679"/>
                <a:ext cx="277200" cy="277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47" name="Google Shape;47;p6"/>
              <p:cNvSpPr/>
              <p:nvPr/>
            </p:nvSpPr>
            <p:spPr>
              <a:xfrm rot="5400000">
                <a:off x="-678013" y="3694320"/>
                <a:ext cx="677400" cy="1828500"/>
              </a:xfrm>
              <a:prstGeom prst="roundRect">
                <a:avLst>
                  <a:gd name="adj" fmla="val 50000"/>
                </a:avLst>
              </a:prstGeom>
              <a:solidFill>
                <a:srgbClr val="74CEC4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2585575" y="445025"/>
            <a:ext cx="584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Google Shape;50;p7"/>
          <p:cNvSpPr txBox="1">
            <a:spLocks noGrp="1"/>
          </p:cNvSpPr>
          <p:nvPr>
            <p:ph type="subTitle" idx="1"/>
          </p:nvPr>
        </p:nvSpPr>
        <p:spPr>
          <a:xfrm>
            <a:off x="2585575" y="1347250"/>
            <a:ext cx="5845200" cy="31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Albert Sans Light"/>
              <a:buAutoNum type="arabicPeriod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AutoNum type="romanLcPeriod"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1644450" y="1307100"/>
            <a:ext cx="5855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53" name="Google Shape;53;p8"/>
          <p:cNvGrpSpPr/>
          <p:nvPr/>
        </p:nvGrpSpPr>
        <p:grpSpPr>
          <a:xfrm>
            <a:off x="-2427224" y="-404176"/>
            <a:ext cx="12836711" cy="5212846"/>
            <a:chOff x="-2427224" y="-404176"/>
            <a:chExt cx="12836711" cy="5212846"/>
          </a:xfrm>
        </p:grpSpPr>
        <p:sp>
          <p:nvSpPr>
            <p:cNvPr id="54" name="Google Shape;54;p8"/>
            <p:cNvSpPr/>
            <p:nvPr/>
          </p:nvSpPr>
          <p:spPr>
            <a:xfrm rot="5400000" flipH="1">
              <a:off x="8153579" y="4331379"/>
              <a:ext cx="277200" cy="27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 rot="5400000" flipH="1">
              <a:off x="-1008524" y="-1822876"/>
              <a:ext cx="874500" cy="3711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 rot="5400000" flipH="1">
              <a:off x="-1008555" y="-633201"/>
              <a:ext cx="874500" cy="2573100"/>
            </a:xfrm>
            <a:prstGeom prst="roundRect">
              <a:avLst>
                <a:gd name="adj" fmla="val 50000"/>
              </a:avLst>
            </a:prstGeom>
            <a:solidFill>
              <a:srgbClr val="F6F6F6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57" name="Google Shape;57;p8"/>
            <p:cNvSpPr/>
            <p:nvPr/>
          </p:nvSpPr>
          <p:spPr>
            <a:xfrm rot="5400000">
              <a:off x="9156537" y="3555720"/>
              <a:ext cx="677400" cy="1828500"/>
            </a:xfrm>
            <a:prstGeom prst="roundRect">
              <a:avLst>
                <a:gd name="adj" fmla="val 50000"/>
              </a:avLst>
            </a:prstGeom>
            <a:solidFill>
              <a:srgbClr val="0584A4">
                <a:alpha val="4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 hasCustomPrompt="1"/>
          </p:nvPr>
        </p:nvSpPr>
        <p:spPr>
          <a:xfrm>
            <a:off x="1906200" y="1777975"/>
            <a:ext cx="5331600" cy="103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>
            <a:spLocks noGrp="1"/>
          </p:cNvSpPr>
          <p:nvPr>
            <p:ph type="subTitle" idx="1"/>
          </p:nvPr>
        </p:nvSpPr>
        <p:spPr>
          <a:xfrm>
            <a:off x="1906200" y="3168125"/>
            <a:ext cx="53316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7" name="Google Shape;67;p11"/>
          <p:cNvGrpSpPr/>
          <p:nvPr/>
        </p:nvGrpSpPr>
        <p:grpSpPr>
          <a:xfrm>
            <a:off x="579550" y="-5059050"/>
            <a:ext cx="8158450" cy="15215050"/>
            <a:chOff x="579550" y="-5059050"/>
            <a:chExt cx="8158450" cy="15215050"/>
          </a:xfrm>
        </p:grpSpPr>
        <p:sp>
          <p:nvSpPr>
            <p:cNvPr id="68" name="Google Shape;68;p11"/>
            <p:cNvSpPr/>
            <p:nvPr/>
          </p:nvSpPr>
          <p:spPr>
            <a:xfrm flipH="1">
              <a:off x="579550" y="-5059050"/>
              <a:ext cx="1026600" cy="6297300"/>
            </a:xfrm>
            <a:prstGeom prst="roundRect">
              <a:avLst>
                <a:gd name="adj" fmla="val 50000"/>
              </a:avLst>
            </a:prstGeom>
            <a:solidFill>
              <a:srgbClr val="74CEC4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69" name="Google Shape;69;p11"/>
            <p:cNvSpPr/>
            <p:nvPr/>
          </p:nvSpPr>
          <p:spPr>
            <a:xfrm flipH="1">
              <a:off x="7711400" y="3858700"/>
              <a:ext cx="1026600" cy="6297300"/>
            </a:xfrm>
            <a:prstGeom prst="roundRect">
              <a:avLst>
                <a:gd name="adj" fmla="val 50000"/>
              </a:avLst>
            </a:prstGeom>
            <a:solidFill>
              <a:srgbClr val="F2557A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70" r:id="rId21"/>
    <p:sldLayoutId id="2147483671" r:id="rId22"/>
    <p:sldLayoutId id="2147483672" r:id="rId23"/>
    <p:sldLayoutId id="2147483673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53" name="Google Shape;253;p3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704020202020204"/>
        <a:defRPr sz="1400" b="0" i="0" u="none" strike="noStrike" cap="none">
          <a:solidFill>
            <a:srgbClr val="000000"/>
          </a:solidFill>
          <a:latin typeface="Arial" panose="020B0704020202020204"/>
          <a:ea typeface="Arial" panose="020B0704020202020204"/>
          <a:cs typeface="Arial" panose="020B0704020202020204"/>
          <a:sym typeface="Arial" panose="020B07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52175" y="928650"/>
            <a:ext cx="8520600" cy="22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 panose="020B0704020202020204"/>
              <a:buNone/>
            </a:pPr>
            <a:r>
              <a:rPr lang="en-US" dirty="0"/>
              <a:t>How LLMs Aid in UML Modeling: An Exploratory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Study with Novice Analysts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52175" y="3143250"/>
            <a:ext cx="85206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arXiv:2404.17739v2 [cs.SE] 10 Jun 2024</a:t>
            </a:r>
            <a:endParaRPr lang="en-US" sz="1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20;p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9018" y="94673"/>
            <a:ext cx="4294755" cy="4346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21;p2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367530" y="0"/>
            <a:ext cx="4638675" cy="42792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>
            <a:off x="4367530" y="316230"/>
            <a:ext cx="0" cy="385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Cloud Callout 8"/>
          <p:cNvSpPr/>
          <p:nvPr/>
        </p:nvSpPr>
        <p:spPr>
          <a:xfrm>
            <a:off x="1788160" y="4514850"/>
            <a:ext cx="1287780" cy="572770"/>
          </a:xfrm>
          <a:prstGeom prst="cloudCallout">
            <a:avLst>
              <a:gd name="adj1" fmla="val -57741"/>
              <a:gd name="adj2" fmla="val -9889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050" i="1" dirty="0"/>
              <a:t>הפתרון הנכון</a:t>
            </a:r>
            <a:endParaRPr lang="en-US" altLang="en-US" sz="900" dirty="0"/>
          </a:p>
        </p:txBody>
      </p:sp>
      <p:sp>
        <p:nvSpPr>
          <p:cNvPr id="10" name="Cloud Callout 9"/>
          <p:cNvSpPr/>
          <p:nvPr/>
        </p:nvSpPr>
        <p:spPr>
          <a:xfrm>
            <a:off x="5792470" y="4514850"/>
            <a:ext cx="1287780" cy="572770"/>
          </a:xfrm>
          <a:prstGeom prst="cloudCallout">
            <a:avLst>
              <a:gd name="adj1" fmla="val 58777"/>
              <a:gd name="adj2" fmla="val -174944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900" dirty="0"/>
              <a:t>LLM </a:t>
            </a:r>
            <a:r>
              <a:rPr lang="he-IL" altLang="en-US" sz="900" dirty="0"/>
              <a:t>בעזרת</a:t>
            </a:r>
            <a:endParaRPr lang="en-US" altLang="en-US" sz="900" dirty="0"/>
          </a:p>
        </p:txBody>
      </p:sp>
      <p:sp>
        <p:nvSpPr>
          <p:cNvPr id="4" name="Text Box 3"/>
          <p:cNvSpPr txBox="1"/>
          <p:nvPr/>
        </p:nvSpPr>
        <p:spPr>
          <a:xfrm>
            <a:off x="3075940" y="4352731"/>
            <a:ext cx="271399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err="1">
                <a:solidFill>
                  <a:schemeClr val="accent1">
                    <a:lumMod val="75000"/>
                  </a:schemeClr>
                </a:solidFill>
              </a:rPr>
              <a:t>זיהוי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600" b="1" dirty="0" err="1">
                <a:solidFill>
                  <a:schemeClr val="accent1">
                    <a:lumMod val="75000"/>
                  </a:schemeClr>
                </a:solidFill>
              </a:rPr>
              <a:t>מלא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600" b="1" dirty="0" err="1">
                <a:solidFill>
                  <a:schemeClr val="accent1">
                    <a:lumMod val="75000"/>
                  </a:schemeClr>
                </a:solidFill>
              </a:rPr>
              <a:t>של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600" b="1" dirty="0" err="1">
                <a:solidFill>
                  <a:schemeClr val="accent1">
                    <a:lumMod val="75000"/>
                  </a:schemeClr>
                </a:solidFill>
              </a:rPr>
              <a:t>שחקנים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 - UC1</a:t>
            </a:r>
          </a:p>
          <a:p>
            <a:pPr algn="ctr"/>
            <a:endParaRPr lang="en-US" altLang="zh-CN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20;p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9018" y="94673"/>
            <a:ext cx="4294755" cy="4346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21;p2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367530" y="0"/>
            <a:ext cx="4638675" cy="42792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>
            <a:off x="4367530" y="316230"/>
            <a:ext cx="0" cy="385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Cloud Callout 8"/>
          <p:cNvSpPr/>
          <p:nvPr/>
        </p:nvSpPr>
        <p:spPr>
          <a:xfrm>
            <a:off x="1788160" y="4514850"/>
            <a:ext cx="1287780" cy="572770"/>
          </a:xfrm>
          <a:prstGeom prst="cloudCallout">
            <a:avLst>
              <a:gd name="adj1" fmla="val -57741"/>
              <a:gd name="adj2" fmla="val -9889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050" i="1" dirty="0"/>
              <a:t>הפתרון הנכון</a:t>
            </a:r>
            <a:endParaRPr lang="en-US" altLang="en-US" sz="900" dirty="0"/>
          </a:p>
        </p:txBody>
      </p:sp>
      <p:sp>
        <p:nvSpPr>
          <p:cNvPr id="10" name="Cloud Callout 9"/>
          <p:cNvSpPr/>
          <p:nvPr/>
        </p:nvSpPr>
        <p:spPr>
          <a:xfrm>
            <a:off x="5792470" y="4514850"/>
            <a:ext cx="1287780" cy="572770"/>
          </a:xfrm>
          <a:prstGeom prst="cloudCallout">
            <a:avLst>
              <a:gd name="adj1" fmla="val 58777"/>
              <a:gd name="adj2" fmla="val -174944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900" dirty="0"/>
              <a:t>LLM </a:t>
            </a:r>
            <a:r>
              <a:rPr lang="he-IL" altLang="en-US" sz="900" dirty="0"/>
              <a:t>בעזרת</a:t>
            </a:r>
            <a:endParaRPr lang="en-US" altLang="en-US" sz="900" dirty="0"/>
          </a:p>
        </p:txBody>
      </p:sp>
      <p:sp>
        <p:nvSpPr>
          <p:cNvPr id="4" name="Text Box 3"/>
          <p:cNvSpPr txBox="1"/>
          <p:nvPr/>
        </p:nvSpPr>
        <p:spPr>
          <a:xfrm>
            <a:off x="2860384" y="4279265"/>
            <a:ext cx="29102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- UC2</a:t>
            </a:r>
            <a:r>
              <a:rPr lang="he-IL" sz="1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זיהוי מלא של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Cases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</a:endParaRPr>
          </a:p>
          <a:p>
            <a:pPr algn="ctr" rtl="1"/>
            <a:endParaRPr lang="en-US" altLang="zh-CN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20;p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9018" y="94673"/>
            <a:ext cx="4294755" cy="4346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21;p2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367530" y="0"/>
            <a:ext cx="4638675" cy="42792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>
            <a:off x="4367530" y="316230"/>
            <a:ext cx="0" cy="385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Cloud Callout 8"/>
          <p:cNvSpPr/>
          <p:nvPr/>
        </p:nvSpPr>
        <p:spPr>
          <a:xfrm>
            <a:off x="1788160" y="4514850"/>
            <a:ext cx="1287780" cy="572770"/>
          </a:xfrm>
          <a:prstGeom prst="cloudCallout">
            <a:avLst>
              <a:gd name="adj1" fmla="val -57741"/>
              <a:gd name="adj2" fmla="val -9889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050" i="1" dirty="0"/>
              <a:t>הפתרון הנכון</a:t>
            </a:r>
            <a:endParaRPr lang="en-US" altLang="en-US" sz="900" dirty="0"/>
          </a:p>
        </p:txBody>
      </p:sp>
      <p:sp>
        <p:nvSpPr>
          <p:cNvPr id="10" name="Cloud Callout 9"/>
          <p:cNvSpPr/>
          <p:nvPr/>
        </p:nvSpPr>
        <p:spPr>
          <a:xfrm>
            <a:off x="5792470" y="4514850"/>
            <a:ext cx="1287780" cy="572770"/>
          </a:xfrm>
          <a:prstGeom prst="cloudCallout">
            <a:avLst>
              <a:gd name="adj1" fmla="val 58777"/>
              <a:gd name="adj2" fmla="val -174944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900" dirty="0"/>
              <a:t>LLM </a:t>
            </a:r>
            <a:r>
              <a:rPr lang="he-IL" altLang="en-US" sz="900" dirty="0"/>
              <a:t>בעזרת</a:t>
            </a:r>
            <a:endParaRPr lang="en-US" altLang="en-US" sz="900" dirty="0"/>
          </a:p>
        </p:txBody>
      </p:sp>
      <p:sp>
        <p:nvSpPr>
          <p:cNvPr id="4" name="Text Box 3"/>
          <p:cNvSpPr txBox="1"/>
          <p:nvPr/>
        </p:nvSpPr>
        <p:spPr>
          <a:xfrm>
            <a:off x="3157855" y="4400550"/>
            <a:ext cx="27139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 - UC3</a:t>
            </a:r>
            <a:r>
              <a:rPr lang="he-IL" sz="1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זיהוי קשרים בין שחקנים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</a:endParaRPr>
          </a:p>
          <a:p>
            <a:pPr algn="ctr" rtl="1"/>
            <a:endParaRPr lang="en-US" altLang="zh-CN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20;p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9018" y="94673"/>
            <a:ext cx="4294755" cy="4346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21;p2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367530" y="0"/>
            <a:ext cx="4638675" cy="42792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>
            <a:off x="4367530" y="316230"/>
            <a:ext cx="0" cy="385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Cloud Callout 8"/>
          <p:cNvSpPr/>
          <p:nvPr/>
        </p:nvSpPr>
        <p:spPr>
          <a:xfrm>
            <a:off x="1788160" y="4514850"/>
            <a:ext cx="1287780" cy="572770"/>
          </a:xfrm>
          <a:prstGeom prst="cloudCallout">
            <a:avLst>
              <a:gd name="adj1" fmla="val -57741"/>
              <a:gd name="adj2" fmla="val -9889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050" i="1" dirty="0"/>
              <a:t>הפתרון הנכון</a:t>
            </a:r>
            <a:endParaRPr lang="en-US" altLang="en-US" sz="900" dirty="0"/>
          </a:p>
        </p:txBody>
      </p:sp>
      <p:sp>
        <p:nvSpPr>
          <p:cNvPr id="10" name="Cloud Callout 9"/>
          <p:cNvSpPr/>
          <p:nvPr/>
        </p:nvSpPr>
        <p:spPr>
          <a:xfrm>
            <a:off x="5792470" y="4514850"/>
            <a:ext cx="1287780" cy="572770"/>
          </a:xfrm>
          <a:prstGeom prst="cloudCallout">
            <a:avLst>
              <a:gd name="adj1" fmla="val 58777"/>
              <a:gd name="adj2" fmla="val -174944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900" dirty="0"/>
              <a:t>LLM </a:t>
            </a:r>
            <a:r>
              <a:rPr lang="he-IL" altLang="en-US" sz="900" dirty="0"/>
              <a:t>בעזרת</a:t>
            </a:r>
            <a:endParaRPr lang="en-US" altLang="en-US" sz="900" dirty="0"/>
          </a:p>
        </p:txBody>
      </p:sp>
      <p:sp>
        <p:nvSpPr>
          <p:cNvPr id="4" name="Text Box 3"/>
          <p:cNvSpPr txBox="1"/>
          <p:nvPr/>
        </p:nvSpPr>
        <p:spPr>
          <a:xfrm>
            <a:off x="3010534" y="4205482"/>
            <a:ext cx="271399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</a:rPr>
              <a:t> - UC4</a:t>
            </a:r>
            <a:r>
              <a:rPr lang="he-IL" sz="16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קישורים בין שחקנים ל-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Cases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/>
        </p:nvSpPr>
        <p:spPr>
          <a:xfrm>
            <a:off x="2830375" y="3033600"/>
            <a:ext cx="5037300" cy="21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704020202020204"/>
              <a:buNone/>
            </a:pPr>
            <a:r>
              <a:rPr lang="en-GB" sz="1800" b="1" dirty="0">
                <a:solidFill>
                  <a:schemeClr val="dk1"/>
                </a:solidFill>
              </a:rPr>
              <a:t>Average Score per Diagram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r" rtl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704020202020204"/>
              <a:buNone/>
            </a:pPr>
            <a:r>
              <a:rPr lang="en-GB" sz="1800" dirty="0">
                <a:solidFill>
                  <a:schemeClr val="dk1"/>
                </a:solidFill>
              </a:rPr>
              <a:t> ממוצע ציונים </a:t>
            </a:r>
            <a:r>
              <a:rPr lang="he-IL" sz="1800" dirty="0" err="1">
                <a:solidFill>
                  <a:schemeClr val="dk1"/>
                </a:solidFill>
              </a:rPr>
              <a:t>לדיגרמת</a:t>
            </a:r>
            <a:r>
              <a:rPr lang="he-IL" sz="1800" dirty="0">
                <a:solidFill>
                  <a:schemeClr val="dk1"/>
                </a:solidFill>
              </a:rPr>
              <a:t> </a:t>
            </a:r>
            <a:r>
              <a:rPr lang="en-US" sz="1800" dirty="0">
                <a:solidFill>
                  <a:schemeClr val="dk1"/>
                </a:solidFill>
              </a:rPr>
              <a:t>Use Case</a:t>
            </a:r>
            <a:r>
              <a:rPr lang="he-IL" sz="1800" dirty="0">
                <a:solidFill>
                  <a:schemeClr val="dk1"/>
                </a:solidFill>
              </a:rPr>
              <a:t> </a:t>
            </a:r>
            <a:r>
              <a:rPr lang="en-GB" sz="1800" dirty="0">
                <a:solidFill>
                  <a:schemeClr val="dk1"/>
                </a:solidFill>
              </a:rPr>
              <a:t>:</a:t>
            </a:r>
            <a:br>
              <a:rPr lang="en-GB" sz="1800" dirty="0">
                <a:solidFill>
                  <a:schemeClr val="dk1"/>
                </a:solidFill>
              </a:rPr>
            </a:br>
            <a:r>
              <a:rPr lang="en-GB" sz="1800" dirty="0">
                <a:solidFill>
                  <a:schemeClr val="dk1"/>
                </a:solidFill>
              </a:rPr>
              <a:t> (0.75 + 0.5 + 0.75) ÷ 3 = </a:t>
            </a:r>
            <a:r>
              <a:rPr lang="en-GB" sz="1800" b="1" dirty="0">
                <a:solidFill>
                  <a:schemeClr val="dk1"/>
                </a:solidFill>
              </a:rPr>
              <a:t>0.667 = 66.7%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r" rtl="1"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0363" y="337533"/>
            <a:ext cx="8442037" cy="2696067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0000"/>
                <a:lumOff val="8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311700" y="3219775"/>
            <a:ext cx="8520600" cy="16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לבסוף, המדד האחרון </a:t>
            </a:r>
            <a:r>
              <a:rPr lang="en-GB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 Score</a:t>
            </a:r>
            <a:r>
              <a:rPr lang="en-GB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חושב ציון כולל לכל סטודנט  שמאגד את שלושת הדיאגרמות יחד,  כדי לבדוק איזה פורמט פלט (כמו טקסט, קוד PlantUML) הוביל לתוצרים האיכותיים ביותר.</a:t>
            </a:r>
            <a:endParaRPr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4182" y="226025"/>
            <a:ext cx="8382000" cy="2640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434441" y="1691933"/>
            <a:ext cx="3515097" cy="1276897"/>
          </a:xfrm>
        </p:spPr>
        <p:txBody>
          <a:bodyPr/>
          <a:lstStyle/>
          <a:p>
            <a:pPr algn="r" rtl="1"/>
            <a:r>
              <a:rPr lang="he-IL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תוצאות </a:t>
            </a:r>
            <a:endParaRPr lang="en-US" sz="7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list of words&#10;&#10;AI-generated content may be incorrect."/>
          <p:cNvPicPr>
            <a:picLocks noChangeAspect="1"/>
          </p:cNvPicPr>
          <p:nvPr/>
        </p:nvPicPr>
        <p:blipFill>
          <a:blip r:embed="rId3"/>
          <a:srcRect l="2986" t="998" r="1493" b="5512"/>
          <a:stretch>
            <a:fillRect/>
          </a:stretch>
        </p:blipFill>
        <p:spPr>
          <a:xfrm>
            <a:off x="2296696" y="1383648"/>
            <a:ext cx="4407408" cy="2137412"/>
          </a:xfrm>
          <a:prstGeom prst="rect">
            <a:avLst/>
          </a:prstGeom>
        </p:spPr>
      </p:pic>
      <p:pic>
        <p:nvPicPr>
          <p:cNvPr id="4" name="Picture 3" descr="A close-up of a list of words&#10;&#10;AI-generated content may be incorrect."/>
          <p:cNvPicPr>
            <a:picLocks noChangeAspect="1"/>
          </p:cNvPicPr>
          <p:nvPr/>
        </p:nvPicPr>
        <p:blipFill>
          <a:blip r:embed="rId4"/>
          <a:srcRect l="4482" t="4999" r="3232"/>
          <a:stretch>
            <a:fillRect/>
          </a:stretch>
        </p:blipFill>
        <p:spPr>
          <a:xfrm>
            <a:off x="2158823" y="1307509"/>
            <a:ext cx="4407408" cy="22135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479" y="2022024"/>
            <a:ext cx="4280048" cy="24729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he-IL" dirty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37165" y="3210339"/>
            <a:ext cx="4406835" cy="310721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-up of a message&#10;&#10;AI-generated content may be incorrect."/>
          <p:cNvPicPr>
            <a:picLocks noChangeAspect="1"/>
          </p:cNvPicPr>
          <p:nvPr/>
        </p:nvPicPr>
        <p:blipFill>
          <a:blip r:embed="rId5"/>
          <a:srcRect l="-1186" t="3741" r="1186" b="5973"/>
          <a:stretch>
            <a:fillRect/>
          </a:stretch>
        </p:blipFill>
        <p:spPr>
          <a:xfrm>
            <a:off x="2032036" y="1718282"/>
            <a:ext cx="4406835" cy="222885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6112" y="4555942"/>
            <a:ext cx="4174288" cy="31183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he-IL" dirty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-0.24097 -0.2351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49" y="-1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BE1DB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59 0.01698 L 0.28681 0.0080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2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BE1DB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71605E-6 L -0.21197 0.1990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08" y="99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BE1DB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8" grpId="0" animBg="1"/>
      <p:bldP spid="8" grpId="1" animBg="1"/>
      <p:bldP spid="8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848679" y="1510748"/>
          <a:ext cx="5629968" cy="2410389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876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6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0971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e-IL" sz="1200" kern="100">
                          <a:effectLst/>
                        </a:rPr>
                        <a:t>פורמט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e-IL" sz="1200" kern="100" dirty="0">
                          <a:effectLst/>
                        </a:rPr>
                        <a:t>מספר </a:t>
                      </a:r>
                      <a:r>
                        <a:rPr lang="he-IL" sz="1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משתתפים</a:t>
                      </a:r>
                      <a:endParaRPr lang="en-US" sz="120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e-IL" sz="1200" kern="100">
                          <a:effectLst/>
                        </a:rPr>
                        <a:t>ציון ממוצע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918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Simple Wireframe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4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5.5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283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PlantUML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16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6.94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217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Hybrid (</a:t>
                      </a:r>
                      <a:r>
                        <a:rPr lang="he-IL" sz="1200" kern="100" dirty="0">
                          <a:effectLst/>
                        </a:rPr>
                        <a:t>אנושי</a:t>
                      </a:r>
                      <a:r>
                        <a:rPr lang="en-US" sz="1200" kern="100" dirty="0">
                          <a:effectLst/>
                        </a:rPr>
                        <a:t> + LLM)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25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8.20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7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he-IL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704020202020204" pitchFamily="34" charset="0"/>
              </a:rPr>
              <a:t>מסקנות</a:t>
            </a:r>
            <a:b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704020202020204" pitchFamily="34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64" y="1152475"/>
            <a:ext cx="8930271" cy="3844068"/>
          </a:xfrm>
        </p:spPr>
        <p:txBody>
          <a:bodyPr>
            <a:noAutofit/>
          </a:bodyPr>
          <a:lstStyle/>
          <a:p>
            <a:pPr marL="342900" marR="0" lvl="0" indent="-342900" algn="r" rtl="1">
              <a:lnSpc>
                <a:spcPct val="2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LLMs </a:t>
            </a:r>
            <a:r>
              <a:rPr lang="he-IL" sz="16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מסייעים, אך לא מחליפים מומחיות אנושית</a:t>
            </a:r>
            <a:endParaRPr lang="en-US" sz="16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r" rtl="1">
              <a:lnSpc>
                <a:spcPct val="2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e-IL" sz="16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עבודה היברידית = שיטת עבודה מומלצת</a:t>
            </a:r>
            <a:r>
              <a:rPr lang="en-US" sz="16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marR="0" lvl="0" indent="-342900" algn="r" rtl="1">
              <a:lnSpc>
                <a:spcPct val="2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e-IL" sz="16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מיומנויות אנושיות קריטיות להצלחה:</a:t>
            </a:r>
          </a:p>
          <a:p>
            <a:pPr marL="342900" marR="0" lvl="0" indent="-342900" algn="r" rtl="1">
              <a:lnSpc>
                <a:spcPct val="2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e-IL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היתרון הגדול: </a:t>
            </a:r>
            <a:r>
              <a:rPr lang="he-IL" sz="16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חיסכון בזמן</a:t>
            </a:r>
            <a:r>
              <a:rPr lang="en-US" sz="16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r" rtl="1">
              <a:lnSpc>
                <a:spcPct val="2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e-IL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אפשרי לקדם המחקר בעתיד</a:t>
            </a:r>
          </a:p>
          <a:p>
            <a:pPr marL="342900" marR="0" lvl="0" indent="-342900" algn="r" rtl="1">
              <a:lnSpc>
                <a:spcPct val="2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6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marR="0" indent="0" algn="r" rtl="1">
              <a:lnSpc>
                <a:spcPct val="200000"/>
              </a:lnSpc>
              <a:spcAft>
                <a:spcPts val="800"/>
              </a:spcAft>
              <a:buNone/>
            </a:pPr>
            <a:r>
              <a:rPr lang="en-US" sz="16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200566" y="1240161"/>
            <a:ext cx="4893397" cy="976565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4000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Panther-T1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4294967295"/>
          </p:nvPr>
        </p:nvSpPr>
        <p:spPr>
          <a:xfrm>
            <a:off x="1893455" y="2711848"/>
            <a:ext cx="2142836" cy="618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63500" lvl="0" indent="0" algn="r" rtl="1">
              <a:spcBef>
                <a:spcPts val="0"/>
              </a:spcBef>
              <a:spcAft>
                <a:spcPts val="600"/>
              </a:spcAft>
              <a:buSzPts val="2600"/>
              <a:buNone/>
            </a:pPr>
            <a:r>
              <a:rPr lang="he-IL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ליאן אבו סיני</a:t>
            </a:r>
          </a:p>
        </p:txBody>
      </p:sp>
      <p:sp>
        <p:nvSpPr>
          <p:cNvPr id="2" name="Google Shape;61;p14"/>
          <p:cNvSpPr txBox="1"/>
          <p:nvPr/>
        </p:nvSpPr>
        <p:spPr>
          <a:xfrm>
            <a:off x="5611091" y="2708205"/>
            <a:ext cx="2142836" cy="618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63500" indent="0" algn="r" rtl="1">
              <a:spcAft>
                <a:spcPts val="600"/>
              </a:spcAft>
              <a:buSzPts val="2600"/>
              <a:buFont typeface="Albert Sans"/>
              <a:buNone/>
            </a:pPr>
            <a:r>
              <a:rPr lang="he-IL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למא אבו אלנעאג'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6425" y="1312333"/>
            <a:ext cx="2063842" cy="608671"/>
          </a:xfrm>
        </p:spPr>
        <p:txBody>
          <a:bodyPr/>
          <a:lstStyle/>
          <a:p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תודה רבה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34792" y="2161116"/>
            <a:ext cx="1107108" cy="410634"/>
          </a:xfrm>
        </p:spPr>
        <p:txBody>
          <a:bodyPr/>
          <a:lstStyle/>
          <a:p>
            <a:r>
              <a:rPr lang="he-IL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שאלות ? 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מונחים חדשים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2255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r" rtl="1">
              <a:spcBef>
                <a:spcPts val="1200"/>
              </a:spcBef>
              <a:buSzPts val="1100"/>
            </a:pPr>
            <a:r>
              <a:rPr lang="en-GB" sz="17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PlantUML </a:t>
            </a:r>
            <a:r>
              <a:rPr lang="he-IL" sz="17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7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כלי שממיר טקסט )קו</a:t>
            </a:r>
            <a:r>
              <a:rPr lang="he-IL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ד)</a:t>
            </a:r>
            <a:r>
              <a:rPr lang="en-GB" sz="17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7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לדיאגרמות</a:t>
            </a:r>
            <a:r>
              <a:rPr lang="he-IL" sz="17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7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UML</a:t>
            </a:r>
            <a:r>
              <a:rPr lang="he-IL" sz="17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7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באופן אוטומטי.</a:t>
            </a:r>
            <a:endParaRPr sz="17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r" rtl="1">
              <a:spcBef>
                <a:spcPts val="1200"/>
              </a:spcBef>
              <a:buSzPts val="1100"/>
            </a:pPr>
            <a:r>
              <a:rPr lang="en-GB" sz="17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Hybrid</a:t>
            </a:r>
            <a:r>
              <a:rPr lang="en-US" sz="17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7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 Diagram </a:t>
            </a:r>
            <a:r>
              <a:rPr lang="he-IL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</a:t>
            </a:r>
            <a:r>
              <a:rPr lang="he-IL" sz="17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7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דיאגרמה שנוצרה תוך שילוב של פלט מה</a:t>
            </a:r>
            <a:r>
              <a:rPr lang="he-IL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GB" sz="17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LLM</a:t>
            </a:r>
            <a:r>
              <a:rPr lang="he-IL" sz="17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7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יחד עם שיפור וציור ידני על ידי המשתמש.</a:t>
            </a:r>
            <a:r>
              <a:rPr lang="he-IL" sz="17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 algn="r" rtl="1">
              <a:spcBef>
                <a:spcPts val="1200"/>
              </a:spcBef>
              <a:buSzPts val="1100"/>
            </a:pPr>
            <a:r>
              <a:rPr lang="en-US" sz="17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 Wireframe</a:t>
            </a:r>
            <a:r>
              <a:rPr lang="he-IL" sz="17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תרשים בסיסי שנוצר אוטומטית על ידי ה-</a:t>
            </a:r>
            <a:r>
              <a:rPr lang="en-US" sz="17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LLM </a:t>
            </a:r>
            <a:r>
              <a:rPr lang="he-IL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e-IL" sz="17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ללא שיפור ידני או שימוש בכלי ציור.</a:t>
            </a:r>
            <a:endParaRPr sz="17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061746" y="30648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מוטיבציה למחקר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225519" y="1375064"/>
            <a:ext cx="8832300" cy="36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R="457200" indent="-355600" algn="r" rtl="1">
              <a:lnSpc>
                <a:spcPct val="150000"/>
              </a:lnSpc>
              <a:buSzPts val="2000"/>
            </a:pPr>
            <a:r>
              <a:rPr lang="en-GB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מודלים גדולים של שפה (LLMs) </a:t>
            </a:r>
            <a:r>
              <a:rPr lang="he-IL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הפכו</a:t>
            </a:r>
            <a:r>
              <a:rPr lang="en-GB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לכלים חזקים ונפוצים גם בתחום הנדסת תוכנה.</a:t>
            </a:r>
            <a:endParaRPr sz="20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457200" indent="-355600" algn="r" rtl="1">
              <a:lnSpc>
                <a:spcPct val="150000"/>
              </a:lnSpc>
              <a:spcBef>
                <a:spcPts val="800"/>
              </a:spcBef>
              <a:buSzPts val="2000"/>
            </a:pPr>
            <a:r>
              <a:rPr lang="en-GB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בזמן ביצוע המחקר</a:t>
            </a: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GB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מרבית העבודות הקודמות התמקדו בשימוש ב</a:t>
            </a:r>
            <a:r>
              <a:rPr lang="he-IL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GB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LLMs</a:t>
            </a:r>
            <a:r>
              <a:rPr lang="he-IL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ליצירת קוד או לסיוע במשימות טכניות אחרות  אך רק מעטות עסקו בשימוש ב</a:t>
            </a:r>
            <a:r>
              <a:rPr lang="he-IL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GB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LLMs</a:t>
            </a:r>
            <a:r>
              <a:rPr lang="he-IL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בניתוח דרישות וביצירת דיאגרמות UML</a:t>
            </a:r>
            <a:r>
              <a:rPr lang="he-IL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20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457200" indent="-355600" algn="r" rtl="1">
              <a:lnSpc>
                <a:spcPct val="150000"/>
              </a:lnSpc>
              <a:spcBef>
                <a:spcPts val="800"/>
              </a:spcBef>
              <a:buSzPts val="2000"/>
            </a:pPr>
            <a:r>
              <a:rPr lang="en-GB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UML</a:t>
            </a:r>
            <a:r>
              <a:rPr lang="he-IL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הוא כלי חשוב ושכיח בתהליך אפיון מערכות – אך סטודנטים מתחילים מתקשים להבין ולבנות דיאגרמות מדויקות.</a:t>
            </a:r>
            <a:endParaRPr sz="20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indent="-457200" algn="r">
              <a:lnSpc>
                <a:spcPct val="150000"/>
              </a:lnSpc>
              <a:spcBef>
                <a:spcPts val="800"/>
              </a:spcBef>
              <a:spcAft>
                <a:spcPts val="1200"/>
              </a:spcAft>
            </a:pPr>
            <a:endParaRPr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שאלת המחקר</a:t>
            </a:r>
            <a:b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0" y="1529175"/>
            <a:ext cx="8832300" cy="19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spcBef>
                <a:spcPts val="1200"/>
              </a:spcBef>
              <a:buSzPts val="1100"/>
              <a:buNone/>
            </a:pPr>
            <a:r>
              <a:rPr lang="he-IL" sz="27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כיצד יכולים מודלים גדולים של שפה</a:t>
            </a:r>
            <a:r>
              <a:rPr lang="en-US" sz="27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LLMs) </a:t>
            </a:r>
            <a:r>
              <a:rPr lang="he-IL" sz="27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לסייע בזיהוי וביצירה של דיאגרמות </a:t>
            </a:r>
            <a:r>
              <a:rPr lang="en-US" sz="27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UML</a:t>
            </a:r>
            <a:r>
              <a:rPr lang="he-IL" sz="2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he-IL" sz="27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מסוג </a:t>
            </a:r>
            <a:r>
              <a:rPr lang="en-US" sz="27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Case</a:t>
            </a:r>
            <a:r>
              <a:rPr lang="he-IL" sz="27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7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he-IL" sz="27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7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7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ו-</a:t>
            </a:r>
            <a:r>
              <a:rPr lang="en-US" sz="2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Sequence</a:t>
            </a:r>
            <a:r>
              <a:rPr lang="he-IL" sz="2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e-IL" sz="27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במסגרת תהליך ניתוח דרישות?</a:t>
            </a:r>
          </a:p>
          <a:p>
            <a:pPr marL="0" lvl="0" indent="0" algn="l" rtl="1">
              <a:spcBef>
                <a:spcPts val="1200"/>
              </a:spcBef>
              <a:spcAft>
                <a:spcPts val="1200"/>
              </a:spcAft>
              <a:buNone/>
            </a:pPr>
            <a:endParaRPr lang="he-IL" sz="27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74400" y="584661"/>
            <a:ext cx="8769600" cy="38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704020202020204"/>
              <a:buNone/>
            </a:pPr>
            <a:endParaRPr sz="2100" b="1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1">
              <a:buSzPts val="1100"/>
              <a:buNone/>
            </a:pPr>
            <a:r>
              <a:rPr lang="en-GB" sz="2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GB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1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RQ1</a:t>
            </a:r>
            <a:r>
              <a:rPr lang="he-IL" sz="21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1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איך</a:t>
            </a:r>
            <a:r>
              <a:rPr lang="en-GB" sz="21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LLMs</a:t>
            </a:r>
            <a:r>
              <a:rPr lang="he-IL" sz="21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1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מזהים אלמנטים בדיאגרמות Use Case</a:t>
            </a:r>
            <a:r>
              <a:rPr lang="he-IL" sz="21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1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של UML</a:t>
            </a:r>
            <a:r>
              <a:rPr lang="he-IL" sz="21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?</a:t>
            </a:r>
            <a:br>
              <a:rPr lang="en-GB" sz="21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sz="21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1">
              <a:spcBef>
                <a:spcPts val="1200"/>
              </a:spcBef>
              <a:buSzPts val="1100"/>
              <a:buNone/>
            </a:pPr>
            <a:r>
              <a:rPr lang="en-GB" sz="2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GB" sz="21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RQ2</a:t>
            </a:r>
            <a:r>
              <a:rPr lang="en-GB" sz="21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1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1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איך</a:t>
            </a:r>
            <a:r>
              <a:rPr lang="he-IL" sz="21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1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LLMs</a:t>
            </a:r>
            <a:r>
              <a:rPr lang="he-IL" sz="21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1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מזהים אלמנטים </a:t>
            </a:r>
            <a:r>
              <a:rPr lang="en-GB" sz="21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בדיאגרמות</a:t>
            </a:r>
            <a:r>
              <a:rPr lang="en-GB" sz="21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</a:t>
            </a:r>
            <a:r>
              <a:rPr lang="he-IL" sz="21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1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של UML</a:t>
            </a:r>
            <a:r>
              <a:rPr lang="he-IL" sz="21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?</a:t>
            </a:r>
            <a:br>
              <a:rPr lang="en-GB" sz="21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sz="21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1">
              <a:spcBef>
                <a:spcPts val="1200"/>
              </a:spcBef>
              <a:buSzPts val="1100"/>
              <a:buNone/>
            </a:pPr>
            <a:r>
              <a:rPr lang="en-GB" sz="2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GB" sz="21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RQ3</a:t>
            </a:r>
            <a:r>
              <a:rPr lang="he-IL" sz="21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1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1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איך</a:t>
            </a:r>
            <a:r>
              <a:rPr lang="en-GB" sz="21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LLMs</a:t>
            </a:r>
            <a:r>
              <a:rPr lang="he-IL" sz="21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1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מזהים אלמנטים בדיאגרמות Sequence</a:t>
            </a:r>
            <a:r>
              <a:rPr lang="he-IL" sz="21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1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של UML</a:t>
            </a:r>
            <a:r>
              <a:rPr lang="he-IL" sz="21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?</a:t>
            </a:r>
            <a:br>
              <a:rPr lang="en-GB" sz="21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sz="21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1">
              <a:spcBef>
                <a:spcPts val="1200"/>
              </a:spcBef>
              <a:buSzPts val="1100"/>
              <a:buNone/>
            </a:pPr>
            <a:r>
              <a:rPr lang="en-GB" sz="2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GB" sz="21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RQ4</a:t>
            </a:r>
            <a:r>
              <a:rPr lang="he-IL" sz="21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1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האם צורת הפלט </a:t>
            </a:r>
            <a:r>
              <a:rPr lang="he-IL" sz="21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GB" sz="21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כמו קוד או תרשים</a:t>
            </a:r>
            <a:r>
              <a:rPr lang="he-IL" sz="21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GB" sz="21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משפיעה על איכות הדיאגרמות שה</a:t>
            </a:r>
            <a:r>
              <a:rPr lang="he-IL" sz="21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GB" sz="21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LLM מייצר</a:t>
            </a:r>
            <a:r>
              <a:rPr lang="he-IL" sz="21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1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sz="21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1">
              <a:spcBef>
                <a:spcPts val="1200"/>
              </a:spcBef>
              <a:spcAft>
                <a:spcPts val="1200"/>
              </a:spcAft>
              <a:buNone/>
            </a:pPr>
            <a:endParaRPr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19"/>
          <p:cNvSpPr txBox="1">
            <a:spLocks noGrp="1"/>
          </p:cNvSpPr>
          <p:nvPr>
            <p:ph type="title"/>
          </p:nvPr>
        </p:nvSpPr>
        <p:spPr>
          <a:xfrm>
            <a:off x="882217" y="2363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השיטה המחקרית</a:t>
            </a:r>
          </a:p>
        </p:txBody>
      </p:sp>
      <p:sp>
        <p:nvSpPr>
          <p:cNvPr id="5" name="Freeform 10"/>
          <p:cNvSpPr/>
          <p:nvPr/>
        </p:nvSpPr>
        <p:spPr>
          <a:xfrm>
            <a:off x="7059588" y="1216046"/>
            <a:ext cx="861397" cy="760288"/>
          </a:xfrm>
          <a:custGeom>
            <a:avLst/>
            <a:gdLst/>
            <a:ahLst/>
            <a:cxnLst/>
            <a:rect l="l" t="t" r="r" b="b"/>
            <a:pathLst>
              <a:path w="1424256" h="1424256">
                <a:moveTo>
                  <a:pt x="0" y="0"/>
                </a:moveTo>
                <a:lnTo>
                  <a:pt x="1424255" y="0"/>
                </a:lnTo>
                <a:lnTo>
                  <a:pt x="1424255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73262" y="1997030"/>
            <a:ext cx="2512955" cy="76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GB" sz="6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 </a:t>
            </a:r>
            <a:r>
              <a:rPr lang="en-GB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45 סטודנטים שלמדו קורס בניתוח דרישות ומידול</a:t>
            </a:r>
            <a:r>
              <a:rPr lang="he-IL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UML</a:t>
            </a:r>
            <a:r>
              <a:rPr lang="he-IL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השתתפו בניסוי.</a:t>
            </a:r>
            <a:endParaRPr lang="en-US" dirty="0"/>
          </a:p>
        </p:txBody>
      </p:sp>
      <p:pic>
        <p:nvPicPr>
          <p:cNvPr id="7" name="Graphic 6" descr="School boy outline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76322" y="1236742"/>
            <a:ext cx="627930" cy="627930"/>
          </a:xfrm>
          <a:prstGeom prst="rect">
            <a:avLst/>
          </a:prstGeom>
        </p:spPr>
      </p:pic>
      <p:sp>
        <p:nvSpPr>
          <p:cNvPr id="8" name="Subtitle 7"/>
          <p:cNvSpPr txBox="1"/>
          <p:nvPr/>
        </p:nvSpPr>
        <p:spPr>
          <a:xfrm>
            <a:off x="6210468" y="647023"/>
            <a:ext cx="2663748" cy="3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he-IL" sz="18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ביצוע משימת מידול</a:t>
            </a:r>
            <a:br>
              <a:rPr lang="he-IL" sz="18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70739" y="2045888"/>
            <a:ext cx="2677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0" marR="12700" lvl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he-IL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כל סטודנט קיבל</a:t>
            </a:r>
            <a:r>
              <a:rPr lang="en-US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case study </a:t>
            </a:r>
            <a:r>
              <a:rPr lang="he-IL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(תרחיש מקרה)</a:t>
            </a:r>
            <a:r>
              <a:rPr lang="en-US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של מערכת לניהול הזמנות .</a:t>
            </a:r>
          </a:p>
        </p:txBody>
      </p:sp>
      <p:sp>
        <p:nvSpPr>
          <p:cNvPr id="10" name="Freeform 10"/>
          <p:cNvSpPr/>
          <p:nvPr/>
        </p:nvSpPr>
        <p:spPr>
          <a:xfrm>
            <a:off x="4084438" y="1214543"/>
            <a:ext cx="861397" cy="760288"/>
          </a:xfrm>
          <a:custGeom>
            <a:avLst/>
            <a:gdLst/>
            <a:ahLst/>
            <a:cxnLst/>
            <a:rect l="l" t="t" r="r" b="b"/>
            <a:pathLst>
              <a:path w="1424256" h="1424256">
                <a:moveTo>
                  <a:pt x="0" y="0"/>
                </a:moveTo>
                <a:lnTo>
                  <a:pt x="1424255" y="0"/>
                </a:lnTo>
                <a:lnTo>
                  <a:pt x="1424255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pic>
        <p:nvPicPr>
          <p:cNvPr id="11" name="Graphic 10" descr="Closed book outline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99668" y="1280722"/>
            <a:ext cx="630936" cy="630936"/>
          </a:xfrm>
          <a:prstGeom prst="rect">
            <a:avLst/>
          </a:prstGeom>
        </p:spPr>
      </p:pic>
      <p:sp>
        <p:nvSpPr>
          <p:cNvPr id="12" name="Freeform 10"/>
          <p:cNvSpPr/>
          <p:nvPr/>
        </p:nvSpPr>
        <p:spPr>
          <a:xfrm>
            <a:off x="1223015" y="1218460"/>
            <a:ext cx="861397" cy="760288"/>
          </a:xfrm>
          <a:custGeom>
            <a:avLst/>
            <a:gdLst/>
            <a:ahLst/>
            <a:cxnLst/>
            <a:rect l="l" t="t" r="r" b="b"/>
            <a:pathLst>
              <a:path w="1424256" h="1424256">
                <a:moveTo>
                  <a:pt x="0" y="0"/>
                </a:moveTo>
                <a:lnTo>
                  <a:pt x="1424255" y="0"/>
                </a:lnTo>
                <a:lnTo>
                  <a:pt x="1424255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6228" y="2045888"/>
            <a:ext cx="22307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2700" algn="r" rtl="1">
              <a:buSzPts val="1600"/>
            </a:pPr>
            <a:r>
              <a:rPr lang="he-IL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הסטודנטים התבקשו ליצור 3 דיאגרמות</a:t>
            </a:r>
            <a:r>
              <a:rPr lang="en-US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UML </a:t>
            </a:r>
            <a:r>
              <a:rPr lang="he-IL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R="12700" indent="-330200" algn="r" rtl="1">
              <a:buSzPts val="1600"/>
              <a:buChar char="○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Case</a:t>
            </a:r>
          </a:p>
          <a:p>
            <a:pPr marR="12700" indent="-330200" algn="r" rtl="1">
              <a:buSzPts val="1600"/>
              <a:buChar char="○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</a:p>
          <a:p>
            <a:pPr marR="12700" indent="-330200" algn="r" rtl="1">
              <a:buSzPts val="1600"/>
              <a:buChar char="○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Sequence</a:t>
            </a:r>
          </a:p>
          <a:p>
            <a:endParaRPr lang="en-US" dirty="0"/>
          </a:p>
          <a:p>
            <a:pPr marL="127000" marR="12700" lvl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he-IL" sz="1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0" marR="12700" lvl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Graphic 13" descr="Network diagram outline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04868" y="1265824"/>
            <a:ext cx="630936" cy="630936"/>
          </a:xfrm>
          <a:prstGeom prst="rect">
            <a:avLst/>
          </a:prstGeom>
        </p:spPr>
      </p:pic>
      <p:sp>
        <p:nvSpPr>
          <p:cNvPr id="15" name="Freeform 10"/>
          <p:cNvSpPr/>
          <p:nvPr/>
        </p:nvSpPr>
        <p:spPr>
          <a:xfrm>
            <a:off x="7059587" y="3150141"/>
            <a:ext cx="861397" cy="760288"/>
          </a:xfrm>
          <a:custGeom>
            <a:avLst/>
            <a:gdLst/>
            <a:ahLst/>
            <a:cxnLst/>
            <a:rect l="l" t="t" r="r" b="b"/>
            <a:pathLst>
              <a:path w="1424256" h="1424256">
                <a:moveTo>
                  <a:pt x="0" y="0"/>
                </a:moveTo>
                <a:lnTo>
                  <a:pt x="1424255" y="0"/>
                </a:lnTo>
                <a:lnTo>
                  <a:pt x="1424255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76479" y="3999917"/>
            <a:ext cx="2743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הדרישה המרכזית: </a:t>
            </a:r>
            <a:r>
              <a:rPr lang="he-IL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לבצע את המשימה בעזרת </a:t>
            </a:r>
            <a:r>
              <a:rPr lang="en-US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LLM</a:t>
            </a:r>
            <a:r>
              <a:rPr lang="he-IL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כמו </a:t>
            </a:r>
            <a:r>
              <a:rPr lang="en-US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ChatGPT</a:t>
            </a:r>
          </a:p>
          <a:p>
            <a:pPr algn="r" rtl="1"/>
            <a:endParaRPr lang="en-US" dirty="0"/>
          </a:p>
        </p:txBody>
      </p:sp>
      <p:pic>
        <p:nvPicPr>
          <p:cNvPr id="17" name="Graphic 16" descr="Robot outline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69079" y="3164259"/>
            <a:ext cx="630936" cy="630936"/>
          </a:xfrm>
          <a:prstGeom prst="rect">
            <a:avLst/>
          </a:prstGeom>
        </p:spPr>
      </p:pic>
      <p:sp>
        <p:nvSpPr>
          <p:cNvPr id="18" name="Freeform 10"/>
          <p:cNvSpPr/>
          <p:nvPr/>
        </p:nvSpPr>
        <p:spPr>
          <a:xfrm>
            <a:off x="4141301" y="3168669"/>
            <a:ext cx="861397" cy="760288"/>
          </a:xfrm>
          <a:custGeom>
            <a:avLst/>
            <a:gdLst/>
            <a:ahLst/>
            <a:cxnLst/>
            <a:rect l="l" t="t" r="r" b="b"/>
            <a:pathLst>
              <a:path w="1424256" h="1424256">
                <a:moveTo>
                  <a:pt x="0" y="0"/>
                </a:moveTo>
                <a:lnTo>
                  <a:pt x="1424255" y="0"/>
                </a:lnTo>
                <a:lnTo>
                  <a:pt x="1424255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18503" y="3999917"/>
            <a:ext cx="45164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0" marR="965200" lvl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he-IL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כל סטודנט הגיש:</a:t>
            </a:r>
          </a:p>
          <a:p>
            <a:pPr marL="869950" marR="12700" lvl="1" indent="-28575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704020202020204" pitchFamily="34" charset="0"/>
              <a:buChar char="•"/>
            </a:pPr>
            <a:r>
              <a:rPr lang="he-IL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את הדיאגרמות שנוצרו.</a:t>
            </a:r>
          </a:p>
          <a:p>
            <a:pPr marL="869950" marR="12700" lvl="1" indent="-285750" algn="r" rtl="1">
              <a:buClr>
                <a:schemeClr val="dk1"/>
              </a:buClr>
              <a:buSzPts val="1600"/>
              <a:buFont typeface="Arial" panose="020B0704020202020204" pitchFamily="34" charset="0"/>
              <a:buChar char="•"/>
            </a:pPr>
            <a:r>
              <a:rPr lang="he-IL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את </a:t>
            </a:r>
            <a:r>
              <a:rPr lang="he-IL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תיעוד השיח המלא עם ה- </a:t>
            </a:r>
            <a:r>
              <a:rPr lang="en-US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LLM</a:t>
            </a:r>
            <a:r>
              <a:rPr lang="he-IL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כולל הפקודות והפלטים).</a:t>
            </a:r>
          </a:p>
          <a:p>
            <a:pPr algn="r" rtl="1"/>
            <a:endParaRPr lang="en-US" dirty="0"/>
          </a:p>
        </p:txBody>
      </p:sp>
      <p:pic>
        <p:nvPicPr>
          <p:cNvPr id="20" name="Graphic 19" descr="Document outline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56531" y="3233345"/>
            <a:ext cx="630936" cy="6309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704020202020204"/>
              <a:buNone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איך הוערכה איכות הדיאגרמות?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496900" y="11260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6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לכל סוג דיאגרמה הוגדרו </a:t>
            </a:r>
            <a:r>
              <a:rPr lang="he-IL" sz="16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קריטריוני איכות ברורים</a:t>
            </a:r>
            <a:r>
              <a:rPr lang="he-IL" sz="16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r" rtl="1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704020202020204"/>
              <a:buNone/>
            </a:pPr>
            <a:r>
              <a:rPr lang="en-US" sz="16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Case</a:t>
            </a:r>
            <a:r>
              <a:rPr lang="he-IL" sz="16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4 </a:t>
            </a:r>
            <a:r>
              <a:rPr lang="he-IL" sz="16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קריטריונים</a:t>
            </a:r>
          </a:p>
          <a:p>
            <a:pPr marL="0" lvl="0" indent="0" algn="r" rtl="1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704020202020204"/>
              <a:buNone/>
            </a:pPr>
            <a:r>
              <a:rPr lang="en-US" sz="16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Diagram</a:t>
            </a:r>
            <a:r>
              <a:rPr lang="he-IL" sz="16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4 </a:t>
            </a:r>
            <a:r>
              <a:rPr lang="he-IL" sz="16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קריטריונים</a:t>
            </a:r>
          </a:p>
          <a:p>
            <a:pPr marL="0" lvl="0" indent="0" algn="r" rtl="1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704020202020204"/>
              <a:buNone/>
            </a:pPr>
            <a:r>
              <a:rPr lang="en-US" sz="16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Sequence Diagram</a:t>
            </a:r>
            <a:r>
              <a:rPr lang="he-IL" sz="16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3 </a:t>
            </a:r>
            <a:r>
              <a:rPr lang="he-IL" sz="16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קריטריונים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20;p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9018" y="94673"/>
            <a:ext cx="4294755" cy="4346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21;p2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367530" y="0"/>
            <a:ext cx="4638675" cy="42792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>
            <a:off x="4367530" y="316230"/>
            <a:ext cx="0" cy="3851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Cloud Callout 8"/>
          <p:cNvSpPr/>
          <p:nvPr/>
        </p:nvSpPr>
        <p:spPr>
          <a:xfrm>
            <a:off x="1788160" y="4514850"/>
            <a:ext cx="1287780" cy="572770"/>
          </a:xfrm>
          <a:prstGeom prst="cloudCallout">
            <a:avLst>
              <a:gd name="adj1" fmla="val -57741"/>
              <a:gd name="adj2" fmla="val -9889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050" i="1" dirty="0"/>
              <a:t>הפתרון הנכון</a:t>
            </a:r>
            <a:endParaRPr lang="en-US" altLang="en-US" sz="900" dirty="0"/>
          </a:p>
        </p:txBody>
      </p:sp>
      <p:sp>
        <p:nvSpPr>
          <p:cNvPr id="10" name="Cloud Callout 9"/>
          <p:cNvSpPr/>
          <p:nvPr/>
        </p:nvSpPr>
        <p:spPr>
          <a:xfrm>
            <a:off x="5792470" y="4514850"/>
            <a:ext cx="1287780" cy="572770"/>
          </a:xfrm>
          <a:prstGeom prst="cloudCallout">
            <a:avLst>
              <a:gd name="adj1" fmla="val 58777"/>
              <a:gd name="adj2" fmla="val -174944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900" dirty="0"/>
              <a:t>LLM </a:t>
            </a:r>
            <a:r>
              <a:rPr lang="he-IL" altLang="en-US" sz="900" dirty="0"/>
              <a:t>בעזרת</a:t>
            </a:r>
            <a:endParaRPr lang="en-US" alt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ellular Respiration and its Impact on Health Research Thesis Defense by Slidesgo">
  <a:themeElements>
    <a:clrScheme name="Simple Light">
      <a:dk1>
        <a:srgbClr val="0B3550"/>
      </a:dk1>
      <a:lt1>
        <a:srgbClr val="F6F6F6"/>
      </a:lt1>
      <a:dk2>
        <a:srgbClr val="0584A4"/>
      </a:dk2>
      <a:lt2>
        <a:srgbClr val="74CEC4"/>
      </a:lt2>
      <a:accent1>
        <a:srgbClr val="F2557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12C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Cellular Respiration and its Impact on Health Research Thesis Defense by Slidesgo</Template>
  <TotalTime>1108</TotalTime>
  <Words>518</Words>
  <Application>Microsoft Office PowerPoint</Application>
  <PresentationFormat>On-screen Show (16:9)</PresentationFormat>
  <Paragraphs>81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Albert Sans</vt:lpstr>
      <vt:lpstr>Albert Sans Light</vt:lpstr>
      <vt:lpstr>Albert Sans Medium</vt:lpstr>
      <vt:lpstr>Aptos</vt:lpstr>
      <vt:lpstr>Arial</vt:lpstr>
      <vt:lpstr>Calibri</vt:lpstr>
      <vt:lpstr>DM Sans</vt:lpstr>
      <vt:lpstr>Nunito Light</vt:lpstr>
      <vt:lpstr>Poppins</vt:lpstr>
      <vt:lpstr>Proxima Nova</vt:lpstr>
      <vt:lpstr>Proxima Nova Semibold</vt:lpstr>
      <vt:lpstr>Symbol</vt:lpstr>
      <vt:lpstr>Cellular Respiration and its Impact on Health Research Thesis Defense by Slidesgo</vt:lpstr>
      <vt:lpstr>Slidesgo Final Pages</vt:lpstr>
      <vt:lpstr>How LLMs Aid in UML Modeling: An Exploratory Study with Novice Analysts</vt:lpstr>
      <vt:lpstr>Panther-T1</vt:lpstr>
      <vt:lpstr>מונחים חדשים</vt:lpstr>
      <vt:lpstr>מוטיבציה למחקר</vt:lpstr>
      <vt:lpstr>שאלת המחקר </vt:lpstr>
      <vt:lpstr>PowerPoint Presentation</vt:lpstr>
      <vt:lpstr>השיטה המחקרית</vt:lpstr>
      <vt:lpstr>איך הוערכה איכות הדיאגרמות?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תוצאות </vt:lpstr>
      <vt:lpstr>PowerPoint Presentation</vt:lpstr>
      <vt:lpstr>PowerPoint Presentation</vt:lpstr>
      <vt:lpstr>מסקנות </vt:lpstr>
      <vt:lpstr>תודה רבה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layan abu sinni</dc:creator>
  <cp:lastModifiedBy>lama abo alnaaj</cp:lastModifiedBy>
  <cp:revision>62</cp:revision>
  <dcterms:created xsi:type="dcterms:W3CDTF">2025-05-05T17:21:28Z</dcterms:created>
  <dcterms:modified xsi:type="dcterms:W3CDTF">2025-08-31T11:53:39Z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EF0693E6CBDDF92498F31868AB23649B_43</vt:lpwstr>
  </property>
  <property fmtid="{D5CDD505-2E9C-101B-9397-08002B2CF9AE}" pid="3" name="KSOProductBuildVer">
    <vt:lpwstr>1033-6.13.1.8709</vt:lpwstr>
  </property>
</Properties>
</file>