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30" r:id="rId2"/>
    <p:sldMasterId id="2147483732" r:id="rId3"/>
  </p:sldMasterIdLst>
  <p:notesMasterIdLst>
    <p:notesMasterId r:id="rId20"/>
  </p:notesMasterIdLst>
  <p:sldIdLst>
    <p:sldId id="256" r:id="rId4"/>
    <p:sldId id="257" r:id="rId5"/>
    <p:sldId id="258" r:id="rId6"/>
    <p:sldId id="264" r:id="rId7"/>
    <p:sldId id="259" r:id="rId8"/>
    <p:sldId id="260" r:id="rId9"/>
    <p:sldId id="261" r:id="rId10"/>
    <p:sldId id="262" r:id="rId11"/>
    <p:sldId id="284" r:id="rId12"/>
    <p:sldId id="275" r:id="rId13"/>
    <p:sldId id="277" r:id="rId14"/>
    <p:sldId id="263" r:id="rId15"/>
    <p:sldId id="278" r:id="rId16"/>
    <p:sldId id="280" r:id="rId17"/>
    <p:sldId id="269" r:id="rId18"/>
    <p:sldId id="282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4F6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6DCB91-59D0-440C-AFFA-7FDFE319BB0E}" v="23" dt="2025-06-09T17:10:25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inimized">
    <p:restoredLeft sz="14995" autoAdjust="0"/>
    <p:restoredTop sz="28063" autoAdjust="0"/>
  </p:normalViewPr>
  <p:slideViewPr>
    <p:cSldViewPr snapToGrid="0">
      <p:cViewPr varScale="1">
        <p:scale>
          <a:sx n="17" d="100"/>
          <a:sy n="17" d="100"/>
        </p:scale>
        <p:origin x="2564" y="1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yan abu sinni" userId="de7a96f906051acc" providerId="LiveId" clId="{CF6DCB91-59D0-440C-AFFA-7FDFE319BB0E}"/>
    <pc:docChg chg="undo custSel delSld modSld">
      <pc:chgData name="layan abu sinni" userId="de7a96f906051acc" providerId="LiveId" clId="{CF6DCB91-59D0-440C-AFFA-7FDFE319BB0E}" dt="2025-06-09T17:12:07.694" v="489" actId="113"/>
      <pc:docMkLst>
        <pc:docMk/>
      </pc:docMkLst>
      <pc:sldChg chg="modSp mod">
        <pc:chgData name="layan abu sinni" userId="de7a96f906051acc" providerId="LiveId" clId="{CF6DCB91-59D0-440C-AFFA-7FDFE319BB0E}" dt="2025-06-09T11:18:41.944" v="155" actId="1076"/>
        <pc:sldMkLst>
          <pc:docMk/>
          <pc:sldMk cId="2730315339" sldId="256"/>
        </pc:sldMkLst>
        <pc:spChg chg="mod">
          <ac:chgData name="layan abu sinni" userId="de7a96f906051acc" providerId="LiveId" clId="{CF6DCB91-59D0-440C-AFFA-7FDFE319BB0E}" dt="2025-06-09T11:18:41.944" v="155" actId="1076"/>
          <ac:spMkLst>
            <pc:docMk/>
            <pc:sldMk cId="2730315339" sldId="256"/>
            <ac:spMk id="3" creationId="{1630FBF7-8D43-CFEB-04DE-4807F4EAC160}"/>
          </ac:spMkLst>
        </pc:spChg>
      </pc:sldChg>
      <pc:sldChg chg="addSp modSp mod modNotesTx">
        <pc:chgData name="layan abu sinni" userId="de7a96f906051acc" providerId="LiveId" clId="{CF6DCB91-59D0-440C-AFFA-7FDFE319BB0E}" dt="2025-06-09T17:12:07.694" v="489" actId="113"/>
        <pc:sldMkLst>
          <pc:docMk/>
          <pc:sldMk cId="3262336846" sldId="259"/>
        </pc:sldMkLst>
        <pc:spChg chg="add mod">
          <ac:chgData name="layan abu sinni" userId="de7a96f906051acc" providerId="LiveId" clId="{CF6DCB91-59D0-440C-AFFA-7FDFE319BB0E}" dt="2025-06-09T11:02:14.743" v="72" actId="1076"/>
          <ac:spMkLst>
            <pc:docMk/>
            <pc:sldMk cId="3262336846" sldId="259"/>
            <ac:spMk id="5" creationId="{18979E56-C110-83F3-4CCE-BB88B28195EC}"/>
          </ac:spMkLst>
        </pc:spChg>
        <pc:spChg chg="add mod">
          <ac:chgData name="layan abu sinni" userId="de7a96f906051acc" providerId="LiveId" clId="{CF6DCB91-59D0-440C-AFFA-7FDFE319BB0E}" dt="2025-06-09T11:01:37.917" v="70" actId="1076"/>
          <ac:spMkLst>
            <pc:docMk/>
            <pc:sldMk cId="3262336846" sldId="259"/>
            <ac:spMk id="7" creationId="{DCE6D135-070D-6D76-6976-D9081C6B61BB}"/>
          </ac:spMkLst>
        </pc:spChg>
        <pc:picChg chg="add mod modCrop">
          <ac:chgData name="layan abu sinni" userId="de7a96f906051acc" providerId="LiveId" clId="{CF6DCB91-59D0-440C-AFFA-7FDFE319BB0E}" dt="2025-06-09T11:01:38.467" v="71" actId="1076"/>
          <ac:picMkLst>
            <pc:docMk/>
            <pc:sldMk cId="3262336846" sldId="259"/>
            <ac:picMk id="2" creationId="{1F0DA1ED-BE55-9A2E-A441-61FFAC780B36}"/>
          </ac:picMkLst>
        </pc:picChg>
        <pc:picChg chg="mod">
          <ac:chgData name="layan abu sinni" userId="de7a96f906051acc" providerId="LiveId" clId="{CF6DCB91-59D0-440C-AFFA-7FDFE319BB0E}" dt="2025-06-09T16:47:55.139" v="470" actId="1076"/>
          <ac:picMkLst>
            <pc:docMk/>
            <pc:sldMk cId="3262336846" sldId="259"/>
            <ac:picMk id="6" creationId="{9A3B1532-7759-2644-78F2-1741C828D279}"/>
          </ac:picMkLst>
        </pc:picChg>
        <pc:cxnChg chg="add mod">
          <ac:chgData name="layan abu sinni" userId="de7a96f906051acc" providerId="LiveId" clId="{CF6DCB91-59D0-440C-AFFA-7FDFE319BB0E}" dt="2025-06-09T11:00:02.675" v="30" actId="13822"/>
          <ac:cxnSpMkLst>
            <pc:docMk/>
            <pc:sldMk cId="3262336846" sldId="259"/>
            <ac:cxnSpMk id="4" creationId="{ADA41C54-DFE9-C209-F10F-6E8A0D64E907}"/>
          </ac:cxnSpMkLst>
        </pc:cxnChg>
      </pc:sldChg>
      <pc:sldChg chg="modNotesTx">
        <pc:chgData name="layan abu sinni" userId="de7a96f906051acc" providerId="LiveId" clId="{CF6DCB91-59D0-440C-AFFA-7FDFE319BB0E}" dt="2025-06-09T17:10:21.484" v="477" actId="20577"/>
        <pc:sldMkLst>
          <pc:docMk/>
          <pc:sldMk cId="2419911540" sldId="260"/>
        </pc:sldMkLst>
      </pc:sldChg>
      <pc:sldChg chg="addSp delSp modSp mod">
        <pc:chgData name="layan abu sinni" userId="de7a96f906051acc" providerId="LiveId" clId="{CF6DCB91-59D0-440C-AFFA-7FDFE319BB0E}" dt="2025-06-09T10:28:53.931" v="7" actId="1076"/>
        <pc:sldMkLst>
          <pc:docMk/>
          <pc:sldMk cId="2172574115" sldId="262"/>
        </pc:sldMkLst>
        <pc:spChg chg="add del mod">
          <ac:chgData name="layan abu sinni" userId="de7a96f906051acc" providerId="LiveId" clId="{CF6DCB91-59D0-440C-AFFA-7FDFE319BB0E}" dt="2025-06-09T10:28:46.100" v="4" actId="22"/>
          <ac:spMkLst>
            <pc:docMk/>
            <pc:sldMk cId="2172574115" sldId="262"/>
            <ac:spMk id="4" creationId="{E802871B-6068-5778-D3B6-1909D4563339}"/>
          </ac:spMkLst>
        </pc:spChg>
        <pc:picChg chg="del">
          <ac:chgData name="layan abu sinni" userId="de7a96f906051acc" providerId="LiveId" clId="{CF6DCB91-59D0-440C-AFFA-7FDFE319BB0E}" dt="2025-06-09T10:28:44.377" v="3" actId="478"/>
          <ac:picMkLst>
            <pc:docMk/>
            <pc:sldMk cId="2172574115" sldId="262"/>
            <ac:picMk id="5" creationId="{B9C7AD80-073D-29A1-4461-B8624332D925}"/>
          </ac:picMkLst>
        </pc:picChg>
        <pc:picChg chg="add mod ord">
          <ac:chgData name="layan abu sinni" userId="de7a96f906051acc" providerId="LiveId" clId="{CF6DCB91-59D0-440C-AFFA-7FDFE319BB0E}" dt="2025-06-09T10:28:53.931" v="7" actId="1076"/>
          <ac:picMkLst>
            <pc:docMk/>
            <pc:sldMk cId="2172574115" sldId="262"/>
            <ac:picMk id="7" creationId="{0458A4DF-C760-1553-8CA7-225FAB632367}"/>
          </ac:picMkLst>
        </pc:picChg>
      </pc:sldChg>
      <pc:sldChg chg="modSp mod modNotesTx">
        <pc:chgData name="layan abu sinni" userId="de7a96f906051acc" providerId="LiveId" clId="{CF6DCB91-59D0-440C-AFFA-7FDFE319BB0E}" dt="2025-06-09T16:27:05.614" v="463" actId="20577"/>
        <pc:sldMkLst>
          <pc:docMk/>
          <pc:sldMk cId="1689827887" sldId="263"/>
        </pc:sldMkLst>
        <pc:graphicFrameChg chg="modGraphic">
          <ac:chgData name="layan abu sinni" userId="de7a96f906051acc" providerId="LiveId" clId="{CF6DCB91-59D0-440C-AFFA-7FDFE319BB0E}" dt="2025-06-09T16:23:08.920" v="212" actId="20577"/>
          <ac:graphicFrameMkLst>
            <pc:docMk/>
            <pc:sldMk cId="1689827887" sldId="263"/>
            <ac:graphicFrameMk id="7" creationId="{7293CEBB-3408-77C9-6B15-922D20BC9AA5}"/>
          </ac:graphicFrameMkLst>
        </pc:graphicFrameChg>
      </pc:sldChg>
      <pc:sldChg chg="modSp del mod">
        <pc:chgData name="layan abu sinni" userId="de7a96f906051acc" providerId="LiveId" clId="{CF6DCB91-59D0-440C-AFFA-7FDFE319BB0E}" dt="2025-06-09T11:17:49.256" v="153" actId="2696"/>
        <pc:sldMkLst>
          <pc:docMk/>
          <pc:sldMk cId="912497906" sldId="265"/>
        </pc:sldMkLst>
        <pc:spChg chg="mod">
          <ac:chgData name="layan abu sinni" userId="de7a96f906051acc" providerId="LiveId" clId="{CF6DCB91-59D0-440C-AFFA-7FDFE319BB0E}" dt="2025-06-09T11:15:24.053" v="132" actId="20577"/>
          <ac:spMkLst>
            <pc:docMk/>
            <pc:sldMk cId="912497906" sldId="265"/>
            <ac:spMk id="3" creationId="{5D4BBA9B-AE53-3549-BCD5-01D3D4D524F7}"/>
          </ac:spMkLst>
        </pc:spChg>
      </pc:sldChg>
      <pc:sldChg chg="modSp mod">
        <pc:chgData name="layan abu sinni" userId="de7a96f906051acc" providerId="LiveId" clId="{CF6DCB91-59D0-440C-AFFA-7FDFE319BB0E}" dt="2025-06-09T11:18:02.823" v="154" actId="1076"/>
        <pc:sldMkLst>
          <pc:docMk/>
          <pc:sldMk cId="1166809635" sldId="269"/>
        </pc:sldMkLst>
        <pc:spChg chg="mod">
          <ac:chgData name="layan abu sinni" userId="de7a96f906051acc" providerId="LiveId" clId="{CF6DCB91-59D0-440C-AFFA-7FDFE319BB0E}" dt="2025-06-09T11:18:02.823" v="154" actId="1076"/>
          <ac:spMkLst>
            <pc:docMk/>
            <pc:sldMk cId="1166809635" sldId="269"/>
            <ac:spMk id="3" creationId="{0553CA67-1299-51C8-F17A-CFADFF4A6195}"/>
          </ac:spMkLst>
        </pc:spChg>
      </pc:sldChg>
      <pc:sldChg chg="modSp mod modNotesTx">
        <pc:chgData name="layan abu sinni" userId="de7a96f906051acc" providerId="LiveId" clId="{CF6DCB91-59D0-440C-AFFA-7FDFE319BB0E}" dt="2025-06-09T16:41:24.417" v="465" actId="782"/>
        <pc:sldMkLst>
          <pc:docMk/>
          <pc:sldMk cId="35518299" sldId="275"/>
        </pc:sldMkLst>
        <pc:spChg chg="mod">
          <ac:chgData name="layan abu sinni" userId="de7a96f906051acc" providerId="LiveId" clId="{CF6DCB91-59D0-440C-AFFA-7FDFE319BB0E}" dt="2025-06-09T11:05:01.845" v="102" actId="20577"/>
          <ac:spMkLst>
            <pc:docMk/>
            <pc:sldMk cId="35518299" sldId="275"/>
            <ac:spMk id="3" creationId="{78506B69-6A98-CBE2-2752-C29D264AE03B}"/>
          </ac:spMkLst>
        </pc:spChg>
      </pc:sldChg>
      <pc:sldChg chg="modSp mod">
        <pc:chgData name="layan abu sinni" userId="de7a96f906051acc" providerId="LiveId" clId="{CF6DCB91-59D0-440C-AFFA-7FDFE319BB0E}" dt="2025-06-09T11:31:15.152" v="204" actId="20577"/>
        <pc:sldMkLst>
          <pc:docMk/>
          <pc:sldMk cId="1065187376" sldId="278"/>
        </pc:sldMkLst>
        <pc:spChg chg="mod">
          <ac:chgData name="layan abu sinni" userId="de7a96f906051acc" providerId="LiveId" clId="{CF6DCB91-59D0-440C-AFFA-7FDFE319BB0E}" dt="2025-06-09T11:29:35.634" v="185" actId="1076"/>
          <ac:spMkLst>
            <pc:docMk/>
            <pc:sldMk cId="1065187376" sldId="278"/>
            <ac:spMk id="2" creationId="{E2DC4EC5-9537-9122-A07C-716C731679A9}"/>
          </ac:spMkLst>
        </pc:spChg>
        <pc:spChg chg="mod">
          <ac:chgData name="layan abu sinni" userId="de7a96f906051acc" providerId="LiveId" clId="{CF6DCB91-59D0-440C-AFFA-7FDFE319BB0E}" dt="2025-06-09T11:31:15.152" v="204" actId="20577"/>
          <ac:spMkLst>
            <pc:docMk/>
            <pc:sldMk cId="1065187376" sldId="278"/>
            <ac:spMk id="3" creationId="{3636E07A-B414-48CD-929C-1D92AC39B969}"/>
          </ac:spMkLst>
        </pc:spChg>
      </pc:sldChg>
      <pc:sldChg chg="del">
        <pc:chgData name="layan abu sinni" userId="de7a96f906051acc" providerId="LiveId" clId="{CF6DCB91-59D0-440C-AFFA-7FDFE319BB0E}" dt="2025-06-09T11:14:02.554" v="119" actId="2696"/>
        <pc:sldMkLst>
          <pc:docMk/>
          <pc:sldMk cId="3907852136" sldId="281"/>
        </pc:sldMkLst>
      </pc:sldChg>
      <pc:sldChg chg="del">
        <pc:chgData name="layan abu sinni" userId="de7a96f906051acc" providerId="LiveId" clId="{CF6DCB91-59D0-440C-AFFA-7FDFE319BB0E}" dt="2025-06-09T10:07:27.411" v="2" actId="47"/>
        <pc:sldMkLst>
          <pc:docMk/>
          <pc:sldMk cId="1764866794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1FFF2F34-D327-40B9-8A36-7C1F62285E42}" type="datetimeFigureOut">
              <a:rPr lang="he-IL" smtClean="0"/>
              <a:t>ו'/אלול/תשפ"ה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FDAB8D8-12E4-49DF-AA1A-2232381090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4928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B8D8-12E4-49DF-AA1A-223238109058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146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B8D8-12E4-49DF-AA1A-223238109058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1729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DB4BA-7CC8-20AD-3676-1D7DC4943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FED2EC-98A0-18DB-1F39-4B9896660A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E00DD1-B0A1-696C-C9B5-ABB7008C8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49799-F011-4EFC-5417-DA1BB89B2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C2AC1-9CD4-4F13-9817-E0C782BD9D1C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4398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B8D8-12E4-49DF-AA1A-223238109058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1766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B8D8-12E4-49DF-AA1A-223238109058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2231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B8D8-12E4-49DF-AA1A-223238109058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1129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B8D8-12E4-49DF-AA1A-223238109058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0925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B8D8-12E4-49DF-AA1A-223238109058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6027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B8D8-12E4-49DF-AA1A-223238109058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8879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B8D8-12E4-49DF-AA1A-223238109058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296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B8D8-12E4-49DF-AA1A-223238109058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3281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B8D8-12E4-49DF-AA1A-223238109058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3224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87200" y="1877117"/>
            <a:ext cx="10017600" cy="25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87200" y="4470884"/>
            <a:ext cx="10017600" cy="5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2489367" y="1350901"/>
            <a:ext cx="6418728" cy="228048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 rot="10800000">
            <a:off x="-305680" y="4529073"/>
            <a:ext cx="4900647" cy="252508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 rot="-315040" flipH="1">
            <a:off x="-315127" y="5966683"/>
            <a:ext cx="2819261" cy="132944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4376951" y="6358817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1236400" y="56137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73984" y="3877684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5676233" y="65357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2079051" y="5214051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 rot="-5400000">
            <a:off x="8147005" y="3370524"/>
            <a:ext cx="6418728" cy="228048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7659567" y="-225812"/>
            <a:ext cx="4837029" cy="2492397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 rot="10484934" flipH="1">
            <a:off x="9723274" y="-464660"/>
            <a:ext cx="2782727" cy="1312219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 rot="10800000">
            <a:off x="7513084" y="27722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 rot="10800000">
            <a:off x="10334133" y="136641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 rot="10800000">
            <a:off x="11973984" y="258636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 rot="10800000">
            <a:off x="6300600" y="186661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1327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 hasCustomPrompt="1"/>
          </p:nvPr>
        </p:nvSpPr>
        <p:spPr>
          <a:xfrm>
            <a:off x="1623133" y="2139200"/>
            <a:ext cx="8945600" cy="19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1"/>
          </p:nvPr>
        </p:nvSpPr>
        <p:spPr>
          <a:xfrm>
            <a:off x="2225100" y="4218400"/>
            <a:ext cx="7741600" cy="6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2" name="Google Shape;152;p11"/>
          <p:cNvSpPr/>
          <p:nvPr/>
        </p:nvSpPr>
        <p:spPr>
          <a:xfrm rot="10800000" flipH="1">
            <a:off x="3369533" y="5823154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11"/>
          <p:cNvSpPr/>
          <p:nvPr/>
        </p:nvSpPr>
        <p:spPr>
          <a:xfrm>
            <a:off x="8265261" y="6074358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11"/>
          <p:cNvSpPr/>
          <p:nvPr/>
        </p:nvSpPr>
        <p:spPr>
          <a:xfrm rot="-7520738" flipH="1">
            <a:off x="10416386" y="5013956"/>
            <a:ext cx="1873092" cy="279174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11"/>
          <p:cNvSpPr/>
          <p:nvPr/>
        </p:nvSpPr>
        <p:spPr>
          <a:xfrm flipH="1">
            <a:off x="6690788" y="63008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11"/>
          <p:cNvSpPr/>
          <p:nvPr/>
        </p:nvSpPr>
        <p:spPr>
          <a:xfrm flipH="1">
            <a:off x="10516455" y="60722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11"/>
          <p:cNvSpPr/>
          <p:nvPr/>
        </p:nvSpPr>
        <p:spPr>
          <a:xfrm flipH="1">
            <a:off x="11537288" y="4838367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11"/>
          <p:cNvSpPr/>
          <p:nvPr/>
        </p:nvSpPr>
        <p:spPr>
          <a:xfrm flipH="1">
            <a:off x="9970021" y="5823167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11"/>
          <p:cNvSpPr/>
          <p:nvPr/>
        </p:nvSpPr>
        <p:spPr>
          <a:xfrm flipH="1">
            <a:off x="-568538" y="-11293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11"/>
          <p:cNvSpPr/>
          <p:nvPr/>
        </p:nvSpPr>
        <p:spPr>
          <a:xfrm rot="10800000">
            <a:off x="-393045" y="-486934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" name="Google Shape;161;p11"/>
          <p:cNvSpPr/>
          <p:nvPr/>
        </p:nvSpPr>
        <p:spPr>
          <a:xfrm rot="3279262" flipH="1">
            <a:off x="-301722" y="-922144"/>
            <a:ext cx="1873092" cy="279174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11"/>
          <p:cNvSpPr/>
          <p:nvPr/>
        </p:nvSpPr>
        <p:spPr>
          <a:xfrm flipH="1">
            <a:off x="1180888" y="8092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11"/>
          <p:cNvSpPr/>
          <p:nvPr/>
        </p:nvSpPr>
        <p:spPr>
          <a:xfrm flipH="1">
            <a:off x="3301421" y="888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11"/>
          <p:cNvSpPr/>
          <p:nvPr/>
        </p:nvSpPr>
        <p:spPr>
          <a:xfrm flipH="1">
            <a:off x="110588" y="1913600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3377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932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5839533" y="2491967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67354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1245651" y="2491967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20482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5839467" y="5027800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67354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1245651" y="5027800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20482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3012851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7700084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3012851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7700084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889154" y="3283043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1272442" y="1671437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897100" y="559064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61817" y="4177284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13"/>
          <p:cNvSpPr/>
          <p:nvPr/>
        </p:nvSpPr>
        <p:spPr>
          <a:xfrm rot="5400000">
            <a:off x="1325084" y="352951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" name="Google Shape;185;p13"/>
          <p:cNvSpPr/>
          <p:nvPr/>
        </p:nvSpPr>
        <p:spPr>
          <a:xfrm rot="5400000">
            <a:off x="720184" y="17205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" name="Google Shape;186;p13"/>
          <p:cNvSpPr/>
          <p:nvPr/>
        </p:nvSpPr>
        <p:spPr>
          <a:xfrm rot="5400000">
            <a:off x="588584" y="36006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" name="Google Shape;187;p13"/>
          <p:cNvSpPr/>
          <p:nvPr/>
        </p:nvSpPr>
        <p:spPr>
          <a:xfrm rot="5532439">
            <a:off x="8798415" y="2530048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" name="Google Shape;188;p13"/>
          <p:cNvSpPr/>
          <p:nvPr/>
        </p:nvSpPr>
        <p:spPr>
          <a:xfrm rot="5400000">
            <a:off x="10415156" y="3894324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10435453" y="4976448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11954400" y="245909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11482833" y="500219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11614433" y="312209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10877933" y="6369832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28797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 hasCustomPrompt="1"/>
          </p:nvPr>
        </p:nvSpPr>
        <p:spPr>
          <a:xfrm>
            <a:off x="3353884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 hasCustomPrompt="1"/>
          </p:nvPr>
        </p:nvSpPr>
        <p:spPr>
          <a:xfrm>
            <a:off x="6711717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9584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3"/>
          </p:nvPr>
        </p:nvSpPr>
        <p:spPr>
          <a:xfrm>
            <a:off x="1163367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43162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5"/>
          </p:nvPr>
        </p:nvSpPr>
        <p:spPr>
          <a:xfrm>
            <a:off x="4521200" y="2875493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76740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7"/>
          </p:nvPr>
        </p:nvSpPr>
        <p:spPr>
          <a:xfrm>
            <a:off x="7851233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2355700" y="4140133"/>
            <a:ext cx="41228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9"/>
          </p:nvPr>
        </p:nvSpPr>
        <p:spPr>
          <a:xfrm>
            <a:off x="2842300" y="482682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5995133" y="4140133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14"/>
          </p:nvPr>
        </p:nvSpPr>
        <p:spPr>
          <a:xfrm>
            <a:off x="6200133" y="4826800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title" idx="15" hasCustomPrompt="1"/>
          </p:nvPr>
        </p:nvSpPr>
        <p:spPr>
          <a:xfrm>
            <a:off x="1674967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5032800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8390633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/>
          <p:nvPr/>
        </p:nvSpPr>
        <p:spPr>
          <a:xfrm rot="10800000" flipH="1">
            <a:off x="50570" y="5833112"/>
            <a:ext cx="3340017" cy="1024987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" name="Google Shape;211;p14"/>
          <p:cNvSpPr/>
          <p:nvPr/>
        </p:nvSpPr>
        <p:spPr>
          <a:xfrm rot="10800000">
            <a:off x="8190315" y="5986753"/>
            <a:ext cx="3459660" cy="912681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" name="Google Shape;212;p14"/>
          <p:cNvSpPr/>
          <p:nvPr/>
        </p:nvSpPr>
        <p:spPr>
          <a:xfrm rot="10800000" flipH="1">
            <a:off x="8843178" y="5651433"/>
            <a:ext cx="5039673" cy="1248000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" name="Google Shape;213;p14"/>
          <p:cNvSpPr/>
          <p:nvPr/>
        </p:nvSpPr>
        <p:spPr>
          <a:xfrm flipH="1">
            <a:off x="-7" y="5693134"/>
            <a:ext cx="2691040" cy="1165079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" name="Google Shape;214;p14"/>
          <p:cNvSpPr/>
          <p:nvPr/>
        </p:nvSpPr>
        <p:spPr>
          <a:xfrm>
            <a:off x="-1" y="5693048"/>
            <a:ext cx="2290565" cy="1164792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5" name="Google Shape;215;p14"/>
          <p:cNvSpPr/>
          <p:nvPr/>
        </p:nvSpPr>
        <p:spPr>
          <a:xfrm rot="10800000">
            <a:off x="9283203" y="5803116"/>
            <a:ext cx="3459768" cy="1096317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 idx="18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7" name="Google Shape;217;p14"/>
          <p:cNvSpPr/>
          <p:nvPr/>
        </p:nvSpPr>
        <p:spPr>
          <a:xfrm rot="5400000">
            <a:off x="3122308" y="64132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8" name="Google Shape;218;p14"/>
          <p:cNvSpPr/>
          <p:nvPr/>
        </p:nvSpPr>
        <p:spPr>
          <a:xfrm rot="5400000">
            <a:off x="1319392" y="62797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14"/>
          <p:cNvSpPr/>
          <p:nvPr/>
        </p:nvSpPr>
        <p:spPr>
          <a:xfrm rot="-5400000">
            <a:off x="2246541" y="62096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0" name="Google Shape;220;p14"/>
          <p:cNvSpPr/>
          <p:nvPr/>
        </p:nvSpPr>
        <p:spPr>
          <a:xfrm rot="5400000">
            <a:off x="444441" y="54334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14"/>
          <p:cNvSpPr/>
          <p:nvPr/>
        </p:nvSpPr>
        <p:spPr>
          <a:xfrm rot="5400000">
            <a:off x="11540741" y="55244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14"/>
          <p:cNvSpPr/>
          <p:nvPr/>
        </p:nvSpPr>
        <p:spPr>
          <a:xfrm rot="-5400000">
            <a:off x="9823641" y="59320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" name="Google Shape;223;p14"/>
          <p:cNvSpPr/>
          <p:nvPr/>
        </p:nvSpPr>
        <p:spPr>
          <a:xfrm rot="5400000">
            <a:off x="7897541" y="64591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4549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>
            <a:spLocks noGrp="1"/>
          </p:cNvSpPr>
          <p:nvPr>
            <p:ph type="title"/>
          </p:nvPr>
        </p:nvSpPr>
        <p:spPr>
          <a:xfrm>
            <a:off x="4497800" y="3917767"/>
            <a:ext cx="53920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100"/>
              <a:buNone/>
              <a:defRPr sz="4000"/>
            </a:lvl1pPr>
            <a:lvl2pPr lvl="1" rtl="0">
              <a:spcBef>
                <a:spcPts val="2133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6" name="Google Shape;226;p15"/>
          <p:cNvSpPr txBox="1">
            <a:spLocks noGrp="1"/>
          </p:cNvSpPr>
          <p:nvPr>
            <p:ph type="subTitle" idx="1"/>
          </p:nvPr>
        </p:nvSpPr>
        <p:spPr>
          <a:xfrm>
            <a:off x="2302200" y="2118233"/>
            <a:ext cx="7587600" cy="1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26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7" name="Google Shape;227;p15"/>
          <p:cNvSpPr/>
          <p:nvPr/>
        </p:nvSpPr>
        <p:spPr>
          <a:xfrm>
            <a:off x="3069101" y="-108066"/>
            <a:ext cx="7297068" cy="1656177"/>
          </a:xfrm>
          <a:custGeom>
            <a:avLst/>
            <a:gdLst/>
            <a:ahLst/>
            <a:cxnLst/>
            <a:rect l="l" t="t" r="r" b="b"/>
            <a:pathLst>
              <a:path w="113987" h="48554" extrusionOk="0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15"/>
          <p:cNvSpPr/>
          <p:nvPr/>
        </p:nvSpPr>
        <p:spPr>
          <a:xfrm rot="10800000">
            <a:off x="4140987" y="-429169"/>
            <a:ext cx="3225747" cy="1149169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15"/>
          <p:cNvSpPr/>
          <p:nvPr/>
        </p:nvSpPr>
        <p:spPr>
          <a:xfrm rot="-5400000">
            <a:off x="6792151" y="-902353"/>
            <a:ext cx="1292256" cy="2387871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Google Shape;230;p15"/>
          <p:cNvSpPr/>
          <p:nvPr/>
        </p:nvSpPr>
        <p:spPr>
          <a:xfrm rot="5400000">
            <a:off x="8738584" y="611000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Google Shape;231;p15"/>
          <p:cNvSpPr/>
          <p:nvPr/>
        </p:nvSpPr>
        <p:spPr>
          <a:xfrm rot="5400000">
            <a:off x="6030384" y="865751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" name="Google Shape;232;p15"/>
          <p:cNvSpPr/>
          <p:nvPr/>
        </p:nvSpPr>
        <p:spPr>
          <a:xfrm rot="5400000">
            <a:off x="10739717" y="125117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" name="Google Shape;233;p15"/>
          <p:cNvSpPr/>
          <p:nvPr/>
        </p:nvSpPr>
        <p:spPr>
          <a:xfrm rot="5400000">
            <a:off x="3804484" y="402317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4" name="Google Shape;234;p15"/>
          <p:cNvSpPr/>
          <p:nvPr/>
        </p:nvSpPr>
        <p:spPr>
          <a:xfrm rot="5400000">
            <a:off x="3201717" y="719784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5" name="Google Shape;235;p15"/>
          <p:cNvSpPr/>
          <p:nvPr/>
        </p:nvSpPr>
        <p:spPr>
          <a:xfrm rot="10800000">
            <a:off x="2427964" y="5309824"/>
            <a:ext cx="7437272" cy="1656177"/>
          </a:xfrm>
          <a:custGeom>
            <a:avLst/>
            <a:gdLst/>
            <a:ahLst/>
            <a:cxnLst/>
            <a:rect l="l" t="t" r="r" b="b"/>
            <a:pathLst>
              <a:path w="113987" h="48554" extrusionOk="0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6" name="Google Shape;236;p15"/>
          <p:cNvSpPr/>
          <p:nvPr/>
        </p:nvSpPr>
        <p:spPr>
          <a:xfrm>
            <a:off x="5567584" y="6137925"/>
            <a:ext cx="3225747" cy="1149169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7" name="Google Shape;237;p15"/>
          <p:cNvSpPr/>
          <p:nvPr/>
        </p:nvSpPr>
        <p:spPr>
          <a:xfrm rot="5400000">
            <a:off x="5064076" y="5254274"/>
            <a:ext cx="1292256" cy="2387871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8" name="Google Shape;238;p15"/>
          <p:cNvSpPr/>
          <p:nvPr/>
        </p:nvSpPr>
        <p:spPr>
          <a:xfrm rot="-5400000">
            <a:off x="3804500" y="58173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9" name="Google Shape;239;p15"/>
          <p:cNvSpPr/>
          <p:nvPr/>
        </p:nvSpPr>
        <p:spPr>
          <a:xfrm rot="-5400000">
            <a:off x="6772733" y="586057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0" name="Google Shape;240;p15"/>
          <p:cNvSpPr/>
          <p:nvPr/>
        </p:nvSpPr>
        <p:spPr>
          <a:xfrm rot="-5400000">
            <a:off x="2073333" y="6455408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1" name="Google Shape;241;p15"/>
          <p:cNvSpPr/>
          <p:nvPr/>
        </p:nvSpPr>
        <p:spPr>
          <a:xfrm rot="-5400000">
            <a:off x="8911833" y="6237608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2" name="Google Shape;242;p15"/>
          <p:cNvSpPr/>
          <p:nvPr/>
        </p:nvSpPr>
        <p:spPr>
          <a:xfrm rot="-5400000">
            <a:off x="9601400" y="6006541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58221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/>
          <p:nvPr/>
        </p:nvSpPr>
        <p:spPr>
          <a:xfrm rot="10800000" flipH="1">
            <a:off x="-46597" y="5833212"/>
            <a:ext cx="3340017" cy="1024987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" name="Google Shape;245;p16"/>
          <p:cNvSpPr/>
          <p:nvPr/>
        </p:nvSpPr>
        <p:spPr>
          <a:xfrm flipH="1">
            <a:off x="8190315" y="1"/>
            <a:ext cx="3459660" cy="912681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" name="Google Shape;246;p16"/>
          <p:cNvSpPr/>
          <p:nvPr/>
        </p:nvSpPr>
        <p:spPr>
          <a:xfrm>
            <a:off x="8843178" y="0"/>
            <a:ext cx="5039673" cy="1248000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" name="Google Shape;247;p16"/>
          <p:cNvSpPr/>
          <p:nvPr/>
        </p:nvSpPr>
        <p:spPr>
          <a:xfrm flipH="1">
            <a:off x="-7" y="5693134"/>
            <a:ext cx="2691040" cy="1165079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" name="Google Shape;248;p16"/>
          <p:cNvSpPr/>
          <p:nvPr/>
        </p:nvSpPr>
        <p:spPr>
          <a:xfrm>
            <a:off x="-1" y="5693048"/>
            <a:ext cx="2290565" cy="1164792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" name="Google Shape;249;p16"/>
          <p:cNvSpPr/>
          <p:nvPr/>
        </p:nvSpPr>
        <p:spPr>
          <a:xfrm flipH="1">
            <a:off x="9283203" y="0"/>
            <a:ext cx="3459768" cy="1096317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" name="Google Shape;250;p16"/>
          <p:cNvSpPr/>
          <p:nvPr/>
        </p:nvSpPr>
        <p:spPr>
          <a:xfrm rot="9281215" flipH="1">
            <a:off x="9285063" y="5604975"/>
            <a:ext cx="2970832" cy="1225239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" name="Google Shape;251;p16"/>
          <p:cNvSpPr/>
          <p:nvPr/>
        </p:nvSpPr>
        <p:spPr>
          <a:xfrm rot="9280772" flipH="1">
            <a:off x="8026051" y="5862083"/>
            <a:ext cx="5043973" cy="1905099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" name="Google Shape;252;p16"/>
          <p:cNvSpPr/>
          <p:nvPr/>
        </p:nvSpPr>
        <p:spPr>
          <a:xfrm rot="9281383">
            <a:off x="8018716" y="5198448"/>
            <a:ext cx="5686328" cy="2458409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16"/>
          <p:cNvSpPr/>
          <p:nvPr/>
        </p:nvSpPr>
        <p:spPr>
          <a:xfrm rot="10800000" flipH="1">
            <a:off x="-1166039" y="84844"/>
            <a:ext cx="3257661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16"/>
          <p:cNvSpPr/>
          <p:nvPr/>
        </p:nvSpPr>
        <p:spPr>
          <a:xfrm rot="9367883">
            <a:off x="-1521305" y="-450726"/>
            <a:ext cx="4205268" cy="149486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16"/>
          <p:cNvSpPr/>
          <p:nvPr/>
        </p:nvSpPr>
        <p:spPr>
          <a:xfrm rot="9944222" flipH="1">
            <a:off x="-2236412" y="-392859"/>
            <a:ext cx="4807155" cy="1593004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16"/>
          <p:cNvSpPr txBox="1">
            <a:spLocks noGrp="1"/>
          </p:cNvSpPr>
          <p:nvPr>
            <p:ph type="title"/>
          </p:nvPr>
        </p:nvSpPr>
        <p:spPr>
          <a:xfrm>
            <a:off x="3400000" y="4386999"/>
            <a:ext cx="53920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1"/>
          </p:nvPr>
        </p:nvSpPr>
        <p:spPr>
          <a:xfrm>
            <a:off x="3000200" y="1807401"/>
            <a:ext cx="6191600" cy="22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8" name="Google Shape;258;p16"/>
          <p:cNvSpPr/>
          <p:nvPr/>
        </p:nvSpPr>
        <p:spPr>
          <a:xfrm rot="5400000">
            <a:off x="3122308" y="64132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16"/>
          <p:cNvSpPr/>
          <p:nvPr/>
        </p:nvSpPr>
        <p:spPr>
          <a:xfrm rot="5400000">
            <a:off x="1319392" y="62797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16"/>
          <p:cNvSpPr/>
          <p:nvPr/>
        </p:nvSpPr>
        <p:spPr>
          <a:xfrm rot="-5400000">
            <a:off x="2246541" y="62096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16"/>
          <p:cNvSpPr/>
          <p:nvPr/>
        </p:nvSpPr>
        <p:spPr>
          <a:xfrm rot="5400000">
            <a:off x="444441" y="54334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16"/>
          <p:cNvSpPr/>
          <p:nvPr/>
        </p:nvSpPr>
        <p:spPr>
          <a:xfrm rot="5400000">
            <a:off x="1276008" y="8010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16"/>
          <p:cNvSpPr/>
          <p:nvPr/>
        </p:nvSpPr>
        <p:spPr>
          <a:xfrm rot="5400000">
            <a:off x="11419859" y="6456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16"/>
          <p:cNvSpPr/>
          <p:nvPr/>
        </p:nvSpPr>
        <p:spPr>
          <a:xfrm rot="-5400000">
            <a:off x="313041" y="13379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" name="Google Shape;265;p16"/>
          <p:cNvSpPr/>
          <p:nvPr/>
        </p:nvSpPr>
        <p:spPr>
          <a:xfrm rot="5400000">
            <a:off x="1969441" y="187725"/>
            <a:ext cx="218000" cy="21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16"/>
          <p:cNvSpPr/>
          <p:nvPr/>
        </p:nvSpPr>
        <p:spPr>
          <a:xfrm rot="5400000">
            <a:off x="10977541" y="57836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16"/>
          <p:cNvSpPr/>
          <p:nvPr/>
        </p:nvSpPr>
        <p:spPr>
          <a:xfrm rot="5400000">
            <a:off x="9854525" y="6078441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16"/>
          <p:cNvSpPr/>
          <p:nvPr/>
        </p:nvSpPr>
        <p:spPr>
          <a:xfrm rot="-5400000">
            <a:off x="11881441" y="474357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16"/>
          <p:cNvSpPr/>
          <p:nvPr/>
        </p:nvSpPr>
        <p:spPr>
          <a:xfrm rot="5400000">
            <a:off x="9728808" y="69465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92612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"/>
          <p:cNvSpPr txBox="1">
            <a:spLocks noGrp="1"/>
          </p:cNvSpPr>
          <p:nvPr>
            <p:ph type="title"/>
          </p:nvPr>
        </p:nvSpPr>
        <p:spPr>
          <a:xfrm>
            <a:off x="946667" y="2560267"/>
            <a:ext cx="9455600" cy="16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2" name="Google Shape;272;p17"/>
          <p:cNvSpPr txBox="1">
            <a:spLocks noGrp="1"/>
          </p:cNvSpPr>
          <p:nvPr>
            <p:ph type="title" idx="2" hasCustomPrompt="1"/>
          </p:nvPr>
        </p:nvSpPr>
        <p:spPr>
          <a:xfrm>
            <a:off x="946667" y="1248100"/>
            <a:ext cx="39104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10666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73" name="Google Shape;273;p17"/>
          <p:cNvSpPr txBox="1">
            <a:spLocks noGrp="1"/>
          </p:cNvSpPr>
          <p:nvPr>
            <p:ph type="subTitle" idx="1"/>
          </p:nvPr>
        </p:nvSpPr>
        <p:spPr>
          <a:xfrm>
            <a:off x="946667" y="4266833"/>
            <a:ext cx="6372800" cy="1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4" name="Google Shape;274;p17"/>
          <p:cNvSpPr/>
          <p:nvPr/>
        </p:nvSpPr>
        <p:spPr>
          <a:xfrm rot="10800000">
            <a:off x="5059633" y="4701633"/>
            <a:ext cx="7026000" cy="2156401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" name="Google Shape;275;p17"/>
          <p:cNvSpPr/>
          <p:nvPr/>
        </p:nvSpPr>
        <p:spPr>
          <a:xfrm flipH="1">
            <a:off x="5439212" y="0"/>
            <a:ext cx="5131661" cy="1353861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" name="Google Shape;276;p17"/>
          <p:cNvSpPr/>
          <p:nvPr/>
        </p:nvSpPr>
        <p:spPr>
          <a:xfrm>
            <a:off x="6407814" y="0"/>
            <a:ext cx="7475269" cy="1851176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" name="Google Shape;277;p17"/>
          <p:cNvSpPr/>
          <p:nvPr/>
        </p:nvSpPr>
        <p:spPr>
          <a:xfrm>
            <a:off x="6531046" y="4407379"/>
            <a:ext cx="5661087" cy="2450735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17"/>
          <p:cNvSpPr/>
          <p:nvPr/>
        </p:nvSpPr>
        <p:spPr>
          <a:xfrm flipH="1">
            <a:off x="7372983" y="4407200"/>
            <a:ext cx="4819032" cy="2450509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17"/>
          <p:cNvSpPr/>
          <p:nvPr/>
        </p:nvSpPr>
        <p:spPr>
          <a:xfrm flipH="1">
            <a:off x="7061202" y="0"/>
            <a:ext cx="5130813" cy="1625813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" name="Google Shape;280;p17"/>
          <p:cNvSpPr/>
          <p:nvPr/>
        </p:nvSpPr>
        <p:spPr>
          <a:xfrm rot="5400000">
            <a:off x="9692675" y="14078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" name="Google Shape;281;p17"/>
          <p:cNvSpPr/>
          <p:nvPr/>
        </p:nvSpPr>
        <p:spPr>
          <a:xfrm rot="5400000">
            <a:off x="7889759" y="12743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" name="Google Shape;282;p17"/>
          <p:cNvSpPr/>
          <p:nvPr/>
        </p:nvSpPr>
        <p:spPr>
          <a:xfrm rot="-5400000">
            <a:off x="8816908" y="12042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" name="Google Shape;283;p17"/>
          <p:cNvSpPr/>
          <p:nvPr/>
        </p:nvSpPr>
        <p:spPr>
          <a:xfrm rot="5400000">
            <a:off x="7014808" y="4280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" name="Google Shape;284;p17"/>
          <p:cNvSpPr/>
          <p:nvPr/>
        </p:nvSpPr>
        <p:spPr>
          <a:xfrm rot="-5400000" flipH="1">
            <a:off x="5788908" y="63377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17"/>
          <p:cNvSpPr/>
          <p:nvPr/>
        </p:nvSpPr>
        <p:spPr>
          <a:xfrm rot="5400000" flipH="1">
            <a:off x="7101408" y="57725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17"/>
          <p:cNvSpPr/>
          <p:nvPr/>
        </p:nvSpPr>
        <p:spPr>
          <a:xfrm rot="-5400000" flipH="1">
            <a:off x="9474675" y="4899608"/>
            <a:ext cx="218000" cy="21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78922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9" name="Google Shape;289;p18"/>
          <p:cNvSpPr txBox="1">
            <a:spLocks noGrp="1"/>
          </p:cNvSpPr>
          <p:nvPr>
            <p:ph type="title" idx="2" hasCustomPrompt="1"/>
          </p:nvPr>
        </p:nvSpPr>
        <p:spPr>
          <a:xfrm>
            <a:off x="1179731" y="1998851"/>
            <a:ext cx="42672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90" name="Google Shape;290;p18"/>
          <p:cNvSpPr txBox="1">
            <a:spLocks noGrp="1"/>
          </p:cNvSpPr>
          <p:nvPr>
            <p:ph type="subTitle" idx="1"/>
          </p:nvPr>
        </p:nvSpPr>
        <p:spPr>
          <a:xfrm>
            <a:off x="1465931" y="2942817"/>
            <a:ext cx="3694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title" idx="3" hasCustomPrompt="1"/>
          </p:nvPr>
        </p:nvSpPr>
        <p:spPr>
          <a:xfrm>
            <a:off x="6745064" y="1998851"/>
            <a:ext cx="42672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92" name="Google Shape;292;p18"/>
          <p:cNvSpPr txBox="1">
            <a:spLocks noGrp="1"/>
          </p:cNvSpPr>
          <p:nvPr>
            <p:ph type="subTitle" idx="4"/>
          </p:nvPr>
        </p:nvSpPr>
        <p:spPr>
          <a:xfrm>
            <a:off x="7031233" y="2942833"/>
            <a:ext cx="3694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title" idx="5" hasCustomPrompt="1"/>
          </p:nvPr>
        </p:nvSpPr>
        <p:spPr>
          <a:xfrm>
            <a:off x="3962397" y="4145967"/>
            <a:ext cx="42672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94" name="Google Shape;294;p18"/>
          <p:cNvSpPr txBox="1">
            <a:spLocks noGrp="1"/>
          </p:cNvSpPr>
          <p:nvPr>
            <p:ph type="subTitle" idx="6"/>
          </p:nvPr>
        </p:nvSpPr>
        <p:spPr>
          <a:xfrm>
            <a:off x="4248597" y="5089233"/>
            <a:ext cx="369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5" name="Google Shape;295;p18"/>
          <p:cNvSpPr/>
          <p:nvPr/>
        </p:nvSpPr>
        <p:spPr>
          <a:xfrm rot="10800000" flipH="1">
            <a:off x="8835768" y="5063337"/>
            <a:ext cx="3747565" cy="1597404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" name="Google Shape;296;p18"/>
          <p:cNvSpPr/>
          <p:nvPr/>
        </p:nvSpPr>
        <p:spPr>
          <a:xfrm rot="10800000" flipH="1">
            <a:off x="8382701" y="6120386"/>
            <a:ext cx="3814196" cy="100214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" name="Google Shape;297;p18"/>
          <p:cNvSpPr/>
          <p:nvPr/>
        </p:nvSpPr>
        <p:spPr>
          <a:xfrm flipH="1">
            <a:off x="8319867" y="632303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8" name="Google Shape;298;p18"/>
          <p:cNvSpPr/>
          <p:nvPr/>
        </p:nvSpPr>
        <p:spPr>
          <a:xfrm flipH="1">
            <a:off x="10491451" y="5978784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9" name="Google Shape;299;p18"/>
          <p:cNvSpPr/>
          <p:nvPr/>
        </p:nvSpPr>
        <p:spPr>
          <a:xfrm flipH="1">
            <a:off x="9995753" y="5449523"/>
            <a:ext cx="2654147" cy="1405347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" name="Google Shape;300;p18"/>
          <p:cNvSpPr/>
          <p:nvPr/>
        </p:nvSpPr>
        <p:spPr>
          <a:xfrm flipH="1">
            <a:off x="10840100" y="544953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1" name="Google Shape;301;p18"/>
          <p:cNvSpPr/>
          <p:nvPr/>
        </p:nvSpPr>
        <p:spPr>
          <a:xfrm flipH="1">
            <a:off x="11803117" y="459305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18"/>
          <p:cNvSpPr/>
          <p:nvPr/>
        </p:nvSpPr>
        <p:spPr>
          <a:xfrm flipH="1">
            <a:off x="-332134" y="109445"/>
            <a:ext cx="3747565" cy="1597404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18"/>
          <p:cNvSpPr/>
          <p:nvPr/>
        </p:nvSpPr>
        <p:spPr>
          <a:xfrm flipH="1">
            <a:off x="54305" y="-352349"/>
            <a:ext cx="3814196" cy="100214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" name="Google Shape;304;p18"/>
          <p:cNvSpPr/>
          <p:nvPr/>
        </p:nvSpPr>
        <p:spPr>
          <a:xfrm rot="10800000" flipH="1">
            <a:off x="1541751" y="573400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5" name="Google Shape;305;p18"/>
          <p:cNvSpPr/>
          <p:nvPr/>
        </p:nvSpPr>
        <p:spPr>
          <a:xfrm rot="10800000" flipH="1">
            <a:off x="-398700" y="-84686"/>
            <a:ext cx="2654147" cy="1405347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" name="Google Shape;306;p18"/>
          <p:cNvSpPr/>
          <p:nvPr/>
        </p:nvSpPr>
        <p:spPr>
          <a:xfrm rot="10800000" flipH="1">
            <a:off x="1279900" y="1189051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" name="Google Shape;307;p18"/>
          <p:cNvSpPr/>
          <p:nvPr/>
        </p:nvSpPr>
        <p:spPr>
          <a:xfrm flipH="1">
            <a:off x="3737300" y="309567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" name="Google Shape;308;p18"/>
          <p:cNvSpPr/>
          <p:nvPr/>
        </p:nvSpPr>
        <p:spPr>
          <a:xfrm rot="10800000" flipH="1">
            <a:off x="230084" y="19591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235146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>
            <a:spLocks noGrp="1"/>
          </p:cNvSpPr>
          <p:nvPr>
            <p:ph type="subTitle" idx="1"/>
          </p:nvPr>
        </p:nvSpPr>
        <p:spPr>
          <a:xfrm>
            <a:off x="2773400" y="3629151"/>
            <a:ext cx="5426000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title" hasCustomPrompt="1"/>
          </p:nvPr>
        </p:nvSpPr>
        <p:spPr>
          <a:xfrm>
            <a:off x="2913801" y="2809551"/>
            <a:ext cx="5145200" cy="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2"/>
          </p:nvPr>
        </p:nvSpPr>
        <p:spPr>
          <a:xfrm>
            <a:off x="5253167" y="5414567"/>
            <a:ext cx="5612000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title" idx="3" hasCustomPrompt="1"/>
          </p:nvPr>
        </p:nvSpPr>
        <p:spPr>
          <a:xfrm>
            <a:off x="5486567" y="4594967"/>
            <a:ext cx="5145200" cy="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4"/>
          </p:nvPr>
        </p:nvSpPr>
        <p:spPr>
          <a:xfrm>
            <a:off x="200967" y="1843733"/>
            <a:ext cx="5426000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title" idx="5" hasCustomPrompt="1"/>
          </p:nvPr>
        </p:nvSpPr>
        <p:spPr>
          <a:xfrm>
            <a:off x="341367" y="1024133"/>
            <a:ext cx="5145200" cy="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316" name="Google Shape;316;p19"/>
          <p:cNvSpPr/>
          <p:nvPr/>
        </p:nvSpPr>
        <p:spPr>
          <a:xfrm flipH="1">
            <a:off x="5252842" y="163"/>
            <a:ext cx="6835569" cy="2097619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7" name="Google Shape;317;p19"/>
          <p:cNvSpPr/>
          <p:nvPr/>
        </p:nvSpPr>
        <p:spPr>
          <a:xfrm rot="10800000" flipH="1">
            <a:off x="1696943" y="5473395"/>
            <a:ext cx="5249311" cy="1384800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" name="Google Shape;318;p19"/>
          <p:cNvSpPr/>
          <p:nvPr/>
        </p:nvSpPr>
        <p:spPr>
          <a:xfrm rot="10800000">
            <a:off x="-1743777" y="4964652"/>
            <a:ext cx="7646707" cy="1893541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9" name="Google Shape;319;p19"/>
          <p:cNvSpPr/>
          <p:nvPr/>
        </p:nvSpPr>
        <p:spPr>
          <a:xfrm rot="10800000" flipH="1">
            <a:off x="6684624" y="54"/>
            <a:ext cx="5507776" cy="2384263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19"/>
          <p:cNvSpPr/>
          <p:nvPr/>
        </p:nvSpPr>
        <p:spPr>
          <a:xfrm rot="10800000">
            <a:off x="7505040" y="652"/>
            <a:ext cx="4686864" cy="2383837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" name="Google Shape;321;p19"/>
          <p:cNvSpPr/>
          <p:nvPr/>
        </p:nvSpPr>
        <p:spPr>
          <a:xfrm rot="10800000" flipH="1">
            <a:off x="-13986" y="5194622"/>
            <a:ext cx="5249473" cy="1663573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19"/>
          <p:cNvSpPr/>
          <p:nvPr/>
        </p:nvSpPr>
        <p:spPr>
          <a:xfrm rot="5400000">
            <a:off x="4212592" y="56645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" name="Google Shape;323;p19"/>
          <p:cNvSpPr/>
          <p:nvPr/>
        </p:nvSpPr>
        <p:spPr>
          <a:xfrm rot="5400000">
            <a:off x="2037775" y="56865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" name="Google Shape;324;p19"/>
          <p:cNvSpPr/>
          <p:nvPr/>
        </p:nvSpPr>
        <p:spPr>
          <a:xfrm rot="-5400000">
            <a:off x="2964925" y="56164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19"/>
          <p:cNvSpPr/>
          <p:nvPr/>
        </p:nvSpPr>
        <p:spPr>
          <a:xfrm rot="5400000">
            <a:off x="1162825" y="48402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19"/>
          <p:cNvSpPr/>
          <p:nvPr/>
        </p:nvSpPr>
        <p:spPr>
          <a:xfrm rot="5400000">
            <a:off x="9095941" y="1052775"/>
            <a:ext cx="218000" cy="21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19"/>
          <p:cNvSpPr/>
          <p:nvPr/>
        </p:nvSpPr>
        <p:spPr>
          <a:xfrm rot="5400000">
            <a:off x="6946459" y="10959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19"/>
          <p:cNvSpPr/>
          <p:nvPr/>
        </p:nvSpPr>
        <p:spPr>
          <a:xfrm rot="-5400000">
            <a:off x="9667275" y="23842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" name="Google Shape;329;p19"/>
          <p:cNvSpPr/>
          <p:nvPr/>
        </p:nvSpPr>
        <p:spPr>
          <a:xfrm rot="5400000">
            <a:off x="5842841" y="1628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551305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>
            <a:spLocks noGrp="1"/>
          </p:cNvSpPr>
          <p:nvPr>
            <p:ph type="title"/>
          </p:nvPr>
        </p:nvSpPr>
        <p:spPr>
          <a:xfrm>
            <a:off x="2838833" y="484367"/>
            <a:ext cx="651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2" name="Google Shape;332;p20"/>
          <p:cNvSpPr/>
          <p:nvPr/>
        </p:nvSpPr>
        <p:spPr>
          <a:xfrm flipH="1">
            <a:off x="-188690" y="-157720"/>
            <a:ext cx="4272457" cy="220151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" name="Google Shape;333;p20"/>
          <p:cNvSpPr/>
          <p:nvPr/>
        </p:nvSpPr>
        <p:spPr>
          <a:xfrm rot="10800000" flipH="1">
            <a:off x="-321730" y="-96892"/>
            <a:ext cx="3227363" cy="137895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" name="Google Shape;334;p20"/>
          <p:cNvSpPr/>
          <p:nvPr/>
        </p:nvSpPr>
        <p:spPr>
          <a:xfrm rot="-10484947">
            <a:off x="-930553" y="-549076"/>
            <a:ext cx="2457908" cy="115904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" name="Google Shape;335;p20"/>
          <p:cNvSpPr/>
          <p:nvPr/>
        </p:nvSpPr>
        <p:spPr>
          <a:xfrm rot="10800000" flipH="1">
            <a:off x="2345684" y="61099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20"/>
          <p:cNvSpPr/>
          <p:nvPr/>
        </p:nvSpPr>
        <p:spPr>
          <a:xfrm rot="10800000" flipH="1">
            <a:off x="1159135" y="92954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" name="Google Shape;337;p20"/>
          <p:cNvSpPr/>
          <p:nvPr/>
        </p:nvSpPr>
        <p:spPr>
          <a:xfrm rot="10800000" flipH="1">
            <a:off x="121535" y="1683112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8916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2549967" y="3015117"/>
            <a:ext cx="7092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4140800" y="1552900"/>
            <a:ext cx="39104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666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3753867" y="4266837"/>
            <a:ext cx="4684400" cy="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>
            <a:off x="-346922" y="438039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3"/>
          <p:cNvSpPr/>
          <p:nvPr/>
        </p:nvSpPr>
        <p:spPr>
          <a:xfrm rot="10800000">
            <a:off x="211309" y="5906643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3"/>
          <p:cNvSpPr/>
          <p:nvPr/>
        </p:nvSpPr>
        <p:spPr>
          <a:xfrm>
            <a:off x="4932967" y="621823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3"/>
          <p:cNvSpPr/>
          <p:nvPr/>
        </p:nvSpPr>
        <p:spPr>
          <a:xfrm>
            <a:off x="2414684" y="5843484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3"/>
          <p:cNvSpPr/>
          <p:nvPr/>
        </p:nvSpPr>
        <p:spPr>
          <a:xfrm>
            <a:off x="-442899" y="4937935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3"/>
          <p:cNvSpPr/>
          <p:nvPr/>
        </p:nvSpPr>
        <p:spPr>
          <a:xfrm>
            <a:off x="1642700" y="535603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3"/>
          <p:cNvSpPr/>
          <p:nvPr/>
        </p:nvSpPr>
        <p:spPr>
          <a:xfrm>
            <a:off x="145184" y="401005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3"/>
          <p:cNvSpPr/>
          <p:nvPr/>
        </p:nvSpPr>
        <p:spPr>
          <a:xfrm>
            <a:off x="7153568" y="22215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3"/>
          <p:cNvSpPr/>
          <p:nvPr/>
        </p:nvSpPr>
        <p:spPr>
          <a:xfrm>
            <a:off x="6499401" y="-444616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3"/>
          <p:cNvSpPr/>
          <p:nvPr/>
        </p:nvSpPr>
        <p:spPr>
          <a:xfrm rot="10800000">
            <a:off x="7153567" y="5590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3"/>
          <p:cNvSpPr/>
          <p:nvPr/>
        </p:nvSpPr>
        <p:spPr>
          <a:xfrm rot="10800000">
            <a:off x="9585051" y="8474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3"/>
          <p:cNvSpPr/>
          <p:nvPr/>
        </p:nvSpPr>
        <p:spPr>
          <a:xfrm rot="10800000">
            <a:off x="8828366" y="-58105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3"/>
          <p:cNvSpPr/>
          <p:nvPr/>
        </p:nvSpPr>
        <p:spPr>
          <a:xfrm rot="10800000">
            <a:off x="10443833" y="14212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3"/>
          <p:cNvSpPr/>
          <p:nvPr/>
        </p:nvSpPr>
        <p:spPr>
          <a:xfrm rot="10800000">
            <a:off x="11854551" y="2680867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339947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 rot="1518785">
            <a:off x="9272764" y="155822"/>
            <a:ext cx="2970832" cy="1225239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1" name="Google Shape;341;p21"/>
          <p:cNvSpPr/>
          <p:nvPr/>
        </p:nvSpPr>
        <p:spPr>
          <a:xfrm rot="1519228">
            <a:off x="8013752" y="-781147"/>
            <a:ext cx="5043973" cy="1905099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2" name="Google Shape;342;p21"/>
          <p:cNvSpPr/>
          <p:nvPr/>
        </p:nvSpPr>
        <p:spPr>
          <a:xfrm rot="1518617" flipH="1">
            <a:off x="8006417" y="-670819"/>
            <a:ext cx="5686328" cy="2458409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3" name="Google Shape;343;p21"/>
          <p:cNvSpPr/>
          <p:nvPr/>
        </p:nvSpPr>
        <p:spPr>
          <a:xfrm rot="-5400000">
            <a:off x="8785508" y="2203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" name="Google Shape;344;p21"/>
          <p:cNvSpPr/>
          <p:nvPr/>
        </p:nvSpPr>
        <p:spPr>
          <a:xfrm rot="-5400000">
            <a:off x="10675225" y="4401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" name="Google Shape;345;p21"/>
          <p:cNvSpPr/>
          <p:nvPr/>
        </p:nvSpPr>
        <p:spPr>
          <a:xfrm rot="5400000">
            <a:off x="9748075" y="5102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" name="Google Shape;346;p21"/>
          <p:cNvSpPr/>
          <p:nvPr/>
        </p:nvSpPr>
        <p:spPr>
          <a:xfrm rot="-5400000">
            <a:off x="11463375" y="12000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79729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9" name="Google Shape;349;p22"/>
          <p:cNvSpPr/>
          <p:nvPr/>
        </p:nvSpPr>
        <p:spPr>
          <a:xfrm>
            <a:off x="79994" y="140"/>
            <a:ext cx="4265252" cy="1309001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" name="Google Shape;350;p22"/>
          <p:cNvSpPr/>
          <p:nvPr/>
        </p:nvSpPr>
        <p:spPr>
          <a:xfrm rot="10800000">
            <a:off x="15566" y="-213"/>
            <a:ext cx="3436647" cy="1488167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" name="Google Shape;351;p22"/>
          <p:cNvSpPr/>
          <p:nvPr/>
        </p:nvSpPr>
        <p:spPr>
          <a:xfrm rot="10800000" flipH="1">
            <a:off x="15409" y="371"/>
            <a:ext cx="2924969" cy="1487692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22"/>
          <p:cNvSpPr/>
          <p:nvPr/>
        </p:nvSpPr>
        <p:spPr>
          <a:xfrm rot="5400000" flipH="1">
            <a:off x="4345241" y="2663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3" name="Google Shape;353;p22"/>
          <p:cNvSpPr/>
          <p:nvPr/>
        </p:nvSpPr>
        <p:spPr>
          <a:xfrm rot="5400000" flipH="1">
            <a:off x="1696892" y="5928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4" name="Google Shape;354;p22"/>
          <p:cNvSpPr/>
          <p:nvPr/>
        </p:nvSpPr>
        <p:spPr>
          <a:xfrm rot="5400000" flipH="1">
            <a:off x="502008" y="18112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227968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>
            <a:spLocks noGrp="1"/>
          </p:cNvSpPr>
          <p:nvPr>
            <p:ph type="title"/>
          </p:nvPr>
        </p:nvSpPr>
        <p:spPr>
          <a:xfrm>
            <a:off x="947367" y="2633167"/>
            <a:ext cx="2764800" cy="15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7" name="Google Shape;357;p23"/>
          <p:cNvSpPr/>
          <p:nvPr/>
        </p:nvSpPr>
        <p:spPr>
          <a:xfrm rot="5400000">
            <a:off x="8138036" y="2782881"/>
            <a:ext cx="6836563" cy="1271367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8" name="Google Shape;358;p23"/>
          <p:cNvSpPr/>
          <p:nvPr/>
        </p:nvSpPr>
        <p:spPr>
          <a:xfrm rot="5400000">
            <a:off x="8231893" y="2897778"/>
            <a:ext cx="6857603" cy="1062612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9" name="Google Shape;359;p23"/>
          <p:cNvSpPr/>
          <p:nvPr/>
        </p:nvSpPr>
        <p:spPr>
          <a:xfrm rot="5400000" flipH="1">
            <a:off x="8191526" y="2857526"/>
            <a:ext cx="6857783" cy="1143165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" name="Google Shape;360;p23"/>
          <p:cNvSpPr/>
          <p:nvPr/>
        </p:nvSpPr>
        <p:spPr>
          <a:xfrm rot="10800000">
            <a:off x="10920625" y="390065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" name="Google Shape;361;p23"/>
          <p:cNvSpPr/>
          <p:nvPr/>
        </p:nvSpPr>
        <p:spPr>
          <a:xfrm rot="10800000">
            <a:off x="11251441" y="2412141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" name="Google Shape;362;p23"/>
          <p:cNvSpPr/>
          <p:nvPr/>
        </p:nvSpPr>
        <p:spPr>
          <a:xfrm>
            <a:off x="10964025" y="60087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" name="Google Shape;363;p23"/>
          <p:cNvSpPr/>
          <p:nvPr/>
        </p:nvSpPr>
        <p:spPr>
          <a:xfrm rot="10800000">
            <a:off x="10790759" y="47675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975278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6" name="Google Shape;366;p24"/>
          <p:cNvSpPr/>
          <p:nvPr/>
        </p:nvSpPr>
        <p:spPr>
          <a:xfrm rot="-3280717" flipH="1">
            <a:off x="10375657" y="5056961"/>
            <a:ext cx="3257528" cy="125331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24"/>
          <p:cNvSpPr/>
          <p:nvPr/>
        </p:nvSpPr>
        <p:spPr>
          <a:xfrm rot="-4712503">
            <a:off x="10171575" y="5272653"/>
            <a:ext cx="4205247" cy="149477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24"/>
          <p:cNvSpPr/>
          <p:nvPr/>
        </p:nvSpPr>
        <p:spPr>
          <a:xfrm rot="-4136030" flipH="1">
            <a:off x="10022463" y="4823984"/>
            <a:ext cx="4807567" cy="1592907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24"/>
          <p:cNvSpPr/>
          <p:nvPr/>
        </p:nvSpPr>
        <p:spPr>
          <a:xfrm rot="1958429">
            <a:off x="11725685" y="3852507"/>
            <a:ext cx="218033" cy="21803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24"/>
          <p:cNvSpPr/>
          <p:nvPr/>
        </p:nvSpPr>
        <p:spPr>
          <a:xfrm rot="-8839666">
            <a:off x="11829127" y="5263161"/>
            <a:ext cx="131152" cy="13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" name="Google Shape;371;p24"/>
          <p:cNvSpPr/>
          <p:nvPr/>
        </p:nvSpPr>
        <p:spPr>
          <a:xfrm rot="1958429">
            <a:off x="11254938" y="5983242"/>
            <a:ext cx="218033" cy="21803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097739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4" name="Google Shape;374;p25"/>
          <p:cNvSpPr/>
          <p:nvPr/>
        </p:nvSpPr>
        <p:spPr>
          <a:xfrm rot="10800000">
            <a:off x="9734634" y="84732"/>
            <a:ext cx="3257661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5" name="Google Shape;375;p25"/>
          <p:cNvSpPr/>
          <p:nvPr/>
        </p:nvSpPr>
        <p:spPr>
          <a:xfrm rot="-9367883" flipH="1">
            <a:off x="9142295" y="-450839"/>
            <a:ext cx="4205268" cy="149486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6" name="Google Shape;376;p25"/>
          <p:cNvSpPr/>
          <p:nvPr/>
        </p:nvSpPr>
        <p:spPr>
          <a:xfrm rot="-9944222">
            <a:off x="9255515" y="-392971"/>
            <a:ext cx="4807155" cy="1593004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7" name="Google Shape;377;p25"/>
          <p:cNvSpPr/>
          <p:nvPr/>
        </p:nvSpPr>
        <p:spPr>
          <a:xfrm rot="5400000">
            <a:off x="11768941" y="20443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8" name="Google Shape;378;p25"/>
          <p:cNvSpPr/>
          <p:nvPr/>
        </p:nvSpPr>
        <p:spPr>
          <a:xfrm rot="5400000">
            <a:off x="9133659" y="1491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9" name="Google Shape;379;p25"/>
          <p:cNvSpPr/>
          <p:nvPr/>
        </p:nvSpPr>
        <p:spPr>
          <a:xfrm rot="-5400000">
            <a:off x="10668441" y="9508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69087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6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2" name="Google Shape;382;p26"/>
          <p:cNvSpPr/>
          <p:nvPr/>
        </p:nvSpPr>
        <p:spPr>
          <a:xfrm rot="10800000" flipH="1">
            <a:off x="-1842014" y="39802"/>
            <a:ext cx="4494043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3" name="Google Shape;383;p26"/>
          <p:cNvSpPr/>
          <p:nvPr/>
        </p:nvSpPr>
        <p:spPr>
          <a:xfrm rot="9732937">
            <a:off x="-2216921" y="-549130"/>
            <a:ext cx="5571133" cy="1601599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4" name="Google Shape;384;p26"/>
          <p:cNvSpPr/>
          <p:nvPr/>
        </p:nvSpPr>
        <p:spPr>
          <a:xfrm rot="10173584" flipH="1">
            <a:off x="-3270497" y="-459417"/>
            <a:ext cx="6535775" cy="1636033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5" name="Google Shape;385;p26"/>
          <p:cNvSpPr/>
          <p:nvPr/>
        </p:nvSpPr>
        <p:spPr>
          <a:xfrm rot="5400000" flipH="1">
            <a:off x="3638408" y="797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6" name="Google Shape;386;p26"/>
          <p:cNvSpPr/>
          <p:nvPr/>
        </p:nvSpPr>
        <p:spPr>
          <a:xfrm rot="5400000" flipH="1">
            <a:off x="1472192" y="8003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7" name="Google Shape;387;p26"/>
          <p:cNvSpPr/>
          <p:nvPr/>
        </p:nvSpPr>
        <p:spPr>
          <a:xfrm rot="5400000" flipH="1">
            <a:off x="408475" y="13348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44295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 only 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7"/>
          <p:cNvSpPr/>
          <p:nvPr/>
        </p:nvSpPr>
        <p:spPr>
          <a:xfrm rot="10800000">
            <a:off x="37504" y="6075967"/>
            <a:ext cx="12154435" cy="840567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0" name="Google Shape;390;p27"/>
          <p:cNvSpPr/>
          <p:nvPr/>
        </p:nvSpPr>
        <p:spPr>
          <a:xfrm rot="10800000">
            <a:off x="352" y="6213842"/>
            <a:ext cx="12191587" cy="702692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1" name="Google Shape;391;p27"/>
          <p:cNvSpPr/>
          <p:nvPr/>
        </p:nvSpPr>
        <p:spPr>
          <a:xfrm rot="10800000" flipH="1">
            <a:off x="0" y="6160488"/>
            <a:ext cx="12192104" cy="756045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2" name="Google Shape;392;p27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3" name="Google Shape;393;p27"/>
          <p:cNvSpPr/>
          <p:nvPr/>
        </p:nvSpPr>
        <p:spPr>
          <a:xfrm rot="5400000">
            <a:off x="6807508" y="60513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4" name="Google Shape;394;p27"/>
          <p:cNvSpPr/>
          <p:nvPr/>
        </p:nvSpPr>
        <p:spPr>
          <a:xfrm rot="5400000">
            <a:off x="3485525" y="60944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5" name="Google Shape;395;p27"/>
          <p:cNvSpPr/>
          <p:nvPr/>
        </p:nvSpPr>
        <p:spPr>
          <a:xfrm rot="-5400000">
            <a:off x="10866241" y="59198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6" name="Google Shape;396;p27"/>
          <p:cNvSpPr/>
          <p:nvPr/>
        </p:nvSpPr>
        <p:spPr>
          <a:xfrm rot="5400000">
            <a:off x="228741" y="62053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487549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 only 9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8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9" name="Google Shape;399;p28"/>
          <p:cNvSpPr/>
          <p:nvPr/>
        </p:nvSpPr>
        <p:spPr>
          <a:xfrm flipH="1">
            <a:off x="8989714" y="5533693"/>
            <a:ext cx="3257661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0" name="Google Shape;400;p28"/>
          <p:cNvSpPr/>
          <p:nvPr/>
        </p:nvSpPr>
        <p:spPr>
          <a:xfrm rot="-1432117">
            <a:off x="8397374" y="5827715"/>
            <a:ext cx="4205268" cy="149486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1" name="Google Shape;401;p28"/>
          <p:cNvSpPr/>
          <p:nvPr/>
        </p:nvSpPr>
        <p:spPr>
          <a:xfrm rot="-855778" flipH="1">
            <a:off x="8510593" y="5671713"/>
            <a:ext cx="4807155" cy="1593004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2" name="Google Shape;402;p28"/>
          <p:cNvSpPr/>
          <p:nvPr/>
        </p:nvSpPr>
        <p:spPr>
          <a:xfrm rot="3639566">
            <a:off x="11798333" y="5080297"/>
            <a:ext cx="217959" cy="21795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3" name="Google Shape;403;p28"/>
          <p:cNvSpPr/>
          <p:nvPr/>
        </p:nvSpPr>
        <p:spPr>
          <a:xfrm rot="3637394">
            <a:off x="10145394" y="5873628"/>
            <a:ext cx="131281" cy="1316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4" name="Google Shape;404;p28"/>
          <p:cNvSpPr/>
          <p:nvPr/>
        </p:nvSpPr>
        <p:spPr>
          <a:xfrm rot="-7162606">
            <a:off x="10919310" y="5358454"/>
            <a:ext cx="131281" cy="1316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5" name="Google Shape;405;p28"/>
          <p:cNvSpPr/>
          <p:nvPr/>
        </p:nvSpPr>
        <p:spPr>
          <a:xfrm rot="3639566">
            <a:off x="8983739" y="5537434"/>
            <a:ext cx="217959" cy="21795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543851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Title only 10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9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8" name="Google Shape;408;p29"/>
          <p:cNvSpPr/>
          <p:nvPr/>
        </p:nvSpPr>
        <p:spPr>
          <a:xfrm rot="10800000">
            <a:off x="-1438972" y="5426015"/>
            <a:ext cx="5783555" cy="1432184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9" name="Google Shape;409;p29"/>
          <p:cNvSpPr/>
          <p:nvPr/>
        </p:nvSpPr>
        <p:spPr>
          <a:xfrm rot="10800000" flipH="1">
            <a:off x="-130650" y="5599994"/>
            <a:ext cx="3970692" cy="1258204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0" name="Google Shape;410;p29"/>
          <p:cNvSpPr/>
          <p:nvPr/>
        </p:nvSpPr>
        <p:spPr>
          <a:xfrm rot="5400000">
            <a:off x="3397875" y="62334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1" name="Google Shape;411;p29"/>
          <p:cNvSpPr/>
          <p:nvPr/>
        </p:nvSpPr>
        <p:spPr>
          <a:xfrm rot="5400000">
            <a:off x="1594959" y="61000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2" name="Google Shape;412;p29"/>
          <p:cNvSpPr/>
          <p:nvPr/>
        </p:nvSpPr>
        <p:spPr>
          <a:xfrm rot="-5400000">
            <a:off x="2522108" y="60298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10747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Title only 11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5" name="Google Shape;415;p30"/>
          <p:cNvSpPr/>
          <p:nvPr/>
        </p:nvSpPr>
        <p:spPr>
          <a:xfrm rot="-5911893" flipH="1">
            <a:off x="-1161099" y="-1010200"/>
            <a:ext cx="2239713" cy="2718752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6" name="Google Shape;416;p30"/>
          <p:cNvSpPr/>
          <p:nvPr/>
        </p:nvSpPr>
        <p:spPr>
          <a:xfrm rot="-515846" flipH="1">
            <a:off x="-3773027" y="-428186"/>
            <a:ext cx="6478336" cy="1312999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7" name="Google Shape;417;p30"/>
          <p:cNvSpPr/>
          <p:nvPr/>
        </p:nvSpPr>
        <p:spPr>
          <a:xfrm flipH="1">
            <a:off x="-3803781" y="-416253"/>
            <a:ext cx="6541460" cy="1413437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8" name="Google Shape;418;p30"/>
          <p:cNvSpPr/>
          <p:nvPr/>
        </p:nvSpPr>
        <p:spPr>
          <a:xfrm rot="10800000">
            <a:off x="10059569" y="84722"/>
            <a:ext cx="4494043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30"/>
          <p:cNvSpPr/>
          <p:nvPr/>
        </p:nvSpPr>
        <p:spPr>
          <a:xfrm rot="-9732937" flipH="1">
            <a:off x="8789386" y="-504210"/>
            <a:ext cx="5571133" cy="1601599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0" name="Google Shape;420;p30"/>
          <p:cNvSpPr/>
          <p:nvPr/>
        </p:nvSpPr>
        <p:spPr>
          <a:xfrm rot="-10173584">
            <a:off x="9446321" y="-414497"/>
            <a:ext cx="6535775" cy="1636033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1" name="Google Shape;421;p30"/>
          <p:cNvSpPr/>
          <p:nvPr/>
        </p:nvSpPr>
        <p:spPr>
          <a:xfrm rot="5400000">
            <a:off x="11346541" y="13380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2" name="Google Shape;422;p30"/>
          <p:cNvSpPr/>
          <p:nvPr/>
        </p:nvSpPr>
        <p:spPr>
          <a:xfrm rot="5400000">
            <a:off x="9098459" y="1624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3" name="Google Shape;423;p30"/>
          <p:cNvSpPr/>
          <p:nvPr/>
        </p:nvSpPr>
        <p:spPr>
          <a:xfrm rot="-5400000">
            <a:off x="487841" y="8003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4" name="Google Shape;424;p30"/>
          <p:cNvSpPr/>
          <p:nvPr/>
        </p:nvSpPr>
        <p:spPr>
          <a:xfrm rot="5400000">
            <a:off x="2287008" y="2401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8846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958233" y="1371600"/>
            <a:ext cx="10275200" cy="47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7" name="Google Shape;47;p4"/>
          <p:cNvGrpSpPr/>
          <p:nvPr/>
        </p:nvGrpSpPr>
        <p:grpSpPr>
          <a:xfrm flipH="1">
            <a:off x="-172999" y="-155066"/>
            <a:ext cx="3578712" cy="2317551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9075868" y="-155066"/>
            <a:ext cx="3578712" cy="2317551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051823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Title only 12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7" name="Google Shape;427;p31"/>
          <p:cNvSpPr/>
          <p:nvPr/>
        </p:nvSpPr>
        <p:spPr>
          <a:xfrm rot="10800000" flipH="1">
            <a:off x="-819719" y="105881"/>
            <a:ext cx="3257661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8" name="Google Shape;428;p31"/>
          <p:cNvSpPr/>
          <p:nvPr/>
        </p:nvSpPr>
        <p:spPr>
          <a:xfrm rot="9367883">
            <a:off x="-1174986" y="-429688"/>
            <a:ext cx="4205268" cy="149486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9" name="Google Shape;429;p31"/>
          <p:cNvSpPr/>
          <p:nvPr/>
        </p:nvSpPr>
        <p:spPr>
          <a:xfrm rot="9944222" flipH="1">
            <a:off x="-1890094" y="-371822"/>
            <a:ext cx="4807155" cy="1593004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0" name="Google Shape;430;p31"/>
          <p:cNvSpPr/>
          <p:nvPr/>
        </p:nvSpPr>
        <p:spPr>
          <a:xfrm rot="5772639">
            <a:off x="11465099" y="-747438"/>
            <a:ext cx="2228005" cy="2130383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1" name="Google Shape;431;p31"/>
          <p:cNvSpPr/>
          <p:nvPr/>
        </p:nvSpPr>
        <p:spPr>
          <a:xfrm rot="706905">
            <a:off x="9360036" y="-447567"/>
            <a:ext cx="4743037" cy="1288909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2" name="Google Shape;432;p31"/>
          <p:cNvSpPr/>
          <p:nvPr/>
        </p:nvSpPr>
        <p:spPr>
          <a:xfrm>
            <a:off x="9360094" y="-447677"/>
            <a:ext cx="4742205" cy="1413437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3" name="Google Shape;433;p31"/>
          <p:cNvSpPr/>
          <p:nvPr/>
        </p:nvSpPr>
        <p:spPr>
          <a:xfrm rot="5400000">
            <a:off x="1450808" y="9223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4" name="Google Shape;434;p31"/>
          <p:cNvSpPr/>
          <p:nvPr/>
        </p:nvSpPr>
        <p:spPr>
          <a:xfrm rot="5400000">
            <a:off x="10306992" y="5844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5" name="Google Shape;435;p31"/>
          <p:cNvSpPr/>
          <p:nvPr/>
        </p:nvSpPr>
        <p:spPr>
          <a:xfrm rot="-5400000">
            <a:off x="534508" y="9655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6" name="Google Shape;436;p31"/>
          <p:cNvSpPr/>
          <p:nvPr/>
        </p:nvSpPr>
        <p:spPr>
          <a:xfrm rot="5400000">
            <a:off x="9278408" y="2663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443892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3">
  <p:cSld name="Title only 13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2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9" name="Google Shape;439;p32"/>
          <p:cNvSpPr/>
          <p:nvPr/>
        </p:nvSpPr>
        <p:spPr>
          <a:xfrm rot="5772639">
            <a:off x="11465099" y="-747438"/>
            <a:ext cx="2228005" cy="2130383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0" name="Google Shape;440;p32"/>
          <p:cNvSpPr/>
          <p:nvPr/>
        </p:nvSpPr>
        <p:spPr>
          <a:xfrm rot="706905">
            <a:off x="9360036" y="-447567"/>
            <a:ext cx="4743037" cy="1288909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1" name="Google Shape;441;p32"/>
          <p:cNvSpPr/>
          <p:nvPr/>
        </p:nvSpPr>
        <p:spPr>
          <a:xfrm>
            <a:off x="9360094" y="-447677"/>
            <a:ext cx="4742205" cy="1413437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2" name="Google Shape;442;p32"/>
          <p:cNvSpPr/>
          <p:nvPr/>
        </p:nvSpPr>
        <p:spPr>
          <a:xfrm rot="5400000">
            <a:off x="-924883" y="3681389"/>
            <a:ext cx="3257661" cy="758308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3" name="Google Shape;443;p32"/>
          <p:cNvSpPr/>
          <p:nvPr/>
        </p:nvSpPr>
        <p:spPr>
          <a:xfrm rot="5399497" flipH="1">
            <a:off x="-2557529" y="2563472"/>
            <a:ext cx="6020449" cy="904459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4" name="Google Shape;444;p32"/>
          <p:cNvSpPr/>
          <p:nvPr/>
        </p:nvSpPr>
        <p:spPr>
          <a:xfrm rot="5400440">
            <a:off x="-2958754" y="2946989"/>
            <a:ext cx="6882276" cy="963896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5" name="Google Shape;445;p32"/>
          <p:cNvSpPr/>
          <p:nvPr/>
        </p:nvSpPr>
        <p:spPr>
          <a:xfrm flipH="1">
            <a:off x="8989714" y="5533693"/>
            <a:ext cx="3257661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6" name="Google Shape;446;p32"/>
          <p:cNvSpPr/>
          <p:nvPr/>
        </p:nvSpPr>
        <p:spPr>
          <a:xfrm rot="-1432117">
            <a:off x="8397374" y="5827715"/>
            <a:ext cx="4205268" cy="149486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7" name="Google Shape;447;p32"/>
          <p:cNvSpPr/>
          <p:nvPr/>
        </p:nvSpPr>
        <p:spPr>
          <a:xfrm rot="-855778" flipH="1">
            <a:off x="8510593" y="5671713"/>
            <a:ext cx="4807155" cy="1593004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8" name="Google Shape;448;p32"/>
          <p:cNvSpPr/>
          <p:nvPr/>
        </p:nvSpPr>
        <p:spPr>
          <a:xfrm>
            <a:off x="1452959" y="48435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9" name="Google Shape;449;p32"/>
          <p:cNvSpPr/>
          <p:nvPr/>
        </p:nvSpPr>
        <p:spPr>
          <a:xfrm>
            <a:off x="638359" y="4154941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0" name="Google Shape;450;p32"/>
          <p:cNvSpPr/>
          <p:nvPr/>
        </p:nvSpPr>
        <p:spPr>
          <a:xfrm rot="10800000">
            <a:off x="833575" y="18807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1" name="Google Shape;451;p32"/>
          <p:cNvSpPr/>
          <p:nvPr/>
        </p:nvSpPr>
        <p:spPr>
          <a:xfrm>
            <a:off x="1083092" y="620162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2" name="Google Shape;452;p32"/>
          <p:cNvSpPr/>
          <p:nvPr/>
        </p:nvSpPr>
        <p:spPr>
          <a:xfrm rot="5400000">
            <a:off x="11702508" y="51040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3" name="Google Shape;453;p32"/>
          <p:cNvSpPr/>
          <p:nvPr/>
        </p:nvSpPr>
        <p:spPr>
          <a:xfrm rot="5400000">
            <a:off x="9278592" y="251941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4" name="Google Shape;454;p32"/>
          <p:cNvSpPr/>
          <p:nvPr/>
        </p:nvSpPr>
        <p:spPr>
          <a:xfrm rot="-5400000">
            <a:off x="9703208" y="57836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5" name="Google Shape;455;p32"/>
          <p:cNvSpPr/>
          <p:nvPr/>
        </p:nvSpPr>
        <p:spPr>
          <a:xfrm rot="5400000">
            <a:off x="11351841" y="11425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366606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4">
  <p:cSld name="Title only 14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3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8" name="Google Shape;458;p33"/>
          <p:cNvSpPr/>
          <p:nvPr/>
        </p:nvSpPr>
        <p:spPr>
          <a:xfrm rot="10800000">
            <a:off x="6436449" y="5760037"/>
            <a:ext cx="5249311" cy="1538563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9" name="Google Shape;459;p33"/>
          <p:cNvSpPr/>
          <p:nvPr/>
        </p:nvSpPr>
        <p:spPr>
          <a:xfrm rot="10800000" flipH="1">
            <a:off x="7479773" y="5194665"/>
            <a:ext cx="7646707" cy="2103936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0" name="Google Shape;460;p33"/>
          <p:cNvSpPr/>
          <p:nvPr/>
        </p:nvSpPr>
        <p:spPr>
          <a:xfrm rot="10800000">
            <a:off x="8147213" y="5450572"/>
            <a:ext cx="5249473" cy="1848029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33"/>
          <p:cNvSpPr/>
          <p:nvPr/>
        </p:nvSpPr>
        <p:spPr>
          <a:xfrm rot="3210522">
            <a:off x="11770762" y="4801674"/>
            <a:ext cx="217925" cy="217925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2" name="Google Shape;462;p33"/>
          <p:cNvSpPr/>
          <p:nvPr/>
        </p:nvSpPr>
        <p:spPr>
          <a:xfrm rot="3212945">
            <a:off x="9631661" y="6124808"/>
            <a:ext cx="131284" cy="1315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3" name="Google Shape;463;p33"/>
          <p:cNvSpPr/>
          <p:nvPr/>
        </p:nvSpPr>
        <p:spPr>
          <a:xfrm rot="-7587055">
            <a:off x="10625409" y="5602257"/>
            <a:ext cx="131284" cy="1315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4" name="Google Shape;464;p33"/>
          <p:cNvSpPr/>
          <p:nvPr/>
        </p:nvSpPr>
        <p:spPr>
          <a:xfrm rot="3210522">
            <a:off x="7471348" y="6137676"/>
            <a:ext cx="217925" cy="217925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912414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5">
  <p:cSld name="Title only 15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7" name="Google Shape;467;p34"/>
          <p:cNvSpPr/>
          <p:nvPr/>
        </p:nvSpPr>
        <p:spPr>
          <a:xfrm>
            <a:off x="-233457" y="-15"/>
            <a:ext cx="5249311" cy="1384800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8" name="Google Shape;468;p34"/>
          <p:cNvSpPr/>
          <p:nvPr/>
        </p:nvSpPr>
        <p:spPr>
          <a:xfrm flipH="1">
            <a:off x="-3674178" y="-14"/>
            <a:ext cx="7646707" cy="1893541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9" name="Google Shape;469;p34"/>
          <p:cNvSpPr/>
          <p:nvPr/>
        </p:nvSpPr>
        <p:spPr>
          <a:xfrm>
            <a:off x="-1944386" y="-15"/>
            <a:ext cx="5249473" cy="1663573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0" name="Google Shape;470;p34"/>
          <p:cNvSpPr/>
          <p:nvPr/>
        </p:nvSpPr>
        <p:spPr>
          <a:xfrm rot="5400000" flipH="1">
            <a:off x="5603808" y="1663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1" name="Google Shape;471;p34"/>
          <p:cNvSpPr/>
          <p:nvPr/>
        </p:nvSpPr>
        <p:spPr>
          <a:xfrm rot="5400000" flipH="1">
            <a:off x="1203292" y="10692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2" name="Google Shape;472;p34"/>
          <p:cNvSpPr/>
          <p:nvPr/>
        </p:nvSpPr>
        <p:spPr>
          <a:xfrm rot="-5400000" flipH="1">
            <a:off x="2130441" y="11394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3" name="Google Shape;473;p34"/>
          <p:cNvSpPr/>
          <p:nvPr/>
        </p:nvSpPr>
        <p:spPr>
          <a:xfrm rot="5400000" flipH="1">
            <a:off x="328341" y="18292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18186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6">
  <p:cSld name="Title only 16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6" name="Google Shape;476;p35"/>
          <p:cNvSpPr/>
          <p:nvPr/>
        </p:nvSpPr>
        <p:spPr>
          <a:xfrm flipH="1">
            <a:off x="8989714" y="5533693"/>
            <a:ext cx="3257661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7" name="Google Shape;477;p35"/>
          <p:cNvSpPr/>
          <p:nvPr/>
        </p:nvSpPr>
        <p:spPr>
          <a:xfrm rot="-1432117">
            <a:off x="8397374" y="5827715"/>
            <a:ext cx="4205268" cy="149486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8" name="Google Shape;478;p35"/>
          <p:cNvSpPr/>
          <p:nvPr/>
        </p:nvSpPr>
        <p:spPr>
          <a:xfrm rot="-855778" flipH="1">
            <a:off x="8510593" y="5671713"/>
            <a:ext cx="4807155" cy="1593004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9" name="Google Shape;479;p35"/>
          <p:cNvSpPr/>
          <p:nvPr/>
        </p:nvSpPr>
        <p:spPr>
          <a:xfrm rot="3043967">
            <a:off x="11281481" y="4942919"/>
            <a:ext cx="218031" cy="218031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0" name="Google Shape;480;p35"/>
          <p:cNvSpPr/>
          <p:nvPr/>
        </p:nvSpPr>
        <p:spPr>
          <a:xfrm rot="3041162">
            <a:off x="9783559" y="6017802"/>
            <a:ext cx="131320" cy="1316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1" name="Google Shape;481;p35"/>
          <p:cNvSpPr/>
          <p:nvPr/>
        </p:nvSpPr>
        <p:spPr>
          <a:xfrm rot="-7758838">
            <a:off x="10456944" y="5376774"/>
            <a:ext cx="131320" cy="1316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2" name="Google Shape;482;p35"/>
          <p:cNvSpPr/>
          <p:nvPr/>
        </p:nvSpPr>
        <p:spPr>
          <a:xfrm rot="3043967">
            <a:off x="8588061" y="5879081"/>
            <a:ext cx="218031" cy="218031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286415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7">
  <p:cSld name="Title only 17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6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5" name="Google Shape;485;p36"/>
          <p:cNvSpPr/>
          <p:nvPr/>
        </p:nvSpPr>
        <p:spPr>
          <a:xfrm rot="10800000">
            <a:off x="-1438972" y="5426015"/>
            <a:ext cx="5783555" cy="1432184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6" name="Google Shape;486;p36"/>
          <p:cNvSpPr/>
          <p:nvPr/>
        </p:nvSpPr>
        <p:spPr>
          <a:xfrm rot="10800000" flipH="1">
            <a:off x="-130650" y="5599994"/>
            <a:ext cx="3970692" cy="1258204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7" name="Google Shape;487;p36"/>
          <p:cNvSpPr/>
          <p:nvPr/>
        </p:nvSpPr>
        <p:spPr>
          <a:xfrm rot="5400000">
            <a:off x="4522075" y="65300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8" name="Google Shape;488;p36"/>
          <p:cNvSpPr/>
          <p:nvPr/>
        </p:nvSpPr>
        <p:spPr>
          <a:xfrm rot="-5400000">
            <a:off x="2307041" y="57871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9" name="Google Shape;489;p36"/>
          <p:cNvSpPr/>
          <p:nvPr/>
        </p:nvSpPr>
        <p:spPr>
          <a:xfrm rot="5400000">
            <a:off x="837508" y="45975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704559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/>
          <p:nvPr/>
        </p:nvSpPr>
        <p:spPr>
          <a:xfrm rot="10800000">
            <a:off x="10100472" y="84844"/>
            <a:ext cx="3257661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2" name="Google Shape;492;p37"/>
          <p:cNvSpPr/>
          <p:nvPr/>
        </p:nvSpPr>
        <p:spPr>
          <a:xfrm rot="-9367883" flipH="1">
            <a:off x="9508133" y="-450726"/>
            <a:ext cx="4205268" cy="149486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3" name="Google Shape;493;p37"/>
          <p:cNvSpPr/>
          <p:nvPr/>
        </p:nvSpPr>
        <p:spPr>
          <a:xfrm rot="-9944222">
            <a:off x="9621352" y="-392859"/>
            <a:ext cx="4807155" cy="1593004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4" name="Google Shape;494;p37"/>
          <p:cNvSpPr txBox="1">
            <a:spLocks noGrp="1"/>
          </p:cNvSpPr>
          <p:nvPr>
            <p:ph type="body" idx="1"/>
          </p:nvPr>
        </p:nvSpPr>
        <p:spPr>
          <a:xfrm>
            <a:off x="958233" y="4877533"/>
            <a:ext cx="4548800" cy="12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40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5" name="Google Shape;495;p37"/>
          <p:cNvSpPr/>
          <p:nvPr/>
        </p:nvSpPr>
        <p:spPr>
          <a:xfrm rot="5400000">
            <a:off x="11804875" y="10923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6" name="Google Shape;496;p37"/>
          <p:cNvSpPr/>
          <p:nvPr/>
        </p:nvSpPr>
        <p:spPr>
          <a:xfrm rot="5400000">
            <a:off x="10001959" y="95897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7" name="Google Shape;497;p37"/>
          <p:cNvSpPr/>
          <p:nvPr/>
        </p:nvSpPr>
        <p:spPr>
          <a:xfrm rot="-5400000">
            <a:off x="10929108" y="888808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8" name="Google Shape;498;p37"/>
          <p:cNvSpPr/>
          <p:nvPr/>
        </p:nvSpPr>
        <p:spPr>
          <a:xfrm rot="5400000">
            <a:off x="9127008" y="11262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262391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8"/>
          <p:cNvSpPr/>
          <p:nvPr/>
        </p:nvSpPr>
        <p:spPr>
          <a:xfrm rot="10800000" flipH="1">
            <a:off x="-1218491" y="84732"/>
            <a:ext cx="3257661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1" name="Google Shape;501;p38"/>
          <p:cNvSpPr/>
          <p:nvPr/>
        </p:nvSpPr>
        <p:spPr>
          <a:xfrm rot="9367883">
            <a:off x="-1573757" y="-450839"/>
            <a:ext cx="4205268" cy="149486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2" name="Google Shape;502;p38"/>
          <p:cNvSpPr/>
          <p:nvPr/>
        </p:nvSpPr>
        <p:spPr>
          <a:xfrm rot="9944222" flipH="1">
            <a:off x="-2288866" y="-392971"/>
            <a:ext cx="4807155" cy="1593004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3" name="Google Shape;503;p38"/>
          <p:cNvSpPr txBox="1">
            <a:spLocks noGrp="1"/>
          </p:cNvSpPr>
          <p:nvPr>
            <p:ph type="title"/>
          </p:nvPr>
        </p:nvSpPr>
        <p:spPr>
          <a:xfrm>
            <a:off x="958233" y="1434700"/>
            <a:ext cx="5043600" cy="3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4" name="Google Shape;504;p38"/>
          <p:cNvSpPr/>
          <p:nvPr/>
        </p:nvSpPr>
        <p:spPr>
          <a:xfrm>
            <a:off x="-1388863" y="5518385"/>
            <a:ext cx="4494043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5" name="Google Shape;505;p38"/>
          <p:cNvSpPr/>
          <p:nvPr/>
        </p:nvSpPr>
        <p:spPr>
          <a:xfrm rot="1067063" flipH="1">
            <a:off x="-1763772" y="5759039"/>
            <a:ext cx="5571133" cy="1601599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6" name="Google Shape;506;p38"/>
          <p:cNvSpPr/>
          <p:nvPr/>
        </p:nvSpPr>
        <p:spPr>
          <a:xfrm rot="626416">
            <a:off x="-2817346" y="5634892"/>
            <a:ext cx="6535775" cy="1636033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7" name="Google Shape;507;p38"/>
          <p:cNvSpPr/>
          <p:nvPr/>
        </p:nvSpPr>
        <p:spPr>
          <a:xfrm rot="5400000">
            <a:off x="524741" y="526035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8" name="Google Shape;508;p38"/>
          <p:cNvSpPr/>
          <p:nvPr/>
        </p:nvSpPr>
        <p:spPr>
          <a:xfrm rot="5400000">
            <a:off x="1103659" y="5812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9" name="Google Shape;509;p38"/>
          <p:cNvSpPr/>
          <p:nvPr/>
        </p:nvSpPr>
        <p:spPr>
          <a:xfrm rot="-5400000">
            <a:off x="1689275" y="58231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0" name="Google Shape;510;p38"/>
          <p:cNvSpPr/>
          <p:nvPr/>
        </p:nvSpPr>
        <p:spPr>
          <a:xfrm rot="5400000">
            <a:off x="147841" y="10741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743581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9"/>
          <p:cNvSpPr txBox="1">
            <a:spLocks noGrp="1"/>
          </p:cNvSpPr>
          <p:nvPr>
            <p:ph type="subTitle" idx="1"/>
          </p:nvPr>
        </p:nvSpPr>
        <p:spPr>
          <a:xfrm>
            <a:off x="1683589" y="3887000"/>
            <a:ext cx="3836800" cy="9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13" name="Google Shape;513;p39"/>
          <p:cNvSpPr txBox="1">
            <a:spLocks noGrp="1"/>
          </p:cNvSpPr>
          <p:nvPr>
            <p:ph type="title" hasCustomPrompt="1"/>
          </p:nvPr>
        </p:nvSpPr>
        <p:spPr>
          <a:xfrm>
            <a:off x="1683533" y="2076267"/>
            <a:ext cx="3836800" cy="16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514" name="Google Shape;514;p39"/>
          <p:cNvSpPr/>
          <p:nvPr/>
        </p:nvSpPr>
        <p:spPr>
          <a:xfrm rot="-9281215">
            <a:off x="-51501" y="5604975"/>
            <a:ext cx="2970832" cy="1225239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5" name="Google Shape;515;p39"/>
          <p:cNvSpPr/>
          <p:nvPr/>
        </p:nvSpPr>
        <p:spPr>
          <a:xfrm rot="-9280772">
            <a:off x="-865631" y="5862083"/>
            <a:ext cx="5043973" cy="1905099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6" name="Google Shape;516;p39"/>
          <p:cNvSpPr/>
          <p:nvPr/>
        </p:nvSpPr>
        <p:spPr>
          <a:xfrm rot="-9281383" flipH="1">
            <a:off x="-1500651" y="5198448"/>
            <a:ext cx="5686328" cy="2458409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7" name="Google Shape;517;p39"/>
          <p:cNvSpPr/>
          <p:nvPr/>
        </p:nvSpPr>
        <p:spPr>
          <a:xfrm rot="10800000" flipH="1">
            <a:off x="-1166039" y="84844"/>
            <a:ext cx="3257661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8" name="Google Shape;518;p39"/>
          <p:cNvSpPr/>
          <p:nvPr/>
        </p:nvSpPr>
        <p:spPr>
          <a:xfrm rot="9367883">
            <a:off x="-1521305" y="-450726"/>
            <a:ext cx="4205268" cy="149486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9" name="Google Shape;519;p39"/>
          <p:cNvSpPr/>
          <p:nvPr/>
        </p:nvSpPr>
        <p:spPr>
          <a:xfrm rot="9944222" flipH="1">
            <a:off x="-2236412" y="-392859"/>
            <a:ext cx="4807155" cy="1593004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0" name="Google Shape;520;p39"/>
          <p:cNvSpPr/>
          <p:nvPr/>
        </p:nvSpPr>
        <p:spPr>
          <a:xfrm rot="5400000">
            <a:off x="2152808" y="8942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1" name="Google Shape;521;p39"/>
          <p:cNvSpPr/>
          <p:nvPr/>
        </p:nvSpPr>
        <p:spPr>
          <a:xfrm rot="5400000">
            <a:off x="1428459" y="56593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2" name="Google Shape;522;p39"/>
          <p:cNvSpPr/>
          <p:nvPr/>
        </p:nvSpPr>
        <p:spPr>
          <a:xfrm rot="-5400000">
            <a:off x="1277041" y="6906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3" name="Google Shape;523;p39"/>
          <p:cNvSpPr/>
          <p:nvPr/>
        </p:nvSpPr>
        <p:spPr>
          <a:xfrm rot="5400000">
            <a:off x="553508" y="48130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221410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0"/>
          <p:cNvSpPr txBox="1">
            <a:spLocks noGrp="1"/>
          </p:cNvSpPr>
          <p:nvPr>
            <p:ph type="title"/>
          </p:nvPr>
        </p:nvSpPr>
        <p:spPr>
          <a:xfrm>
            <a:off x="3795300" y="484367"/>
            <a:ext cx="460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6" name="Google Shape;526;p40"/>
          <p:cNvSpPr txBox="1">
            <a:spLocks noGrp="1"/>
          </p:cNvSpPr>
          <p:nvPr>
            <p:ph type="subTitle" idx="1"/>
          </p:nvPr>
        </p:nvSpPr>
        <p:spPr>
          <a:xfrm>
            <a:off x="1051133" y="2193933"/>
            <a:ext cx="3606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7" name="Google Shape;527;p40"/>
          <p:cNvSpPr txBox="1">
            <a:spLocks noGrp="1"/>
          </p:cNvSpPr>
          <p:nvPr>
            <p:ph type="subTitle" idx="2"/>
          </p:nvPr>
        </p:nvSpPr>
        <p:spPr>
          <a:xfrm>
            <a:off x="717567" y="3007200"/>
            <a:ext cx="5112000" cy="26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600"/>
            </a:lvl1pPr>
            <a:lvl2pPr lvl="1" algn="ctr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8" name="Google Shape;528;p40"/>
          <p:cNvSpPr txBox="1">
            <a:spLocks noGrp="1"/>
          </p:cNvSpPr>
          <p:nvPr>
            <p:ph type="subTitle" idx="3"/>
          </p:nvPr>
        </p:nvSpPr>
        <p:spPr>
          <a:xfrm>
            <a:off x="6878633" y="2193933"/>
            <a:ext cx="3606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9" name="Google Shape;529;p40"/>
          <p:cNvSpPr txBox="1">
            <a:spLocks noGrp="1"/>
          </p:cNvSpPr>
          <p:nvPr>
            <p:ph type="subTitle" idx="4"/>
          </p:nvPr>
        </p:nvSpPr>
        <p:spPr>
          <a:xfrm>
            <a:off x="6362433" y="3007200"/>
            <a:ext cx="5112000" cy="26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600"/>
            </a:lvl1pPr>
            <a:lvl2pPr lvl="1" algn="ctr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0" name="Google Shape;530;p40"/>
          <p:cNvSpPr/>
          <p:nvPr/>
        </p:nvSpPr>
        <p:spPr>
          <a:xfrm rot="-10350985" flipH="1">
            <a:off x="8600207" y="-166361"/>
            <a:ext cx="4593245" cy="1556636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1" name="Google Shape;531;p40"/>
          <p:cNvSpPr/>
          <p:nvPr/>
        </p:nvSpPr>
        <p:spPr>
          <a:xfrm flipH="1">
            <a:off x="11127768" y="1312832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2" name="Google Shape;532;p40"/>
          <p:cNvSpPr/>
          <p:nvPr/>
        </p:nvSpPr>
        <p:spPr>
          <a:xfrm flipH="1">
            <a:off x="11970368" y="1767265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3" name="Google Shape;533;p40"/>
          <p:cNvSpPr/>
          <p:nvPr/>
        </p:nvSpPr>
        <p:spPr>
          <a:xfrm flipH="1">
            <a:off x="8315535" y="25116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4" name="Google Shape;534;p40"/>
          <p:cNvSpPr/>
          <p:nvPr/>
        </p:nvSpPr>
        <p:spPr>
          <a:xfrm flipH="1">
            <a:off x="9427168" y="719065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5" name="Google Shape;535;p40"/>
          <p:cNvSpPr/>
          <p:nvPr/>
        </p:nvSpPr>
        <p:spPr>
          <a:xfrm>
            <a:off x="9558359" y="-132486"/>
            <a:ext cx="3356813" cy="138876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6" name="Google Shape;536;p40"/>
          <p:cNvSpPr/>
          <p:nvPr/>
        </p:nvSpPr>
        <p:spPr>
          <a:xfrm rot="10800000" flipH="1">
            <a:off x="10237569" y="-280355"/>
            <a:ext cx="2742972" cy="1038632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7" name="Google Shape;537;p40"/>
          <p:cNvSpPr/>
          <p:nvPr/>
        </p:nvSpPr>
        <p:spPr>
          <a:xfrm rot="10350985">
            <a:off x="-749722" y="-231210"/>
            <a:ext cx="4593245" cy="1556636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8" name="Google Shape;538;p40"/>
          <p:cNvSpPr/>
          <p:nvPr/>
        </p:nvSpPr>
        <p:spPr>
          <a:xfrm>
            <a:off x="1097961" y="1247981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9" name="Google Shape;539;p40"/>
          <p:cNvSpPr/>
          <p:nvPr/>
        </p:nvSpPr>
        <p:spPr>
          <a:xfrm>
            <a:off x="342161" y="1702415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0" name="Google Shape;540;p40"/>
          <p:cNvSpPr/>
          <p:nvPr/>
        </p:nvSpPr>
        <p:spPr>
          <a:xfrm>
            <a:off x="3996995" y="18631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1" name="Google Shape;541;p40"/>
          <p:cNvSpPr/>
          <p:nvPr/>
        </p:nvSpPr>
        <p:spPr>
          <a:xfrm>
            <a:off x="2885361" y="654215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2" name="Google Shape;542;p40"/>
          <p:cNvSpPr/>
          <p:nvPr/>
        </p:nvSpPr>
        <p:spPr>
          <a:xfrm flipH="1">
            <a:off x="-471443" y="-197335"/>
            <a:ext cx="3356813" cy="138876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3" name="Google Shape;543;p40"/>
          <p:cNvSpPr/>
          <p:nvPr/>
        </p:nvSpPr>
        <p:spPr>
          <a:xfrm rot="10800000">
            <a:off x="-536810" y="-345205"/>
            <a:ext cx="2742972" cy="1038632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2039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6759267" y="3454117"/>
            <a:ext cx="3846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6759200" y="4046667"/>
            <a:ext cx="3846400" cy="10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1586384" y="3454117"/>
            <a:ext cx="3846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586400" y="4046667"/>
            <a:ext cx="3846400" cy="10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" name="Google Shape;66;p5"/>
          <p:cNvSpPr/>
          <p:nvPr/>
        </p:nvSpPr>
        <p:spPr>
          <a:xfrm rot="10376871">
            <a:off x="-661228" y="-271407"/>
            <a:ext cx="5524917" cy="1882259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5"/>
          <p:cNvSpPr/>
          <p:nvPr/>
        </p:nvSpPr>
        <p:spPr>
          <a:xfrm>
            <a:off x="5083535" y="465299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5"/>
          <p:cNvSpPr/>
          <p:nvPr/>
        </p:nvSpPr>
        <p:spPr>
          <a:xfrm>
            <a:off x="790968" y="111819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5"/>
          <p:cNvSpPr/>
          <p:nvPr/>
        </p:nvSpPr>
        <p:spPr>
          <a:xfrm>
            <a:off x="5891701" y="84456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5"/>
          <p:cNvSpPr/>
          <p:nvPr/>
        </p:nvSpPr>
        <p:spPr>
          <a:xfrm>
            <a:off x="3975801" y="333699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5"/>
          <p:cNvSpPr/>
          <p:nvPr/>
        </p:nvSpPr>
        <p:spPr>
          <a:xfrm flipH="1">
            <a:off x="-268036" y="-219469"/>
            <a:ext cx="4009803" cy="165883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5"/>
          <p:cNvSpPr/>
          <p:nvPr/>
        </p:nvSpPr>
        <p:spPr>
          <a:xfrm rot="10800000">
            <a:off x="-346148" y="-396104"/>
            <a:ext cx="3276581" cy="124067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5"/>
          <p:cNvSpPr/>
          <p:nvPr/>
        </p:nvSpPr>
        <p:spPr>
          <a:xfrm rot="-448972">
            <a:off x="7224298" y="5208301"/>
            <a:ext cx="5486652" cy="185941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5"/>
          <p:cNvSpPr/>
          <p:nvPr/>
        </p:nvSpPr>
        <p:spPr>
          <a:xfrm rot="10800000">
            <a:off x="6280948" y="6299264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5"/>
          <p:cNvSpPr/>
          <p:nvPr/>
        </p:nvSpPr>
        <p:spPr>
          <a:xfrm rot="10800000">
            <a:off x="11188448" y="5557964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5"/>
          <p:cNvSpPr/>
          <p:nvPr/>
        </p:nvSpPr>
        <p:spPr>
          <a:xfrm rot="10800000">
            <a:off x="7187681" y="555796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5"/>
          <p:cNvSpPr/>
          <p:nvPr/>
        </p:nvSpPr>
        <p:spPr>
          <a:xfrm rot="10800000">
            <a:off x="8003615" y="6342464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5"/>
          <p:cNvSpPr/>
          <p:nvPr/>
        </p:nvSpPr>
        <p:spPr>
          <a:xfrm rot="10800000" flipH="1">
            <a:off x="8368849" y="5368402"/>
            <a:ext cx="4009803" cy="165883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5"/>
          <p:cNvSpPr/>
          <p:nvPr/>
        </p:nvSpPr>
        <p:spPr>
          <a:xfrm>
            <a:off x="9180183" y="5963197"/>
            <a:ext cx="3276581" cy="124067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08359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 and two columns 4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1"/>
          <p:cNvSpPr txBox="1">
            <a:spLocks noGrp="1"/>
          </p:cNvSpPr>
          <p:nvPr>
            <p:ph type="subTitle" idx="1"/>
          </p:nvPr>
        </p:nvSpPr>
        <p:spPr>
          <a:xfrm>
            <a:off x="6211700" y="4589067"/>
            <a:ext cx="2783600" cy="12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6" name="Google Shape;546;p41"/>
          <p:cNvSpPr txBox="1">
            <a:spLocks noGrp="1"/>
          </p:cNvSpPr>
          <p:nvPr>
            <p:ph type="subTitle" idx="2"/>
          </p:nvPr>
        </p:nvSpPr>
        <p:spPr>
          <a:xfrm>
            <a:off x="3197028" y="1867000"/>
            <a:ext cx="2783600" cy="12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7" name="Google Shape;547;p41"/>
          <p:cNvSpPr txBox="1">
            <a:spLocks noGrp="1"/>
          </p:cNvSpPr>
          <p:nvPr>
            <p:ph type="title"/>
          </p:nvPr>
        </p:nvSpPr>
        <p:spPr>
          <a:xfrm>
            <a:off x="6211695" y="3741467"/>
            <a:ext cx="2783600" cy="8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3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3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3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3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3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3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3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3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8" name="Google Shape;548;p41"/>
          <p:cNvSpPr txBox="1">
            <a:spLocks noGrp="1"/>
          </p:cNvSpPr>
          <p:nvPr>
            <p:ph type="title" idx="3"/>
          </p:nvPr>
        </p:nvSpPr>
        <p:spPr>
          <a:xfrm>
            <a:off x="3197028" y="1019400"/>
            <a:ext cx="2783600" cy="8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3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3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3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3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3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3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3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3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9" name="Google Shape;549;p41"/>
          <p:cNvSpPr/>
          <p:nvPr/>
        </p:nvSpPr>
        <p:spPr>
          <a:xfrm>
            <a:off x="647034" y="5145934"/>
            <a:ext cx="4448705" cy="1711413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0" name="Google Shape;550;p41"/>
          <p:cNvSpPr/>
          <p:nvPr/>
        </p:nvSpPr>
        <p:spPr>
          <a:xfrm rot="1432232" flipH="1">
            <a:off x="-627718" y="5554141"/>
            <a:ext cx="5742337" cy="2041441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1" name="Google Shape;551;p41"/>
          <p:cNvSpPr/>
          <p:nvPr/>
        </p:nvSpPr>
        <p:spPr>
          <a:xfrm rot="5772258">
            <a:off x="9601248" y="-870727"/>
            <a:ext cx="2698005" cy="2580197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2" name="Google Shape;552;p41"/>
          <p:cNvSpPr/>
          <p:nvPr/>
        </p:nvSpPr>
        <p:spPr>
          <a:xfrm rot="707044">
            <a:off x="7052073" y="-507200"/>
            <a:ext cx="5743183" cy="1560773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3" name="Google Shape;553;p41"/>
          <p:cNvSpPr/>
          <p:nvPr/>
        </p:nvSpPr>
        <p:spPr>
          <a:xfrm>
            <a:off x="7052134" y="-507403"/>
            <a:ext cx="5742281" cy="1711537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4" name="Google Shape;554;p41"/>
          <p:cNvSpPr/>
          <p:nvPr/>
        </p:nvSpPr>
        <p:spPr>
          <a:xfrm rot="855605">
            <a:off x="-814626" y="5334251"/>
            <a:ext cx="6564633" cy="2175344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5" name="Google Shape;555;p41"/>
          <p:cNvSpPr/>
          <p:nvPr/>
        </p:nvSpPr>
        <p:spPr>
          <a:xfrm rot="5400000">
            <a:off x="3324892" y="545935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6" name="Google Shape;556;p41"/>
          <p:cNvSpPr/>
          <p:nvPr/>
        </p:nvSpPr>
        <p:spPr>
          <a:xfrm rot="5400000">
            <a:off x="1521975" y="5325941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7" name="Google Shape;557;p41"/>
          <p:cNvSpPr/>
          <p:nvPr/>
        </p:nvSpPr>
        <p:spPr>
          <a:xfrm rot="-5400000">
            <a:off x="2449125" y="525577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8" name="Google Shape;558;p41"/>
          <p:cNvSpPr/>
          <p:nvPr/>
        </p:nvSpPr>
        <p:spPr>
          <a:xfrm rot="5400000">
            <a:off x="647025" y="44795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9" name="Google Shape;559;p41"/>
          <p:cNvSpPr/>
          <p:nvPr/>
        </p:nvSpPr>
        <p:spPr>
          <a:xfrm rot="5400000">
            <a:off x="9559208" y="12864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0" name="Google Shape;560;p41"/>
          <p:cNvSpPr/>
          <p:nvPr/>
        </p:nvSpPr>
        <p:spPr>
          <a:xfrm rot="5400000">
            <a:off x="7756292" y="11529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1" name="Google Shape;561;p41"/>
          <p:cNvSpPr/>
          <p:nvPr/>
        </p:nvSpPr>
        <p:spPr>
          <a:xfrm rot="-5400000">
            <a:off x="8683441" y="10828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2" name="Google Shape;562;p41"/>
          <p:cNvSpPr/>
          <p:nvPr/>
        </p:nvSpPr>
        <p:spPr>
          <a:xfrm rot="5400000">
            <a:off x="6881341" y="3066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767139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2"/>
          <p:cNvSpPr txBox="1">
            <a:spLocks noGrp="1"/>
          </p:cNvSpPr>
          <p:nvPr>
            <p:ph type="title"/>
          </p:nvPr>
        </p:nvSpPr>
        <p:spPr>
          <a:xfrm>
            <a:off x="2439800" y="2076267"/>
            <a:ext cx="7312400" cy="15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5" name="Google Shape;565;p42"/>
          <p:cNvSpPr txBox="1">
            <a:spLocks noGrp="1"/>
          </p:cNvSpPr>
          <p:nvPr>
            <p:ph type="subTitle" idx="1"/>
          </p:nvPr>
        </p:nvSpPr>
        <p:spPr>
          <a:xfrm>
            <a:off x="2440200" y="3777767"/>
            <a:ext cx="7312000" cy="13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6" name="Google Shape;566;p42"/>
          <p:cNvSpPr/>
          <p:nvPr/>
        </p:nvSpPr>
        <p:spPr>
          <a:xfrm rot="-5400000">
            <a:off x="-1373147" y="108704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7" name="Google Shape;567;p42"/>
          <p:cNvSpPr/>
          <p:nvPr/>
        </p:nvSpPr>
        <p:spPr>
          <a:xfrm rot="-5400000">
            <a:off x="-2517625" y="2122984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8" name="Google Shape;568;p42"/>
          <p:cNvSpPr/>
          <p:nvPr/>
        </p:nvSpPr>
        <p:spPr>
          <a:xfrm rot="5400000">
            <a:off x="516341" y="481437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9" name="Google Shape;569;p42"/>
          <p:cNvSpPr/>
          <p:nvPr/>
        </p:nvSpPr>
        <p:spPr>
          <a:xfrm rot="5400000">
            <a:off x="804492" y="22962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0" name="Google Shape;570;p42"/>
          <p:cNvSpPr/>
          <p:nvPr/>
        </p:nvSpPr>
        <p:spPr>
          <a:xfrm rot="5400000">
            <a:off x="-1002637" y="340299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1" name="Google Shape;571;p42"/>
          <p:cNvSpPr/>
          <p:nvPr/>
        </p:nvSpPr>
        <p:spPr>
          <a:xfrm rot="5400000">
            <a:off x="1378541" y="1524108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2" name="Google Shape;572;p42"/>
          <p:cNvSpPr/>
          <p:nvPr/>
        </p:nvSpPr>
        <p:spPr>
          <a:xfrm rot="5400000">
            <a:off x="2637925" y="267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3" name="Google Shape;573;p42"/>
          <p:cNvSpPr/>
          <p:nvPr/>
        </p:nvSpPr>
        <p:spPr>
          <a:xfrm rot="5400000">
            <a:off x="8154060" y="340818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4" name="Google Shape;574;p42"/>
          <p:cNvSpPr/>
          <p:nvPr/>
        </p:nvSpPr>
        <p:spPr>
          <a:xfrm rot="5400000">
            <a:off x="9202601" y="3231725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5" name="Google Shape;575;p42"/>
          <p:cNvSpPr/>
          <p:nvPr/>
        </p:nvSpPr>
        <p:spPr>
          <a:xfrm rot="-5400000">
            <a:off x="11544459" y="18556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6" name="Google Shape;576;p42"/>
          <p:cNvSpPr/>
          <p:nvPr/>
        </p:nvSpPr>
        <p:spPr>
          <a:xfrm rot="-5400000">
            <a:off x="11169508" y="42873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7" name="Google Shape;577;p42"/>
          <p:cNvSpPr/>
          <p:nvPr/>
        </p:nvSpPr>
        <p:spPr>
          <a:xfrm rot="-5400000">
            <a:off x="9362370" y="4432213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8" name="Google Shape;578;p42"/>
          <p:cNvSpPr/>
          <p:nvPr/>
        </p:nvSpPr>
        <p:spPr>
          <a:xfrm rot="-5400000">
            <a:off x="10682259" y="51458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9" name="Google Shape;579;p42"/>
          <p:cNvSpPr/>
          <p:nvPr/>
        </p:nvSpPr>
        <p:spPr>
          <a:xfrm rot="-5400000">
            <a:off x="9336075" y="65568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836239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3"/>
          <p:cNvSpPr txBox="1">
            <a:spLocks noGrp="1"/>
          </p:cNvSpPr>
          <p:nvPr>
            <p:ph type="title"/>
          </p:nvPr>
        </p:nvSpPr>
        <p:spPr>
          <a:xfrm>
            <a:off x="4194367" y="484367"/>
            <a:ext cx="380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2" name="Google Shape;582;p43"/>
          <p:cNvSpPr txBox="1">
            <a:spLocks noGrp="1"/>
          </p:cNvSpPr>
          <p:nvPr>
            <p:ph type="subTitle" idx="1"/>
          </p:nvPr>
        </p:nvSpPr>
        <p:spPr>
          <a:xfrm>
            <a:off x="4438588" y="25393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3" name="Google Shape;583;p43"/>
          <p:cNvSpPr txBox="1">
            <a:spLocks noGrp="1"/>
          </p:cNvSpPr>
          <p:nvPr>
            <p:ph type="subTitle" idx="2"/>
          </p:nvPr>
        </p:nvSpPr>
        <p:spPr>
          <a:xfrm>
            <a:off x="4814588" y="2964800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4" name="Google Shape;584;p43"/>
          <p:cNvSpPr txBox="1">
            <a:spLocks noGrp="1"/>
          </p:cNvSpPr>
          <p:nvPr>
            <p:ph type="subTitle" idx="3"/>
          </p:nvPr>
        </p:nvSpPr>
        <p:spPr>
          <a:xfrm>
            <a:off x="879551" y="25393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5" name="Google Shape;585;p43"/>
          <p:cNvSpPr txBox="1">
            <a:spLocks noGrp="1"/>
          </p:cNvSpPr>
          <p:nvPr>
            <p:ph type="subTitle" idx="4"/>
          </p:nvPr>
        </p:nvSpPr>
        <p:spPr>
          <a:xfrm>
            <a:off x="1255551" y="2964800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6" name="Google Shape;586;p43"/>
          <p:cNvSpPr txBox="1">
            <a:spLocks noGrp="1"/>
          </p:cNvSpPr>
          <p:nvPr>
            <p:ph type="subTitle" idx="5"/>
          </p:nvPr>
        </p:nvSpPr>
        <p:spPr>
          <a:xfrm>
            <a:off x="4438588" y="50860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7" name="Google Shape;587;p43"/>
          <p:cNvSpPr txBox="1">
            <a:spLocks noGrp="1"/>
          </p:cNvSpPr>
          <p:nvPr>
            <p:ph type="subTitle" idx="6"/>
          </p:nvPr>
        </p:nvSpPr>
        <p:spPr>
          <a:xfrm>
            <a:off x="4814588" y="5511504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8" name="Google Shape;588;p43"/>
          <p:cNvSpPr txBox="1">
            <a:spLocks noGrp="1"/>
          </p:cNvSpPr>
          <p:nvPr>
            <p:ph type="subTitle" idx="7"/>
          </p:nvPr>
        </p:nvSpPr>
        <p:spPr>
          <a:xfrm>
            <a:off x="879551" y="50860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9" name="Google Shape;589;p43"/>
          <p:cNvSpPr txBox="1">
            <a:spLocks noGrp="1"/>
          </p:cNvSpPr>
          <p:nvPr>
            <p:ph type="subTitle" idx="8"/>
          </p:nvPr>
        </p:nvSpPr>
        <p:spPr>
          <a:xfrm>
            <a:off x="1255551" y="5511504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0" name="Google Shape;590;p43"/>
          <p:cNvSpPr txBox="1">
            <a:spLocks noGrp="1"/>
          </p:cNvSpPr>
          <p:nvPr>
            <p:ph type="subTitle" idx="9"/>
          </p:nvPr>
        </p:nvSpPr>
        <p:spPr>
          <a:xfrm>
            <a:off x="7997621" y="25393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1" name="Google Shape;591;p43"/>
          <p:cNvSpPr txBox="1">
            <a:spLocks noGrp="1"/>
          </p:cNvSpPr>
          <p:nvPr>
            <p:ph type="subTitle" idx="13"/>
          </p:nvPr>
        </p:nvSpPr>
        <p:spPr>
          <a:xfrm>
            <a:off x="8373621" y="2964800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2" name="Google Shape;592;p43"/>
          <p:cNvSpPr txBox="1">
            <a:spLocks noGrp="1"/>
          </p:cNvSpPr>
          <p:nvPr>
            <p:ph type="subTitle" idx="14"/>
          </p:nvPr>
        </p:nvSpPr>
        <p:spPr>
          <a:xfrm>
            <a:off x="7997621" y="50860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3" name="Google Shape;593;p43"/>
          <p:cNvSpPr txBox="1">
            <a:spLocks noGrp="1"/>
          </p:cNvSpPr>
          <p:nvPr>
            <p:ph type="subTitle" idx="15"/>
          </p:nvPr>
        </p:nvSpPr>
        <p:spPr>
          <a:xfrm>
            <a:off x="8373621" y="5511504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4" name="Google Shape;594;p43"/>
          <p:cNvSpPr/>
          <p:nvPr/>
        </p:nvSpPr>
        <p:spPr>
          <a:xfrm>
            <a:off x="7449733" y="-279399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5" name="Google Shape;595;p43"/>
          <p:cNvSpPr/>
          <p:nvPr/>
        </p:nvSpPr>
        <p:spPr>
          <a:xfrm rot="10800000" flipH="1">
            <a:off x="9208433" y="-700201"/>
            <a:ext cx="317241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6" name="Google Shape;596;p43"/>
          <p:cNvSpPr/>
          <p:nvPr/>
        </p:nvSpPr>
        <p:spPr>
          <a:xfrm rot="-3279262">
            <a:off x="10535453" y="-1297344"/>
            <a:ext cx="1873092" cy="279174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7" name="Google Shape;597;p43"/>
          <p:cNvSpPr/>
          <p:nvPr/>
        </p:nvSpPr>
        <p:spPr>
          <a:xfrm rot="10800000">
            <a:off x="8542655" y="151457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8" name="Google Shape;598;p43"/>
          <p:cNvSpPr/>
          <p:nvPr/>
        </p:nvSpPr>
        <p:spPr>
          <a:xfrm rot="10800000">
            <a:off x="10872555" y="466491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9" name="Google Shape;599;p43"/>
          <p:cNvSpPr/>
          <p:nvPr/>
        </p:nvSpPr>
        <p:spPr>
          <a:xfrm rot="10800000">
            <a:off x="10241421" y="985424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0" name="Google Shape;600;p43"/>
          <p:cNvSpPr/>
          <p:nvPr/>
        </p:nvSpPr>
        <p:spPr>
          <a:xfrm flipH="1">
            <a:off x="-4445234" y="-280999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1" name="Google Shape;601;p43"/>
          <p:cNvSpPr/>
          <p:nvPr/>
        </p:nvSpPr>
        <p:spPr>
          <a:xfrm rot="10800000">
            <a:off x="-189594" y="-701801"/>
            <a:ext cx="317241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2" name="Google Shape;602;p43"/>
          <p:cNvSpPr/>
          <p:nvPr/>
        </p:nvSpPr>
        <p:spPr>
          <a:xfrm rot="3279262" flipH="1">
            <a:off x="-217286" y="-1298944"/>
            <a:ext cx="1873092" cy="279174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3" name="Google Shape;603;p43"/>
          <p:cNvSpPr/>
          <p:nvPr/>
        </p:nvSpPr>
        <p:spPr>
          <a:xfrm rot="10800000" flipH="1">
            <a:off x="3430604" y="149857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4" name="Google Shape;604;p43"/>
          <p:cNvSpPr/>
          <p:nvPr/>
        </p:nvSpPr>
        <p:spPr>
          <a:xfrm rot="10800000" flipH="1">
            <a:off x="1187504" y="464891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5" name="Google Shape;605;p43"/>
          <p:cNvSpPr/>
          <p:nvPr/>
        </p:nvSpPr>
        <p:spPr>
          <a:xfrm rot="10800000" flipH="1">
            <a:off x="268404" y="1403657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6" name="Google Shape;606;p43"/>
          <p:cNvSpPr/>
          <p:nvPr/>
        </p:nvSpPr>
        <p:spPr>
          <a:xfrm rot="10800000" flipH="1">
            <a:off x="1818637" y="983824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7" name="Google Shape;607;p43"/>
          <p:cNvSpPr/>
          <p:nvPr/>
        </p:nvSpPr>
        <p:spPr>
          <a:xfrm rot="10800000">
            <a:off x="11791655" y="1405257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99449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4"/>
          <p:cNvSpPr/>
          <p:nvPr/>
        </p:nvSpPr>
        <p:spPr>
          <a:xfrm rot="-5400000" flipH="1">
            <a:off x="9859551" y="3681389"/>
            <a:ext cx="3257661" cy="758308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0" name="Google Shape;610;p44"/>
          <p:cNvSpPr/>
          <p:nvPr/>
        </p:nvSpPr>
        <p:spPr>
          <a:xfrm rot="-5399497">
            <a:off x="8729410" y="2563472"/>
            <a:ext cx="6020449" cy="904459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1" name="Google Shape;611;p44"/>
          <p:cNvSpPr/>
          <p:nvPr/>
        </p:nvSpPr>
        <p:spPr>
          <a:xfrm rot="-5400440" flipH="1">
            <a:off x="8268809" y="2946989"/>
            <a:ext cx="6882276" cy="963896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2" name="Google Shape;612;p44"/>
          <p:cNvSpPr txBox="1">
            <a:spLocks noGrp="1"/>
          </p:cNvSpPr>
          <p:nvPr>
            <p:ph type="subTitle" idx="1"/>
          </p:nvPr>
        </p:nvSpPr>
        <p:spPr>
          <a:xfrm>
            <a:off x="4438588" y="25393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3" name="Google Shape;613;p44"/>
          <p:cNvSpPr txBox="1">
            <a:spLocks noGrp="1"/>
          </p:cNvSpPr>
          <p:nvPr>
            <p:ph type="subTitle" idx="2"/>
          </p:nvPr>
        </p:nvSpPr>
        <p:spPr>
          <a:xfrm>
            <a:off x="4814588" y="3066400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4" name="Google Shape;614;p44"/>
          <p:cNvSpPr txBox="1">
            <a:spLocks noGrp="1"/>
          </p:cNvSpPr>
          <p:nvPr>
            <p:ph type="subTitle" idx="3"/>
          </p:nvPr>
        </p:nvSpPr>
        <p:spPr>
          <a:xfrm>
            <a:off x="1082751" y="25393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5" name="Google Shape;615;p44"/>
          <p:cNvSpPr txBox="1">
            <a:spLocks noGrp="1"/>
          </p:cNvSpPr>
          <p:nvPr>
            <p:ph type="subTitle" idx="4"/>
          </p:nvPr>
        </p:nvSpPr>
        <p:spPr>
          <a:xfrm>
            <a:off x="1458751" y="3066400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6" name="Google Shape;616;p44"/>
          <p:cNvSpPr txBox="1">
            <a:spLocks noGrp="1"/>
          </p:cNvSpPr>
          <p:nvPr>
            <p:ph type="subTitle" idx="5"/>
          </p:nvPr>
        </p:nvSpPr>
        <p:spPr>
          <a:xfrm>
            <a:off x="4438588" y="46796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7" name="Google Shape;617;p44"/>
          <p:cNvSpPr txBox="1">
            <a:spLocks noGrp="1"/>
          </p:cNvSpPr>
          <p:nvPr>
            <p:ph type="subTitle" idx="6"/>
          </p:nvPr>
        </p:nvSpPr>
        <p:spPr>
          <a:xfrm>
            <a:off x="4814588" y="5206704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8" name="Google Shape;618;p44"/>
          <p:cNvSpPr txBox="1">
            <a:spLocks noGrp="1"/>
          </p:cNvSpPr>
          <p:nvPr>
            <p:ph type="subTitle" idx="7"/>
          </p:nvPr>
        </p:nvSpPr>
        <p:spPr>
          <a:xfrm>
            <a:off x="1082751" y="46796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9" name="Google Shape;619;p44"/>
          <p:cNvSpPr txBox="1">
            <a:spLocks noGrp="1"/>
          </p:cNvSpPr>
          <p:nvPr>
            <p:ph type="subTitle" idx="8"/>
          </p:nvPr>
        </p:nvSpPr>
        <p:spPr>
          <a:xfrm>
            <a:off x="1458751" y="5206704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0" name="Google Shape;620;p44"/>
          <p:cNvSpPr txBox="1">
            <a:spLocks noGrp="1"/>
          </p:cNvSpPr>
          <p:nvPr>
            <p:ph type="subTitle" idx="9"/>
          </p:nvPr>
        </p:nvSpPr>
        <p:spPr>
          <a:xfrm>
            <a:off x="7794421" y="25393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1" name="Google Shape;621;p44"/>
          <p:cNvSpPr txBox="1">
            <a:spLocks noGrp="1"/>
          </p:cNvSpPr>
          <p:nvPr>
            <p:ph type="subTitle" idx="13"/>
          </p:nvPr>
        </p:nvSpPr>
        <p:spPr>
          <a:xfrm>
            <a:off x="8170421" y="3066400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2" name="Google Shape;622;p44"/>
          <p:cNvSpPr txBox="1">
            <a:spLocks noGrp="1"/>
          </p:cNvSpPr>
          <p:nvPr>
            <p:ph type="subTitle" idx="14"/>
          </p:nvPr>
        </p:nvSpPr>
        <p:spPr>
          <a:xfrm>
            <a:off x="7794421" y="46796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3" name="Google Shape;623;p44"/>
          <p:cNvSpPr txBox="1">
            <a:spLocks noGrp="1"/>
          </p:cNvSpPr>
          <p:nvPr>
            <p:ph type="subTitle" idx="15"/>
          </p:nvPr>
        </p:nvSpPr>
        <p:spPr>
          <a:xfrm>
            <a:off x="8170421" y="5206704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4" name="Google Shape;624;p44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5" name="Google Shape;625;p44"/>
          <p:cNvSpPr/>
          <p:nvPr/>
        </p:nvSpPr>
        <p:spPr>
          <a:xfrm>
            <a:off x="11135625" y="22512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6" name="Google Shape;626;p44"/>
          <p:cNvSpPr/>
          <p:nvPr/>
        </p:nvSpPr>
        <p:spPr>
          <a:xfrm>
            <a:off x="11152641" y="6411008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7" name="Google Shape;627;p44"/>
          <p:cNvSpPr/>
          <p:nvPr/>
        </p:nvSpPr>
        <p:spPr>
          <a:xfrm rot="10800000">
            <a:off x="11353641" y="19874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8" name="Google Shape;628;p44"/>
          <p:cNvSpPr/>
          <p:nvPr/>
        </p:nvSpPr>
        <p:spPr>
          <a:xfrm>
            <a:off x="10587925" y="399632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9" name="Google Shape;629;p44"/>
          <p:cNvSpPr/>
          <p:nvPr/>
        </p:nvSpPr>
        <p:spPr>
          <a:xfrm rot="5400000">
            <a:off x="-2053099" y="1426572"/>
            <a:ext cx="4448705" cy="807963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0" name="Google Shape;630;p44"/>
          <p:cNvSpPr/>
          <p:nvPr/>
        </p:nvSpPr>
        <p:spPr>
          <a:xfrm rot="6392579" flipH="1">
            <a:off x="-2782127" y="452280"/>
            <a:ext cx="5477900" cy="1500704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1" name="Google Shape;631;p44"/>
          <p:cNvSpPr/>
          <p:nvPr/>
        </p:nvSpPr>
        <p:spPr>
          <a:xfrm rot="5980549">
            <a:off x="-3167587" y="670442"/>
            <a:ext cx="6454173" cy="1512841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2" name="Google Shape;632;p44"/>
          <p:cNvSpPr/>
          <p:nvPr/>
        </p:nvSpPr>
        <p:spPr>
          <a:xfrm rot="10800000">
            <a:off x="153851" y="2797304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3" name="Google Shape;633;p44"/>
          <p:cNvSpPr/>
          <p:nvPr/>
        </p:nvSpPr>
        <p:spPr>
          <a:xfrm rot="10800000">
            <a:off x="481700" y="56275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4" name="Google Shape;634;p44"/>
          <p:cNvSpPr/>
          <p:nvPr/>
        </p:nvSpPr>
        <p:spPr>
          <a:xfrm>
            <a:off x="444033" y="1921337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5" name="Google Shape;635;p44"/>
          <p:cNvSpPr/>
          <p:nvPr/>
        </p:nvSpPr>
        <p:spPr>
          <a:xfrm rot="10800000">
            <a:off x="2124817" y="-44082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163362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Title and five columns 1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5"/>
          <p:cNvSpPr txBox="1">
            <a:spLocks noGrp="1"/>
          </p:cNvSpPr>
          <p:nvPr>
            <p:ph type="title"/>
          </p:nvPr>
        </p:nvSpPr>
        <p:spPr>
          <a:xfrm>
            <a:off x="1465251" y="1675900"/>
            <a:ext cx="2696400" cy="5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8" name="Google Shape;638;p45"/>
          <p:cNvSpPr txBox="1">
            <a:spLocks noGrp="1"/>
          </p:cNvSpPr>
          <p:nvPr>
            <p:ph type="subTitle" idx="1"/>
          </p:nvPr>
        </p:nvSpPr>
        <p:spPr>
          <a:xfrm>
            <a:off x="1465251" y="2098797"/>
            <a:ext cx="2696400" cy="8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9" name="Google Shape;639;p45"/>
          <p:cNvSpPr txBox="1">
            <a:spLocks noGrp="1"/>
          </p:cNvSpPr>
          <p:nvPr>
            <p:ph type="title" idx="2"/>
          </p:nvPr>
        </p:nvSpPr>
        <p:spPr>
          <a:xfrm>
            <a:off x="8001951" y="1675900"/>
            <a:ext cx="2696400" cy="5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0" name="Google Shape;640;p45"/>
          <p:cNvSpPr txBox="1">
            <a:spLocks noGrp="1"/>
          </p:cNvSpPr>
          <p:nvPr>
            <p:ph type="subTitle" idx="3"/>
          </p:nvPr>
        </p:nvSpPr>
        <p:spPr>
          <a:xfrm>
            <a:off x="8001951" y="2098797"/>
            <a:ext cx="2696400" cy="8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1" name="Google Shape;641;p45"/>
          <p:cNvSpPr txBox="1">
            <a:spLocks noGrp="1"/>
          </p:cNvSpPr>
          <p:nvPr>
            <p:ph type="title" idx="4"/>
          </p:nvPr>
        </p:nvSpPr>
        <p:spPr>
          <a:xfrm>
            <a:off x="1493651" y="4537600"/>
            <a:ext cx="2696400" cy="5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2" name="Google Shape;642;p45"/>
          <p:cNvSpPr txBox="1">
            <a:spLocks noGrp="1"/>
          </p:cNvSpPr>
          <p:nvPr>
            <p:ph type="subTitle" idx="5"/>
          </p:nvPr>
        </p:nvSpPr>
        <p:spPr>
          <a:xfrm>
            <a:off x="1493651" y="4960497"/>
            <a:ext cx="2696400" cy="8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3" name="Google Shape;643;p45"/>
          <p:cNvSpPr txBox="1">
            <a:spLocks noGrp="1"/>
          </p:cNvSpPr>
          <p:nvPr>
            <p:ph type="title" idx="6"/>
          </p:nvPr>
        </p:nvSpPr>
        <p:spPr>
          <a:xfrm>
            <a:off x="8030351" y="4537600"/>
            <a:ext cx="2696400" cy="5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4" name="Google Shape;644;p45"/>
          <p:cNvSpPr txBox="1">
            <a:spLocks noGrp="1"/>
          </p:cNvSpPr>
          <p:nvPr>
            <p:ph type="subTitle" idx="7"/>
          </p:nvPr>
        </p:nvSpPr>
        <p:spPr>
          <a:xfrm>
            <a:off x="8030351" y="4960497"/>
            <a:ext cx="2696400" cy="8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5" name="Google Shape;645;p45"/>
          <p:cNvSpPr txBox="1">
            <a:spLocks noGrp="1"/>
          </p:cNvSpPr>
          <p:nvPr>
            <p:ph type="title" idx="8"/>
          </p:nvPr>
        </p:nvSpPr>
        <p:spPr>
          <a:xfrm>
            <a:off x="4733600" y="3106751"/>
            <a:ext cx="2696400" cy="5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6" name="Google Shape;646;p45"/>
          <p:cNvSpPr txBox="1">
            <a:spLocks noGrp="1"/>
          </p:cNvSpPr>
          <p:nvPr>
            <p:ph type="subTitle" idx="9"/>
          </p:nvPr>
        </p:nvSpPr>
        <p:spPr>
          <a:xfrm>
            <a:off x="4733600" y="3529647"/>
            <a:ext cx="2696400" cy="8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7" name="Google Shape;647;p45"/>
          <p:cNvSpPr/>
          <p:nvPr/>
        </p:nvSpPr>
        <p:spPr>
          <a:xfrm rot="-1518785" flipH="1">
            <a:off x="144295" y="-18181"/>
            <a:ext cx="2970832" cy="1225239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8" name="Google Shape;648;p45"/>
          <p:cNvSpPr/>
          <p:nvPr/>
        </p:nvSpPr>
        <p:spPr>
          <a:xfrm rot="-1519228" flipH="1">
            <a:off x="-669836" y="-955150"/>
            <a:ext cx="5043973" cy="1905099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9" name="Google Shape;649;p45"/>
          <p:cNvSpPr/>
          <p:nvPr/>
        </p:nvSpPr>
        <p:spPr>
          <a:xfrm rot="-1518617">
            <a:off x="-1304856" y="-844822"/>
            <a:ext cx="5686328" cy="2458409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0" name="Google Shape;650;p45"/>
          <p:cNvSpPr/>
          <p:nvPr/>
        </p:nvSpPr>
        <p:spPr>
          <a:xfrm>
            <a:off x="-970244" y="5473868"/>
            <a:ext cx="3257661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1" name="Google Shape;651;p45"/>
          <p:cNvSpPr/>
          <p:nvPr/>
        </p:nvSpPr>
        <p:spPr>
          <a:xfrm rot="1432117" flipH="1">
            <a:off x="-1325510" y="5767891"/>
            <a:ext cx="4205268" cy="149486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2" name="Google Shape;652;p45"/>
          <p:cNvSpPr/>
          <p:nvPr/>
        </p:nvSpPr>
        <p:spPr>
          <a:xfrm rot="855778">
            <a:off x="-2040618" y="5611889"/>
            <a:ext cx="4807155" cy="1593004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3" name="Google Shape;653;p45"/>
          <p:cNvSpPr txBox="1">
            <a:spLocks noGrp="1"/>
          </p:cNvSpPr>
          <p:nvPr>
            <p:ph type="title" idx="13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4" name="Google Shape;654;p45"/>
          <p:cNvSpPr/>
          <p:nvPr/>
        </p:nvSpPr>
        <p:spPr>
          <a:xfrm rot="5400000">
            <a:off x="3558459" y="2033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5" name="Google Shape;655;p45"/>
          <p:cNvSpPr/>
          <p:nvPr/>
        </p:nvSpPr>
        <p:spPr>
          <a:xfrm rot="5400000">
            <a:off x="1342108" y="59562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6" name="Google Shape;656;p45"/>
          <p:cNvSpPr/>
          <p:nvPr/>
        </p:nvSpPr>
        <p:spPr>
          <a:xfrm rot="-5400000">
            <a:off x="2682692" y="-208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7" name="Google Shape;657;p45"/>
          <p:cNvSpPr/>
          <p:nvPr/>
        </p:nvSpPr>
        <p:spPr>
          <a:xfrm rot="5400000">
            <a:off x="467159" y="51098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699609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6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0" name="Google Shape;660;p46"/>
          <p:cNvSpPr txBox="1">
            <a:spLocks noGrp="1"/>
          </p:cNvSpPr>
          <p:nvPr>
            <p:ph type="title" idx="2"/>
          </p:nvPr>
        </p:nvSpPr>
        <p:spPr>
          <a:xfrm>
            <a:off x="1321167" y="2040600"/>
            <a:ext cx="2712800" cy="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1" name="Google Shape;661;p46"/>
          <p:cNvSpPr txBox="1">
            <a:spLocks noGrp="1"/>
          </p:cNvSpPr>
          <p:nvPr>
            <p:ph type="subTitle" idx="1"/>
          </p:nvPr>
        </p:nvSpPr>
        <p:spPr>
          <a:xfrm>
            <a:off x="1321167" y="2645400"/>
            <a:ext cx="2712800" cy="8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2" name="Google Shape;662;p46"/>
          <p:cNvSpPr txBox="1">
            <a:spLocks noGrp="1"/>
          </p:cNvSpPr>
          <p:nvPr>
            <p:ph type="title" idx="3"/>
          </p:nvPr>
        </p:nvSpPr>
        <p:spPr>
          <a:xfrm>
            <a:off x="3030367" y="3951800"/>
            <a:ext cx="2712800" cy="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3" name="Google Shape;663;p46"/>
          <p:cNvSpPr txBox="1">
            <a:spLocks noGrp="1"/>
          </p:cNvSpPr>
          <p:nvPr>
            <p:ph type="subTitle" idx="4"/>
          </p:nvPr>
        </p:nvSpPr>
        <p:spPr>
          <a:xfrm>
            <a:off x="3030367" y="4556600"/>
            <a:ext cx="2712800" cy="8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4" name="Google Shape;664;p46"/>
          <p:cNvSpPr txBox="1">
            <a:spLocks noGrp="1"/>
          </p:cNvSpPr>
          <p:nvPr>
            <p:ph type="title" idx="5"/>
          </p:nvPr>
        </p:nvSpPr>
        <p:spPr>
          <a:xfrm>
            <a:off x="8158033" y="2040600"/>
            <a:ext cx="2712800" cy="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5" name="Google Shape;665;p46"/>
          <p:cNvSpPr txBox="1">
            <a:spLocks noGrp="1"/>
          </p:cNvSpPr>
          <p:nvPr>
            <p:ph type="subTitle" idx="6"/>
          </p:nvPr>
        </p:nvSpPr>
        <p:spPr>
          <a:xfrm>
            <a:off x="8158033" y="2645400"/>
            <a:ext cx="2712800" cy="8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6" name="Google Shape;666;p46"/>
          <p:cNvSpPr txBox="1">
            <a:spLocks noGrp="1"/>
          </p:cNvSpPr>
          <p:nvPr>
            <p:ph type="title" idx="7"/>
          </p:nvPr>
        </p:nvSpPr>
        <p:spPr>
          <a:xfrm>
            <a:off x="6448800" y="3951800"/>
            <a:ext cx="2712800" cy="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7" name="Google Shape;667;p46"/>
          <p:cNvSpPr txBox="1">
            <a:spLocks noGrp="1"/>
          </p:cNvSpPr>
          <p:nvPr>
            <p:ph type="subTitle" idx="8"/>
          </p:nvPr>
        </p:nvSpPr>
        <p:spPr>
          <a:xfrm>
            <a:off x="6448800" y="4556600"/>
            <a:ext cx="2712800" cy="8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8" name="Google Shape;668;p46"/>
          <p:cNvSpPr txBox="1">
            <a:spLocks noGrp="1"/>
          </p:cNvSpPr>
          <p:nvPr>
            <p:ph type="title" idx="9"/>
          </p:nvPr>
        </p:nvSpPr>
        <p:spPr>
          <a:xfrm>
            <a:off x="4739567" y="2040600"/>
            <a:ext cx="2712800" cy="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9" name="Google Shape;669;p46"/>
          <p:cNvSpPr txBox="1">
            <a:spLocks noGrp="1"/>
          </p:cNvSpPr>
          <p:nvPr>
            <p:ph type="subTitle" idx="13"/>
          </p:nvPr>
        </p:nvSpPr>
        <p:spPr>
          <a:xfrm>
            <a:off x="4739567" y="2645400"/>
            <a:ext cx="2712800" cy="8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0" name="Google Shape;670;p46"/>
          <p:cNvSpPr/>
          <p:nvPr/>
        </p:nvSpPr>
        <p:spPr>
          <a:xfrm>
            <a:off x="-819719" y="5413205"/>
            <a:ext cx="3257661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1" name="Google Shape;671;p46"/>
          <p:cNvSpPr/>
          <p:nvPr/>
        </p:nvSpPr>
        <p:spPr>
          <a:xfrm rot="1432117" flipH="1">
            <a:off x="-1174986" y="5707227"/>
            <a:ext cx="4205268" cy="149486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2" name="Google Shape;672;p46"/>
          <p:cNvSpPr/>
          <p:nvPr/>
        </p:nvSpPr>
        <p:spPr>
          <a:xfrm rot="855778">
            <a:off x="-1890094" y="5551225"/>
            <a:ext cx="4807155" cy="1593004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3" name="Google Shape;673;p46"/>
          <p:cNvSpPr/>
          <p:nvPr/>
        </p:nvSpPr>
        <p:spPr>
          <a:xfrm rot="5027361" flipH="1">
            <a:off x="11465099" y="5389462"/>
            <a:ext cx="2228005" cy="2130383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4" name="Google Shape;674;p46"/>
          <p:cNvSpPr/>
          <p:nvPr/>
        </p:nvSpPr>
        <p:spPr>
          <a:xfrm rot="10093095" flipH="1">
            <a:off x="9360036" y="5931063"/>
            <a:ext cx="4743037" cy="1288909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5" name="Google Shape;675;p46"/>
          <p:cNvSpPr/>
          <p:nvPr/>
        </p:nvSpPr>
        <p:spPr>
          <a:xfrm rot="10800000" flipH="1">
            <a:off x="9360094" y="5806646"/>
            <a:ext cx="4742205" cy="1413437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6" name="Google Shape;676;p46"/>
          <p:cNvSpPr/>
          <p:nvPr/>
        </p:nvSpPr>
        <p:spPr>
          <a:xfrm rot="5400000">
            <a:off x="11458775" y="56638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7" name="Google Shape;677;p46"/>
          <p:cNvSpPr/>
          <p:nvPr/>
        </p:nvSpPr>
        <p:spPr>
          <a:xfrm rot="5400000">
            <a:off x="1081125" y="57649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8" name="Google Shape;678;p46"/>
          <p:cNvSpPr/>
          <p:nvPr/>
        </p:nvSpPr>
        <p:spPr>
          <a:xfrm rot="-5400000">
            <a:off x="10583008" y="54602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9" name="Google Shape;679;p46"/>
          <p:cNvSpPr/>
          <p:nvPr/>
        </p:nvSpPr>
        <p:spPr>
          <a:xfrm rot="5400000">
            <a:off x="206175" y="49186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258148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7"/>
          <p:cNvSpPr txBox="1">
            <a:spLocks noGrp="1"/>
          </p:cNvSpPr>
          <p:nvPr>
            <p:ph type="title"/>
          </p:nvPr>
        </p:nvSpPr>
        <p:spPr>
          <a:xfrm>
            <a:off x="2057800" y="484367"/>
            <a:ext cx="807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2" name="Google Shape;682;p47"/>
          <p:cNvSpPr txBox="1">
            <a:spLocks noGrp="1"/>
          </p:cNvSpPr>
          <p:nvPr>
            <p:ph type="subTitle" idx="1"/>
          </p:nvPr>
        </p:nvSpPr>
        <p:spPr>
          <a:xfrm>
            <a:off x="6500843" y="25393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3" name="Google Shape;683;p47"/>
          <p:cNvSpPr txBox="1">
            <a:spLocks noGrp="1"/>
          </p:cNvSpPr>
          <p:nvPr>
            <p:ph type="subTitle" idx="2"/>
          </p:nvPr>
        </p:nvSpPr>
        <p:spPr>
          <a:xfrm>
            <a:off x="6876751" y="2964800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4" name="Google Shape;684;p47"/>
          <p:cNvSpPr txBox="1">
            <a:spLocks noGrp="1"/>
          </p:cNvSpPr>
          <p:nvPr>
            <p:ph type="subTitle" idx="3"/>
          </p:nvPr>
        </p:nvSpPr>
        <p:spPr>
          <a:xfrm>
            <a:off x="2376351" y="25393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5" name="Google Shape;685;p47"/>
          <p:cNvSpPr txBox="1">
            <a:spLocks noGrp="1"/>
          </p:cNvSpPr>
          <p:nvPr>
            <p:ph type="subTitle" idx="4"/>
          </p:nvPr>
        </p:nvSpPr>
        <p:spPr>
          <a:xfrm>
            <a:off x="2752500" y="2964800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6" name="Google Shape;686;p47"/>
          <p:cNvSpPr txBox="1">
            <a:spLocks noGrp="1"/>
          </p:cNvSpPr>
          <p:nvPr>
            <p:ph type="subTitle" idx="5"/>
          </p:nvPr>
        </p:nvSpPr>
        <p:spPr>
          <a:xfrm>
            <a:off x="6500800" y="50860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7" name="Google Shape;687;p47"/>
          <p:cNvSpPr txBox="1">
            <a:spLocks noGrp="1"/>
          </p:cNvSpPr>
          <p:nvPr>
            <p:ph type="subTitle" idx="6"/>
          </p:nvPr>
        </p:nvSpPr>
        <p:spPr>
          <a:xfrm>
            <a:off x="6876751" y="5511504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8" name="Google Shape;688;p47"/>
          <p:cNvSpPr txBox="1">
            <a:spLocks noGrp="1"/>
          </p:cNvSpPr>
          <p:nvPr>
            <p:ph type="subTitle" idx="7"/>
          </p:nvPr>
        </p:nvSpPr>
        <p:spPr>
          <a:xfrm>
            <a:off x="2376351" y="50860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9" name="Google Shape;689;p47"/>
          <p:cNvSpPr txBox="1">
            <a:spLocks noGrp="1"/>
          </p:cNvSpPr>
          <p:nvPr>
            <p:ph type="subTitle" idx="8"/>
          </p:nvPr>
        </p:nvSpPr>
        <p:spPr>
          <a:xfrm>
            <a:off x="2752500" y="5511504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0" name="Google Shape;690;p47"/>
          <p:cNvSpPr/>
          <p:nvPr/>
        </p:nvSpPr>
        <p:spPr>
          <a:xfrm rot="-5400000" flipH="1">
            <a:off x="-4129329" y="2922829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1" name="Google Shape;691;p47"/>
          <p:cNvSpPr/>
          <p:nvPr/>
        </p:nvSpPr>
        <p:spPr>
          <a:xfrm rot="5400000">
            <a:off x="-2561733" y="4131251"/>
            <a:ext cx="5695767" cy="156993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2" name="Google Shape;692;p47"/>
          <p:cNvSpPr/>
          <p:nvPr/>
        </p:nvSpPr>
        <p:spPr>
          <a:xfrm rot="147" flipH="1">
            <a:off x="-535861" y="4240130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3" name="Google Shape;693;p47"/>
          <p:cNvSpPr/>
          <p:nvPr/>
        </p:nvSpPr>
        <p:spPr>
          <a:xfrm rot="-5400000" flipH="1">
            <a:off x="1119281" y="515275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4" name="Google Shape;694;p47"/>
          <p:cNvSpPr/>
          <p:nvPr/>
        </p:nvSpPr>
        <p:spPr>
          <a:xfrm rot="-5400000" flipH="1">
            <a:off x="502015" y="144665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5" name="Google Shape;695;p47"/>
          <p:cNvSpPr/>
          <p:nvPr/>
        </p:nvSpPr>
        <p:spPr>
          <a:xfrm rot="-5400000" flipH="1">
            <a:off x="1265315" y="230785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6" name="Google Shape;696;p47"/>
          <p:cNvSpPr/>
          <p:nvPr/>
        </p:nvSpPr>
        <p:spPr>
          <a:xfrm rot="5400000" flipH="1">
            <a:off x="7107590" y="2922829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7" name="Google Shape;697;p47"/>
          <p:cNvSpPr/>
          <p:nvPr/>
        </p:nvSpPr>
        <p:spPr>
          <a:xfrm rot="-5400000">
            <a:off x="9030987" y="1317811"/>
            <a:ext cx="5695767" cy="156993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8" name="Google Shape;698;p47"/>
          <p:cNvSpPr/>
          <p:nvPr/>
        </p:nvSpPr>
        <p:spPr>
          <a:xfrm rot="-10799853" flipH="1">
            <a:off x="10827763" y="-12933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9" name="Google Shape;699;p47"/>
          <p:cNvSpPr/>
          <p:nvPr/>
        </p:nvSpPr>
        <p:spPr>
          <a:xfrm rot="5400000" flipH="1">
            <a:off x="10473439" y="68250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0" name="Google Shape;700;p47"/>
          <p:cNvSpPr/>
          <p:nvPr/>
        </p:nvSpPr>
        <p:spPr>
          <a:xfrm rot="5400000" flipH="1">
            <a:off x="10827739" y="164824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1" name="Google Shape;701;p47"/>
          <p:cNvSpPr/>
          <p:nvPr/>
        </p:nvSpPr>
        <p:spPr>
          <a:xfrm rot="5400000" flipH="1">
            <a:off x="11445005" y="535434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2" name="Google Shape;702;p47"/>
          <p:cNvSpPr/>
          <p:nvPr/>
        </p:nvSpPr>
        <p:spPr>
          <a:xfrm rot="5400000" flipH="1">
            <a:off x="10768505" y="457954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3" name="Google Shape;703;p47"/>
          <p:cNvSpPr/>
          <p:nvPr/>
        </p:nvSpPr>
        <p:spPr>
          <a:xfrm rot="-5400000" flipH="1">
            <a:off x="1560381" y="620488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414430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8"/>
          <p:cNvSpPr txBox="1">
            <a:spLocks noGrp="1"/>
          </p:cNvSpPr>
          <p:nvPr>
            <p:ph type="title"/>
          </p:nvPr>
        </p:nvSpPr>
        <p:spPr>
          <a:xfrm flipH="1">
            <a:off x="1278669" y="2692967"/>
            <a:ext cx="5241600" cy="8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6" name="Google Shape;706;p48"/>
          <p:cNvSpPr txBox="1">
            <a:spLocks noGrp="1"/>
          </p:cNvSpPr>
          <p:nvPr>
            <p:ph type="subTitle" idx="1"/>
          </p:nvPr>
        </p:nvSpPr>
        <p:spPr>
          <a:xfrm flipH="1">
            <a:off x="1278787" y="3421033"/>
            <a:ext cx="3998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osefin Sans"/>
              <a:buNone/>
              <a:defRPr sz="2000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7" name="Google Shape;707;p48"/>
          <p:cNvSpPr/>
          <p:nvPr/>
        </p:nvSpPr>
        <p:spPr>
          <a:xfrm rot="-132439" flipH="1">
            <a:off x="407828" y="-53222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8" name="Google Shape;708;p48"/>
          <p:cNvSpPr/>
          <p:nvPr/>
        </p:nvSpPr>
        <p:spPr>
          <a:xfrm flipH="1">
            <a:off x="536613" y="-176902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9" name="Google Shape;709;p48"/>
          <p:cNvSpPr/>
          <p:nvPr/>
        </p:nvSpPr>
        <p:spPr>
          <a:xfrm rot="10800000" flipH="1">
            <a:off x="-362816" y="-14504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0" name="Google Shape;710;p48"/>
          <p:cNvSpPr/>
          <p:nvPr/>
        </p:nvSpPr>
        <p:spPr>
          <a:xfrm rot="10800000" flipH="1">
            <a:off x="536601" y="144864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1" name="Google Shape;711;p48"/>
          <p:cNvSpPr/>
          <p:nvPr/>
        </p:nvSpPr>
        <p:spPr>
          <a:xfrm rot="10800000" flipH="1">
            <a:off x="1537401" y="86408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2" name="Google Shape;712;p48"/>
          <p:cNvSpPr/>
          <p:nvPr/>
        </p:nvSpPr>
        <p:spPr>
          <a:xfrm rot="10800000" flipH="1">
            <a:off x="3813001" y="401616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3" name="Google Shape;713;p48"/>
          <p:cNvSpPr/>
          <p:nvPr/>
        </p:nvSpPr>
        <p:spPr>
          <a:xfrm rot="-10667561">
            <a:off x="407828" y="5858447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4" name="Google Shape;714;p48"/>
          <p:cNvSpPr/>
          <p:nvPr/>
        </p:nvSpPr>
        <p:spPr>
          <a:xfrm rot="10800000">
            <a:off x="536613" y="5734796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5" name="Google Shape;715;p48"/>
          <p:cNvSpPr/>
          <p:nvPr/>
        </p:nvSpPr>
        <p:spPr>
          <a:xfrm>
            <a:off x="-362816" y="5542150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6" name="Google Shape;716;p48"/>
          <p:cNvSpPr/>
          <p:nvPr/>
        </p:nvSpPr>
        <p:spPr>
          <a:xfrm>
            <a:off x="536601" y="5266265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7" name="Google Shape;717;p48"/>
          <p:cNvSpPr/>
          <p:nvPr/>
        </p:nvSpPr>
        <p:spPr>
          <a:xfrm>
            <a:off x="1537401" y="585083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8" name="Google Shape;718;p48"/>
          <p:cNvSpPr/>
          <p:nvPr/>
        </p:nvSpPr>
        <p:spPr>
          <a:xfrm>
            <a:off x="3813001" y="6313299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9" name="Google Shape;719;p48"/>
          <p:cNvSpPr/>
          <p:nvPr/>
        </p:nvSpPr>
        <p:spPr>
          <a:xfrm>
            <a:off x="6995568" y="642436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0" name="Google Shape;720;p48"/>
          <p:cNvSpPr/>
          <p:nvPr/>
        </p:nvSpPr>
        <p:spPr>
          <a:xfrm rot="10800000" flipH="1">
            <a:off x="6995568" y="20414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071370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9"/>
          <p:cNvSpPr txBox="1">
            <a:spLocks noGrp="1"/>
          </p:cNvSpPr>
          <p:nvPr>
            <p:ph type="title"/>
          </p:nvPr>
        </p:nvSpPr>
        <p:spPr>
          <a:xfrm flipH="1">
            <a:off x="1375132" y="1237367"/>
            <a:ext cx="4990000" cy="227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3" name="Google Shape;723;p49"/>
          <p:cNvSpPr txBox="1">
            <a:spLocks noGrp="1"/>
          </p:cNvSpPr>
          <p:nvPr>
            <p:ph type="subTitle" idx="1"/>
          </p:nvPr>
        </p:nvSpPr>
        <p:spPr>
          <a:xfrm flipH="1">
            <a:off x="1374725" y="3522533"/>
            <a:ext cx="4990000" cy="2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4" name="Google Shape;724;p49"/>
          <p:cNvSpPr/>
          <p:nvPr/>
        </p:nvSpPr>
        <p:spPr>
          <a:xfrm>
            <a:off x="0" y="0"/>
            <a:ext cx="593200" cy="5932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5" name="Google Shape;725;p49"/>
          <p:cNvSpPr/>
          <p:nvPr/>
        </p:nvSpPr>
        <p:spPr>
          <a:xfrm rot="-9281215">
            <a:off x="220401" y="5604975"/>
            <a:ext cx="2970832" cy="1225239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6" name="Google Shape;726;p49"/>
          <p:cNvSpPr/>
          <p:nvPr/>
        </p:nvSpPr>
        <p:spPr>
          <a:xfrm rot="-9280772">
            <a:off x="-593729" y="5862083"/>
            <a:ext cx="5043973" cy="1905099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7" name="Google Shape;727;p49"/>
          <p:cNvSpPr/>
          <p:nvPr/>
        </p:nvSpPr>
        <p:spPr>
          <a:xfrm rot="-9281383" flipH="1">
            <a:off x="-1228749" y="5198448"/>
            <a:ext cx="5686328" cy="2458409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8" name="Google Shape;728;p49"/>
          <p:cNvSpPr/>
          <p:nvPr/>
        </p:nvSpPr>
        <p:spPr>
          <a:xfrm rot="10800000" flipH="1">
            <a:off x="-894137" y="10"/>
            <a:ext cx="3257661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9" name="Google Shape;729;p49"/>
          <p:cNvSpPr/>
          <p:nvPr/>
        </p:nvSpPr>
        <p:spPr>
          <a:xfrm rot="9367883">
            <a:off x="-1249403" y="-450726"/>
            <a:ext cx="4205268" cy="149486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0" name="Google Shape;730;p49"/>
          <p:cNvSpPr/>
          <p:nvPr/>
        </p:nvSpPr>
        <p:spPr>
          <a:xfrm rot="-1518617">
            <a:off x="-1323756" y="-1160355"/>
            <a:ext cx="5686328" cy="2458409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1" name="Google Shape;731;p49"/>
          <p:cNvSpPr/>
          <p:nvPr/>
        </p:nvSpPr>
        <p:spPr>
          <a:xfrm rot="5400000">
            <a:off x="2936259" y="61284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2" name="Google Shape;732;p49"/>
          <p:cNvSpPr/>
          <p:nvPr/>
        </p:nvSpPr>
        <p:spPr>
          <a:xfrm rot="-5400000">
            <a:off x="753475" y="10968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919719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0"/>
          <p:cNvSpPr txBox="1">
            <a:spLocks noGrp="1"/>
          </p:cNvSpPr>
          <p:nvPr>
            <p:ph type="title"/>
          </p:nvPr>
        </p:nvSpPr>
        <p:spPr>
          <a:xfrm>
            <a:off x="5671733" y="2692967"/>
            <a:ext cx="5241600" cy="8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5" name="Google Shape;735;p50"/>
          <p:cNvSpPr txBox="1">
            <a:spLocks noGrp="1"/>
          </p:cNvSpPr>
          <p:nvPr>
            <p:ph type="subTitle" idx="1"/>
          </p:nvPr>
        </p:nvSpPr>
        <p:spPr>
          <a:xfrm>
            <a:off x="6914816" y="3421033"/>
            <a:ext cx="3998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osefin Sans"/>
              <a:buNone/>
              <a:defRPr sz="2000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6" name="Google Shape;736;p50"/>
          <p:cNvSpPr/>
          <p:nvPr/>
        </p:nvSpPr>
        <p:spPr>
          <a:xfrm rot="10800000">
            <a:off x="5250017" y="5881165"/>
            <a:ext cx="5249311" cy="977032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7" name="Google Shape;737;p50"/>
          <p:cNvSpPr/>
          <p:nvPr/>
        </p:nvSpPr>
        <p:spPr>
          <a:xfrm flipH="1">
            <a:off x="5252850" y="132"/>
            <a:ext cx="6835569" cy="1727905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8" name="Google Shape;738;p50"/>
          <p:cNvSpPr/>
          <p:nvPr/>
        </p:nvSpPr>
        <p:spPr>
          <a:xfrm rot="10800000" flipH="1">
            <a:off x="6293352" y="5522235"/>
            <a:ext cx="7646707" cy="1335963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9" name="Google Shape;739;p50"/>
          <p:cNvSpPr/>
          <p:nvPr/>
        </p:nvSpPr>
        <p:spPr>
          <a:xfrm rot="10800000" flipH="1">
            <a:off x="6684612" y="273"/>
            <a:ext cx="5507776" cy="1963783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0" name="Google Shape;740;p50"/>
          <p:cNvSpPr/>
          <p:nvPr/>
        </p:nvSpPr>
        <p:spPr>
          <a:xfrm rot="10800000">
            <a:off x="7505048" y="653"/>
            <a:ext cx="4686864" cy="1963544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1" name="Google Shape;741;p50"/>
          <p:cNvSpPr/>
          <p:nvPr/>
        </p:nvSpPr>
        <p:spPr>
          <a:xfrm rot="10800000">
            <a:off x="6960777" y="5684627"/>
            <a:ext cx="5249473" cy="1173572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2" name="Google Shape;742;p50"/>
          <p:cNvSpPr/>
          <p:nvPr/>
        </p:nvSpPr>
        <p:spPr>
          <a:xfrm rot="5400000">
            <a:off x="8703808" y="59777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3" name="Google Shape;743;p50"/>
          <p:cNvSpPr/>
          <p:nvPr/>
        </p:nvSpPr>
        <p:spPr>
          <a:xfrm rot="5400000">
            <a:off x="7373625" y="12603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4" name="Google Shape;744;p50"/>
          <p:cNvSpPr/>
          <p:nvPr/>
        </p:nvSpPr>
        <p:spPr>
          <a:xfrm rot="-5400000">
            <a:off x="7828041" y="57741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5" name="Google Shape;745;p50"/>
          <p:cNvSpPr/>
          <p:nvPr/>
        </p:nvSpPr>
        <p:spPr>
          <a:xfrm rot="5400000">
            <a:off x="6498675" y="4139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6910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6"/>
          <p:cNvSpPr/>
          <p:nvPr/>
        </p:nvSpPr>
        <p:spPr>
          <a:xfrm>
            <a:off x="8109436" y="-157720"/>
            <a:ext cx="4272457" cy="220151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6"/>
          <p:cNvSpPr/>
          <p:nvPr/>
        </p:nvSpPr>
        <p:spPr>
          <a:xfrm rot="10800000">
            <a:off x="9287568" y="-96892"/>
            <a:ext cx="3227363" cy="137895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6"/>
          <p:cNvSpPr/>
          <p:nvPr/>
        </p:nvSpPr>
        <p:spPr>
          <a:xfrm rot="10484947" flipH="1">
            <a:off x="10665847" y="-549076"/>
            <a:ext cx="2457908" cy="115904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6"/>
          <p:cNvSpPr/>
          <p:nvPr/>
        </p:nvSpPr>
        <p:spPr>
          <a:xfrm rot="10800000">
            <a:off x="9629517" y="61099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6"/>
          <p:cNvSpPr/>
          <p:nvPr/>
        </p:nvSpPr>
        <p:spPr>
          <a:xfrm rot="10800000">
            <a:off x="10902867" y="92954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6"/>
          <p:cNvSpPr/>
          <p:nvPr/>
        </p:nvSpPr>
        <p:spPr>
          <a:xfrm rot="10800000">
            <a:off x="11930567" y="2109245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566549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51"/>
          <p:cNvSpPr txBox="1">
            <a:spLocks noGrp="1"/>
          </p:cNvSpPr>
          <p:nvPr>
            <p:ph type="title"/>
          </p:nvPr>
        </p:nvSpPr>
        <p:spPr>
          <a:xfrm flipH="1">
            <a:off x="1278669" y="2692967"/>
            <a:ext cx="5241600" cy="8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48" name="Google Shape;748;p51"/>
          <p:cNvSpPr txBox="1">
            <a:spLocks noGrp="1"/>
          </p:cNvSpPr>
          <p:nvPr>
            <p:ph type="subTitle" idx="1"/>
          </p:nvPr>
        </p:nvSpPr>
        <p:spPr>
          <a:xfrm flipH="1">
            <a:off x="1278787" y="3421033"/>
            <a:ext cx="3998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osefin Sans"/>
              <a:buNone/>
              <a:defRPr sz="2000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49" name="Google Shape;749;p51"/>
          <p:cNvSpPr/>
          <p:nvPr/>
        </p:nvSpPr>
        <p:spPr>
          <a:xfrm rot="-5911893" flipH="1">
            <a:off x="416701" y="-1010200"/>
            <a:ext cx="2239713" cy="2718752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0" name="Google Shape;750;p51"/>
          <p:cNvSpPr/>
          <p:nvPr/>
        </p:nvSpPr>
        <p:spPr>
          <a:xfrm rot="-515846" flipH="1">
            <a:off x="-533327" y="-428186"/>
            <a:ext cx="6478336" cy="1312999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1" name="Google Shape;751;p51"/>
          <p:cNvSpPr/>
          <p:nvPr/>
        </p:nvSpPr>
        <p:spPr>
          <a:xfrm flipH="1">
            <a:off x="-564081" y="-416253"/>
            <a:ext cx="6541460" cy="1413437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2" name="Google Shape;752;p51"/>
          <p:cNvSpPr/>
          <p:nvPr/>
        </p:nvSpPr>
        <p:spPr>
          <a:xfrm>
            <a:off x="-367163" y="5518385"/>
            <a:ext cx="4494043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3" name="Google Shape;753;p51"/>
          <p:cNvSpPr/>
          <p:nvPr/>
        </p:nvSpPr>
        <p:spPr>
          <a:xfrm rot="1067063" flipH="1">
            <a:off x="-742072" y="5759039"/>
            <a:ext cx="5571133" cy="1601599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4" name="Google Shape;754;p51"/>
          <p:cNvSpPr/>
          <p:nvPr/>
        </p:nvSpPr>
        <p:spPr>
          <a:xfrm rot="626416">
            <a:off x="-1795646" y="5634892"/>
            <a:ext cx="6535775" cy="1636033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5" name="Google Shape;755;p51"/>
          <p:cNvSpPr/>
          <p:nvPr/>
        </p:nvSpPr>
        <p:spPr>
          <a:xfrm rot="5400000">
            <a:off x="2766492" y="58020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6" name="Google Shape;756;p51"/>
          <p:cNvSpPr/>
          <p:nvPr/>
        </p:nvSpPr>
        <p:spPr>
          <a:xfrm rot="1364436">
            <a:off x="2777028" y="717890"/>
            <a:ext cx="131416" cy="13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7" name="Google Shape;757;p51"/>
          <p:cNvSpPr/>
          <p:nvPr/>
        </p:nvSpPr>
        <p:spPr>
          <a:xfrm rot="-5400000">
            <a:off x="1890725" y="55984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8" name="Google Shape;758;p51"/>
          <p:cNvSpPr/>
          <p:nvPr/>
        </p:nvSpPr>
        <p:spPr>
          <a:xfrm rot="1359618">
            <a:off x="1671890" y="1131690"/>
            <a:ext cx="218031" cy="218031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064516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2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1" name="Google Shape;761;p52"/>
          <p:cNvSpPr txBox="1">
            <a:spLocks noGrp="1"/>
          </p:cNvSpPr>
          <p:nvPr>
            <p:ph type="subTitle" idx="1"/>
          </p:nvPr>
        </p:nvSpPr>
        <p:spPr>
          <a:xfrm>
            <a:off x="6344167" y="1604400"/>
            <a:ext cx="4802400" cy="39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2100"/>
              <a:buFont typeface="Open Sans Light"/>
              <a:buChar char="●"/>
              <a:defRPr sz="1867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AB40"/>
              </a:buClr>
              <a:buSzPts val="2100"/>
              <a:buFont typeface="Open Sans Light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2100"/>
              <a:buFont typeface="Open Sans Light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2100"/>
              <a:buFont typeface="Open Sans Light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2100"/>
              <a:buFont typeface="Open Sans Light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2100"/>
              <a:buFont typeface="Open Sans Light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2100"/>
              <a:buFont typeface="Open Sans Light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2100"/>
              <a:buFont typeface="Open Sans Light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2100"/>
              <a:buFont typeface="Open Sans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2" name="Google Shape;762;p52"/>
          <p:cNvSpPr/>
          <p:nvPr/>
        </p:nvSpPr>
        <p:spPr>
          <a:xfrm rot="10800000" flipH="1">
            <a:off x="-525579" y="-63415"/>
            <a:ext cx="3257661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3" name="Google Shape;763;p52"/>
          <p:cNvSpPr/>
          <p:nvPr/>
        </p:nvSpPr>
        <p:spPr>
          <a:xfrm rot="9367883">
            <a:off x="-880845" y="-598986"/>
            <a:ext cx="4205268" cy="149486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4" name="Google Shape;764;p52"/>
          <p:cNvSpPr/>
          <p:nvPr/>
        </p:nvSpPr>
        <p:spPr>
          <a:xfrm rot="9944222" flipH="1">
            <a:off x="-1595952" y="-541118"/>
            <a:ext cx="4807155" cy="1593004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5" name="Google Shape;765;p52"/>
          <p:cNvSpPr/>
          <p:nvPr/>
        </p:nvSpPr>
        <p:spPr>
          <a:xfrm rot="3327864">
            <a:off x="3630962" y="335883"/>
            <a:ext cx="218021" cy="218021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6" name="Google Shape;766;p52"/>
          <p:cNvSpPr/>
          <p:nvPr/>
        </p:nvSpPr>
        <p:spPr>
          <a:xfrm rot="3326249">
            <a:off x="2054231" y="1281810"/>
            <a:ext cx="131147" cy="1317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7" name="Google Shape;767;p52"/>
          <p:cNvSpPr/>
          <p:nvPr/>
        </p:nvSpPr>
        <p:spPr>
          <a:xfrm rot="-7473751">
            <a:off x="2777815" y="697639"/>
            <a:ext cx="131147" cy="1317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8" name="Google Shape;768;p52"/>
          <p:cNvSpPr/>
          <p:nvPr/>
        </p:nvSpPr>
        <p:spPr>
          <a:xfrm rot="3327864">
            <a:off x="870215" y="1049458"/>
            <a:ext cx="218021" cy="218021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174862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53"/>
          <p:cNvSpPr txBox="1">
            <a:spLocks noGrp="1"/>
          </p:cNvSpPr>
          <p:nvPr>
            <p:ph type="title"/>
          </p:nvPr>
        </p:nvSpPr>
        <p:spPr>
          <a:xfrm flipH="1">
            <a:off x="915600" y="1457600"/>
            <a:ext cx="10360800" cy="18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5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1" name="Google Shape;771;p53"/>
          <p:cNvSpPr txBox="1">
            <a:spLocks noGrp="1"/>
          </p:cNvSpPr>
          <p:nvPr>
            <p:ph type="body" idx="1"/>
          </p:nvPr>
        </p:nvSpPr>
        <p:spPr>
          <a:xfrm flipH="1">
            <a:off x="915600" y="3387233"/>
            <a:ext cx="10360800" cy="18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133"/>
            </a:lvl1pPr>
            <a:lvl2pPr marL="1219170" lvl="1" indent="-47412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2" name="Google Shape;772;p53"/>
          <p:cNvSpPr/>
          <p:nvPr/>
        </p:nvSpPr>
        <p:spPr>
          <a:xfrm>
            <a:off x="1373634" y="5280236"/>
            <a:ext cx="9445233" cy="1577729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3" name="Google Shape;773;p53"/>
          <p:cNvSpPr/>
          <p:nvPr/>
        </p:nvSpPr>
        <p:spPr>
          <a:xfrm flipH="1">
            <a:off x="-1" y="5816666"/>
            <a:ext cx="12192468" cy="104280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4" name="Google Shape;774;p53"/>
          <p:cNvSpPr/>
          <p:nvPr/>
        </p:nvSpPr>
        <p:spPr>
          <a:xfrm rot="6479671">
            <a:off x="7274120" y="-1905314"/>
            <a:ext cx="2003465" cy="4681131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5" name="Google Shape;775;p53"/>
          <p:cNvSpPr/>
          <p:nvPr/>
        </p:nvSpPr>
        <p:spPr>
          <a:xfrm>
            <a:off x="1" y="-223233"/>
            <a:ext cx="12192468" cy="1108664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6" name="Google Shape;776;p53"/>
          <p:cNvSpPr/>
          <p:nvPr/>
        </p:nvSpPr>
        <p:spPr>
          <a:xfrm>
            <a:off x="0" y="-223233"/>
            <a:ext cx="12192104" cy="1215773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7" name="Google Shape;777;p53"/>
          <p:cNvSpPr/>
          <p:nvPr/>
        </p:nvSpPr>
        <p:spPr>
          <a:xfrm>
            <a:off x="1" y="5889248"/>
            <a:ext cx="12191587" cy="969203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8" name="Google Shape;778;p53"/>
          <p:cNvSpPr/>
          <p:nvPr/>
        </p:nvSpPr>
        <p:spPr>
          <a:xfrm rot="5400000">
            <a:off x="10969041" y="56712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9" name="Google Shape;779;p53"/>
          <p:cNvSpPr/>
          <p:nvPr/>
        </p:nvSpPr>
        <p:spPr>
          <a:xfrm rot="5400000">
            <a:off x="3701292" y="58344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0" name="Google Shape;780;p53"/>
          <p:cNvSpPr/>
          <p:nvPr/>
        </p:nvSpPr>
        <p:spPr>
          <a:xfrm rot="-5400000">
            <a:off x="8709075" y="55398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1" name="Google Shape;781;p53"/>
          <p:cNvSpPr/>
          <p:nvPr/>
        </p:nvSpPr>
        <p:spPr>
          <a:xfrm rot="5400000">
            <a:off x="561308" y="52177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2" name="Google Shape;782;p53"/>
          <p:cNvSpPr/>
          <p:nvPr/>
        </p:nvSpPr>
        <p:spPr>
          <a:xfrm rot="5400000">
            <a:off x="9644275" y="10888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3" name="Google Shape;783;p53"/>
          <p:cNvSpPr/>
          <p:nvPr/>
        </p:nvSpPr>
        <p:spPr>
          <a:xfrm rot="5400000">
            <a:off x="7841359" y="9553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4" name="Google Shape;784;p53"/>
          <p:cNvSpPr/>
          <p:nvPr/>
        </p:nvSpPr>
        <p:spPr>
          <a:xfrm rot="5400000">
            <a:off x="3362108" y="8854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163969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54"/>
          <p:cNvSpPr/>
          <p:nvPr/>
        </p:nvSpPr>
        <p:spPr>
          <a:xfrm rot="10800000">
            <a:off x="9734634" y="84732"/>
            <a:ext cx="3257661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7" name="Google Shape;787;p54"/>
          <p:cNvSpPr/>
          <p:nvPr/>
        </p:nvSpPr>
        <p:spPr>
          <a:xfrm rot="-9367883" flipH="1">
            <a:off x="9142295" y="-450839"/>
            <a:ext cx="4205268" cy="149486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8" name="Google Shape;788;p54"/>
          <p:cNvSpPr/>
          <p:nvPr/>
        </p:nvSpPr>
        <p:spPr>
          <a:xfrm rot="-9944222">
            <a:off x="9255515" y="-392971"/>
            <a:ext cx="4807155" cy="1593004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9" name="Google Shape;789;p54"/>
          <p:cNvSpPr/>
          <p:nvPr/>
        </p:nvSpPr>
        <p:spPr>
          <a:xfrm rot="5027361" flipH="1">
            <a:off x="10317632" y="5352378"/>
            <a:ext cx="2228005" cy="2130383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0" name="Google Shape;790;p54"/>
          <p:cNvSpPr/>
          <p:nvPr/>
        </p:nvSpPr>
        <p:spPr>
          <a:xfrm rot="10093095" flipH="1">
            <a:off x="8212570" y="5893980"/>
            <a:ext cx="4743037" cy="1288909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1" name="Google Shape;791;p54"/>
          <p:cNvSpPr/>
          <p:nvPr/>
        </p:nvSpPr>
        <p:spPr>
          <a:xfrm rot="10800000" flipH="1">
            <a:off x="8212627" y="5769562"/>
            <a:ext cx="4742205" cy="1413437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2" name="Google Shape;792;p54"/>
          <p:cNvSpPr txBox="1">
            <a:spLocks noGrp="1"/>
          </p:cNvSpPr>
          <p:nvPr>
            <p:ph type="title"/>
          </p:nvPr>
        </p:nvSpPr>
        <p:spPr>
          <a:xfrm>
            <a:off x="5939200" y="1378951"/>
            <a:ext cx="4859200" cy="23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3" name="Google Shape;793;p54"/>
          <p:cNvSpPr txBox="1">
            <a:spLocks noGrp="1"/>
          </p:cNvSpPr>
          <p:nvPr>
            <p:ph type="subTitle" idx="1"/>
          </p:nvPr>
        </p:nvSpPr>
        <p:spPr>
          <a:xfrm>
            <a:off x="5939200" y="3790651"/>
            <a:ext cx="4859200" cy="16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4" name="Google Shape;794;p54"/>
          <p:cNvSpPr/>
          <p:nvPr/>
        </p:nvSpPr>
        <p:spPr>
          <a:xfrm rot="5400000">
            <a:off x="10294841" y="57660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5" name="Google Shape;795;p54"/>
          <p:cNvSpPr/>
          <p:nvPr/>
        </p:nvSpPr>
        <p:spPr>
          <a:xfrm rot="5400000">
            <a:off x="9759292" y="106887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6" name="Google Shape;796;p54"/>
          <p:cNvSpPr/>
          <p:nvPr/>
        </p:nvSpPr>
        <p:spPr>
          <a:xfrm rot="-5400000">
            <a:off x="9419075" y="55624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7" name="Google Shape;797;p54"/>
          <p:cNvSpPr/>
          <p:nvPr/>
        </p:nvSpPr>
        <p:spPr>
          <a:xfrm rot="5400000">
            <a:off x="8884341" y="22252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846629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55"/>
          <p:cNvSpPr/>
          <p:nvPr/>
        </p:nvSpPr>
        <p:spPr>
          <a:xfrm rot="10800000">
            <a:off x="7259003" y="5381793"/>
            <a:ext cx="4859476" cy="1491228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0" name="Google Shape;800;p55"/>
          <p:cNvSpPr/>
          <p:nvPr/>
        </p:nvSpPr>
        <p:spPr>
          <a:xfrm>
            <a:off x="8277133" y="5178220"/>
            <a:ext cx="3915624" cy="1694800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1" name="Google Shape;801;p55"/>
          <p:cNvSpPr/>
          <p:nvPr/>
        </p:nvSpPr>
        <p:spPr>
          <a:xfrm flipH="1">
            <a:off x="8860410" y="5178098"/>
            <a:ext cx="3331639" cy="1694897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2" name="Google Shape;802;p55"/>
          <p:cNvSpPr txBox="1">
            <a:spLocks noGrp="1"/>
          </p:cNvSpPr>
          <p:nvPr>
            <p:ph type="title"/>
          </p:nvPr>
        </p:nvSpPr>
        <p:spPr>
          <a:xfrm>
            <a:off x="6255733" y="1547933"/>
            <a:ext cx="4724400" cy="212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733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3" name="Google Shape;803;p55"/>
          <p:cNvSpPr txBox="1">
            <a:spLocks noGrp="1"/>
          </p:cNvSpPr>
          <p:nvPr>
            <p:ph type="subTitle" idx="1"/>
          </p:nvPr>
        </p:nvSpPr>
        <p:spPr>
          <a:xfrm>
            <a:off x="6255833" y="3777767"/>
            <a:ext cx="4724400" cy="1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4" name="Google Shape;804;p55"/>
          <p:cNvSpPr/>
          <p:nvPr/>
        </p:nvSpPr>
        <p:spPr>
          <a:xfrm rot="10800000">
            <a:off x="8989714" y="29852"/>
            <a:ext cx="3257661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5" name="Google Shape;805;p55"/>
          <p:cNvSpPr/>
          <p:nvPr/>
        </p:nvSpPr>
        <p:spPr>
          <a:xfrm rot="-9367883" flipH="1">
            <a:off x="8397374" y="-505719"/>
            <a:ext cx="4205268" cy="149486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6" name="Google Shape;806;p55"/>
          <p:cNvSpPr/>
          <p:nvPr/>
        </p:nvSpPr>
        <p:spPr>
          <a:xfrm rot="-9944222">
            <a:off x="8510593" y="-447851"/>
            <a:ext cx="4807155" cy="1593004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7" name="Google Shape;807;p55"/>
          <p:cNvSpPr/>
          <p:nvPr/>
        </p:nvSpPr>
        <p:spPr>
          <a:xfrm rot="5400000">
            <a:off x="10762241" y="10374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8" name="Google Shape;808;p55"/>
          <p:cNvSpPr/>
          <p:nvPr/>
        </p:nvSpPr>
        <p:spPr>
          <a:xfrm rot="5400000">
            <a:off x="8006592" y="64848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9" name="Google Shape;809;p55"/>
          <p:cNvSpPr/>
          <p:nvPr/>
        </p:nvSpPr>
        <p:spPr>
          <a:xfrm rot="-5400000">
            <a:off x="9886475" y="8338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0" name="Google Shape;810;p55"/>
          <p:cNvSpPr/>
          <p:nvPr/>
        </p:nvSpPr>
        <p:spPr>
          <a:xfrm rot="5400000">
            <a:off x="7131641" y="56385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9132371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56"/>
          <p:cNvSpPr txBox="1">
            <a:spLocks noGrp="1"/>
          </p:cNvSpPr>
          <p:nvPr>
            <p:ph type="title"/>
          </p:nvPr>
        </p:nvSpPr>
        <p:spPr>
          <a:xfrm>
            <a:off x="3591800" y="484367"/>
            <a:ext cx="500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3" name="Google Shape;813;p56"/>
          <p:cNvSpPr txBox="1">
            <a:spLocks noGrp="1"/>
          </p:cNvSpPr>
          <p:nvPr>
            <p:ph type="subTitle" idx="1"/>
          </p:nvPr>
        </p:nvSpPr>
        <p:spPr>
          <a:xfrm>
            <a:off x="6207803" y="1886533"/>
            <a:ext cx="4060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4" name="Google Shape;814;p56"/>
          <p:cNvSpPr txBox="1">
            <a:spLocks noGrp="1"/>
          </p:cNvSpPr>
          <p:nvPr>
            <p:ph type="subTitle" idx="2"/>
          </p:nvPr>
        </p:nvSpPr>
        <p:spPr>
          <a:xfrm>
            <a:off x="6611301" y="2413633"/>
            <a:ext cx="3253200" cy="13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5" name="Google Shape;815;p56"/>
          <p:cNvSpPr txBox="1">
            <a:spLocks noGrp="1"/>
          </p:cNvSpPr>
          <p:nvPr>
            <p:ph type="subTitle" idx="3"/>
          </p:nvPr>
        </p:nvSpPr>
        <p:spPr>
          <a:xfrm>
            <a:off x="1923784" y="1886533"/>
            <a:ext cx="4060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6" name="Google Shape;816;p56"/>
          <p:cNvSpPr txBox="1">
            <a:spLocks noGrp="1"/>
          </p:cNvSpPr>
          <p:nvPr>
            <p:ph type="subTitle" idx="4"/>
          </p:nvPr>
        </p:nvSpPr>
        <p:spPr>
          <a:xfrm>
            <a:off x="2327584" y="2413633"/>
            <a:ext cx="3253200" cy="13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7" name="Google Shape;817;p56"/>
          <p:cNvSpPr txBox="1">
            <a:spLocks noGrp="1"/>
          </p:cNvSpPr>
          <p:nvPr>
            <p:ph type="subTitle" idx="5"/>
          </p:nvPr>
        </p:nvSpPr>
        <p:spPr>
          <a:xfrm>
            <a:off x="6207749" y="4213533"/>
            <a:ext cx="4060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8" name="Google Shape;818;p56"/>
          <p:cNvSpPr txBox="1">
            <a:spLocks noGrp="1"/>
          </p:cNvSpPr>
          <p:nvPr>
            <p:ph type="subTitle" idx="6"/>
          </p:nvPr>
        </p:nvSpPr>
        <p:spPr>
          <a:xfrm>
            <a:off x="6611301" y="4740632"/>
            <a:ext cx="3253200" cy="13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9" name="Google Shape;819;p56"/>
          <p:cNvSpPr txBox="1">
            <a:spLocks noGrp="1"/>
          </p:cNvSpPr>
          <p:nvPr>
            <p:ph type="subTitle" idx="7"/>
          </p:nvPr>
        </p:nvSpPr>
        <p:spPr>
          <a:xfrm>
            <a:off x="1923784" y="4213533"/>
            <a:ext cx="4060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0" name="Google Shape;820;p56"/>
          <p:cNvSpPr txBox="1">
            <a:spLocks noGrp="1"/>
          </p:cNvSpPr>
          <p:nvPr>
            <p:ph type="subTitle" idx="8"/>
          </p:nvPr>
        </p:nvSpPr>
        <p:spPr>
          <a:xfrm>
            <a:off x="2327584" y="4740632"/>
            <a:ext cx="3253200" cy="13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1" name="Google Shape;821;p56"/>
          <p:cNvSpPr/>
          <p:nvPr/>
        </p:nvSpPr>
        <p:spPr>
          <a:xfrm rot="-5532439" flipH="1">
            <a:off x="-2726736" y="3096232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2" name="Google Shape;822;p56"/>
          <p:cNvSpPr/>
          <p:nvPr/>
        </p:nvSpPr>
        <p:spPr>
          <a:xfrm rot="-5400000" flipH="1">
            <a:off x="-1110025" y="3768575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3" name="Google Shape;823;p56"/>
          <p:cNvSpPr/>
          <p:nvPr/>
        </p:nvSpPr>
        <p:spPr>
          <a:xfrm rot="5400000" flipH="1">
            <a:off x="-734683" y="4850699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4" name="Google Shape;824;p56"/>
          <p:cNvSpPr/>
          <p:nvPr/>
        </p:nvSpPr>
        <p:spPr>
          <a:xfrm rot="5400000" flipH="1">
            <a:off x="1467168" y="587724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5" name="Google Shape;825;p56"/>
          <p:cNvSpPr/>
          <p:nvPr/>
        </p:nvSpPr>
        <p:spPr>
          <a:xfrm rot="5400000" flipH="1">
            <a:off x="882601" y="487644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6" name="Google Shape;826;p56"/>
          <p:cNvSpPr/>
          <p:nvPr/>
        </p:nvSpPr>
        <p:spPr>
          <a:xfrm rot="5400000" flipH="1">
            <a:off x="420135" y="2600849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7" name="Google Shape;827;p56"/>
          <p:cNvSpPr/>
          <p:nvPr/>
        </p:nvSpPr>
        <p:spPr>
          <a:xfrm rot="5400000" flipH="1">
            <a:off x="611001" y="33094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8" name="Google Shape;828;p56"/>
          <p:cNvSpPr/>
          <p:nvPr/>
        </p:nvSpPr>
        <p:spPr>
          <a:xfrm rot="5267561" flipH="1">
            <a:off x="8493765" y="2549425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9" name="Google Shape;829;p56"/>
          <p:cNvSpPr/>
          <p:nvPr/>
        </p:nvSpPr>
        <p:spPr>
          <a:xfrm rot="5400000" flipH="1">
            <a:off x="10110506" y="1629753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0" name="Google Shape;830;p56"/>
          <p:cNvSpPr/>
          <p:nvPr/>
        </p:nvSpPr>
        <p:spPr>
          <a:xfrm rot="-5400000" flipH="1">
            <a:off x="10130804" y="517380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1" name="Google Shape;831;p56"/>
          <p:cNvSpPr/>
          <p:nvPr/>
        </p:nvSpPr>
        <p:spPr>
          <a:xfrm rot="-5400000" flipH="1">
            <a:off x="10593617" y="67809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2" name="Google Shape;832;p56"/>
          <p:cNvSpPr/>
          <p:nvPr/>
        </p:nvSpPr>
        <p:spPr>
          <a:xfrm rot="-5400000" flipH="1">
            <a:off x="11178184" y="167889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3" name="Google Shape;833;p56"/>
          <p:cNvSpPr/>
          <p:nvPr/>
        </p:nvSpPr>
        <p:spPr>
          <a:xfrm rot="-5400000" flipH="1">
            <a:off x="11640651" y="3954499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4" name="Google Shape;834;p56"/>
          <p:cNvSpPr/>
          <p:nvPr/>
        </p:nvSpPr>
        <p:spPr>
          <a:xfrm rot="-5400000" flipH="1">
            <a:off x="11362984" y="613799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5730158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7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37" name="Google Shape;837;p57"/>
          <p:cNvSpPr txBox="1">
            <a:spLocks noGrp="1"/>
          </p:cNvSpPr>
          <p:nvPr>
            <p:ph type="title" idx="2"/>
          </p:nvPr>
        </p:nvSpPr>
        <p:spPr>
          <a:xfrm>
            <a:off x="794500" y="2419200"/>
            <a:ext cx="3390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38" name="Google Shape;838;p57"/>
          <p:cNvSpPr txBox="1">
            <a:spLocks noGrp="1"/>
          </p:cNvSpPr>
          <p:nvPr>
            <p:ph type="subTitle" idx="1"/>
          </p:nvPr>
        </p:nvSpPr>
        <p:spPr>
          <a:xfrm>
            <a:off x="1088100" y="3144571"/>
            <a:ext cx="309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9" name="Google Shape;839;p57"/>
          <p:cNvSpPr txBox="1">
            <a:spLocks noGrp="1"/>
          </p:cNvSpPr>
          <p:nvPr>
            <p:ph type="title" idx="3"/>
          </p:nvPr>
        </p:nvSpPr>
        <p:spPr>
          <a:xfrm>
            <a:off x="7993133" y="2419200"/>
            <a:ext cx="3390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0" name="Google Shape;840;p57"/>
          <p:cNvSpPr txBox="1">
            <a:spLocks noGrp="1"/>
          </p:cNvSpPr>
          <p:nvPr>
            <p:ph type="subTitle" idx="4"/>
          </p:nvPr>
        </p:nvSpPr>
        <p:spPr>
          <a:xfrm>
            <a:off x="7993133" y="3144572"/>
            <a:ext cx="309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41" name="Google Shape;841;p57"/>
          <p:cNvSpPr txBox="1">
            <a:spLocks noGrp="1"/>
          </p:cNvSpPr>
          <p:nvPr>
            <p:ph type="title" idx="5"/>
          </p:nvPr>
        </p:nvSpPr>
        <p:spPr>
          <a:xfrm>
            <a:off x="794500" y="4273733"/>
            <a:ext cx="3390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2" name="Google Shape;842;p57"/>
          <p:cNvSpPr txBox="1">
            <a:spLocks noGrp="1"/>
          </p:cNvSpPr>
          <p:nvPr>
            <p:ph type="subTitle" idx="6"/>
          </p:nvPr>
        </p:nvSpPr>
        <p:spPr>
          <a:xfrm>
            <a:off x="1088100" y="4999104"/>
            <a:ext cx="309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43" name="Google Shape;843;p57"/>
          <p:cNvSpPr txBox="1">
            <a:spLocks noGrp="1"/>
          </p:cNvSpPr>
          <p:nvPr>
            <p:ph type="title" idx="7"/>
          </p:nvPr>
        </p:nvSpPr>
        <p:spPr>
          <a:xfrm>
            <a:off x="7993133" y="4273733"/>
            <a:ext cx="3390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4" name="Google Shape;844;p57"/>
          <p:cNvSpPr txBox="1">
            <a:spLocks noGrp="1"/>
          </p:cNvSpPr>
          <p:nvPr>
            <p:ph type="subTitle" idx="8"/>
          </p:nvPr>
        </p:nvSpPr>
        <p:spPr>
          <a:xfrm>
            <a:off x="7993133" y="4999103"/>
            <a:ext cx="309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45" name="Google Shape;845;p57"/>
          <p:cNvSpPr/>
          <p:nvPr/>
        </p:nvSpPr>
        <p:spPr>
          <a:xfrm rot="10800000" flipH="1">
            <a:off x="50570" y="5832845"/>
            <a:ext cx="3340017" cy="1024987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6" name="Google Shape;846;p57"/>
          <p:cNvSpPr/>
          <p:nvPr/>
        </p:nvSpPr>
        <p:spPr>
          <a:xfrm flipH="1">
            <a:off x="8190315" y="1"/>
            <a:ext cx="3459660" cy="912681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7" name="Google Shape;847;p57"/>
          <p:cNvSpPr/>
          <p:nvPr/>
        </p:nvSpPr>
        <p:spPr>
          <a:xfrm>
            <a:off x="8843178" y="0"/>
            <a:ext cx="5039673" cy="1248000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8" name="Google Shape;848;p57"/>
          <p:cNvSpPr/>
          <p:nvPr/>
        </p:nvSpPr>
        <p:spPr>
          <a:xfrm flipH="1">
            <a:off x="-7" y="5693134"/>
            <a:ext cx="2691040" cy="1165079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9" name="Google Shape;849;p57"/>
          <p:cNvSpPr/>
          <p:nvPr/>
        </p:nvSpPr>
        <p:spPr>
          <a:xfrm>
            <a:off x="-1" y="5693048"/>
            <a:ext cx="2290565" cy="1164792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0" name="Google Shape;850;p57"/>
          <p:cNvSpPr/>
          <p:nvPr/>
        </p:nvSpPr>
        <p:spPr>
          <a:xfrm flipH="1">
            <a:off x="9283203" y="0"/>
            <a:ext cx="3459768" cy="1096317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1" name="Google Shape;851;p57"/>
          <p:cNvSpPr/>
          <p:nvPr/>
        </p:nvSpPr>
        <p:spPr>
          <a:xfrm rot="5400000">
            <a:off x="11831908" y="13715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2" name="Google Shape;852;p57"/>
          <p:cNvSpPr/>
          <p:nvPr/>
        </p:nvSpPr>
        <p:spPr>
          <a:xfrm rot="5400000">
            <a:off x="1319392" y="62797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3" name="Google Shape;853;p57"/>
          <p:cNvSpPr/>
          <p:nvPr/>
        </p:nvSpPr>
        <p:spPr>
          <a:xfrm rot="-5400000">
            <a:off x="10911208" y="10731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4" name="Google Shape;854;p57"/>
          <p:cNvSpPr/>
          <p:nvPr/>
        </p:nvSpPr>
        <p:spPr>
          <a:xfrm rot="5400000">
            <a:off x="444441" y="54334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34145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 and three columns "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8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7" name="Google Shape;857;p58"/>
          <p:cNvSpPr txBox="1">
            <a:spLocks noGrp="1"/>
          </p:cNvSpPr>
          <p:nvPr>
            <p:ph type="subTitle" idx="1"/>
          </p:nvPr>
        </p:nvSpPr>
        <p:spPr>
          <a:xfrm>
            <a:off x="4438609" y="3124733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8" name="Google Shape;858;p58"/>
          <p:cNvSpPr txBox="1">
            <a:spLocks noGrp="1"/>
          </p:cNvSpPr>
          <p:nvPr>
            <p:ph type="subTitle" idx="2"/>
          </p:nvPr>
        </p:nvSpPr>
        <p:spPr>
          <a:xfrm>
            <a:off x="4643609" y="3550233"/>
            <a:ext cx="290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9" name="Google Shape;859;p58"/>
          <p:cNvSpPr txBox="1">
            <a:spLocks noGrp="1"/>
          </p:cNvSpPr>
          <p:nvPr>
            <p:ph type="subTitle" idx="3"/>
          </p:nvPr>
        </p:nvSpPr>
        <p:spPr>
          <a:xfrm>
            <a:off x="1055751" y="3124733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0" name="Google Shape;860;p58"/>
          <p:cNvSpPr txBox="1">
            <a:spLocks noGrp="1"/>
          </p:cNvSpPr>
          <p:nvPr>
            <p:ph type="subTitle" idx="4"/>
          </p:nvPr>
        </p:nvSpPr>
        <p:spPr>
          <a:xfrm>
            <a:off x="1260751" y="3550233"/>
            <a:ext cx="290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1" name="Google Shape;861;p58"/>
          <p:cNvSpPr txBox="1">
            <a:spLocks noGrp="1"/>
          </p:cNvSpPr>
          <p:nvPr>
            <p:ph type="subTitle" idx="5"/>
          </p:nvPr>
        </p:nvSpPr>
        <p:spPr>
          <a:xfrm>
            <a:off x="7821433" y="3124733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2" name="Google Shape;862;p58"/>
          <p:cNvSpPr txBox="1">
            <a:spLocks noGrp="1"/>
          </p:cNvSpPr>
          <p:nvPr>
            <p:ph type="subTitle" idx="6"/>
          </p:nvPr>
        </p:nvSpPr>
        <p:spPr>
          <a:xfrm>
            <a:off x="8026433" y="3550233"/>
            <a:ext cx="290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3" name="Google Shape;863;p58"/>
          <p:cNvSpPr/>
          <p:nvPr/>
        </p:nvSpPr>
        <p:spPr>
          <a:xfrm rot="10800000">
            <a:off x="3375055" y="5647098"/>
            <a:ext cx="7238608" cy="1346469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4" name="Google Shape;864;p58"/>
          <p:cNvSpPr/>
          <p:nvPr/>
        </p:nvSpPr>
        <p:spPr>
          <a:xfrm rot="5400000">
            <a:off x="4145232" y="3805446"/>
            <a:ext cx="1923040" cy="4751756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5" name="Google Shape;865;p58"/>
          <p:cNvSpPr/>
          <p:nvPr/>
        </p:nvSpPr>
        <p:spPr>
          <a:xfrm>
            <a:off x="4910600" y="5894167"/>
            <a:ext cx="2842800" cy="1645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6" name="Google Shape;866;p58"/>
          <p:cNvSpPr/>
          <p:nvPr/>
        </p:nvSpPr>
        <p:spPr>
          <a:xfrm rot="10800000" flipH="1">
            <a:off x="5291584" y="542909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7" name="Google Shape;867;p58"/>
          <p:cNvSpPr/>
          <p:nvPr/>
        </p:nvSpPr>
        <p:spPr>
          <a:xfrm rot="10800000" flipH="1">
            <a:off x="7895235" y="607221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8" name="Google Shape;868;p58"/>
          <p:cNvSpPr/>
          <p:nvPr/>
        </p:nvSpPr>
        <p:spPr>
          <a:xfrm rot="10800000" flipH="1">
            <a:off x="1689617" y="602899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9" name="Google Shape;869;p58"/>
          <p:cNvSpPr/>
          <p:nvPr/>
        </p:nvSpPr>
        <p:spPr>
          <a:xfrm rot="10800000" flipH="1">
            <a:off x="10800035" y="633721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0" name="Google Shape;870;p58"/>
          <p:cNvSpPr/>
          <p:nvPr/>
        </p:nvSpPr>
        <p:spPr>
          <a:xfrm rot="10800000" flipH="1">
            <a:off x="8674417" y="646879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1" name="Google Shape;871;p58"/>
          <p:cNvSpPr/>
          <p:nvPr/>
        </p:nvSpPr>
        <p:spPr>
          <a:xfrm rot="10800000" flipH="1">
            <a:off x="2647568" y="547231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2385987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59"/>
          <p:cNvSpPr/>
          <p:nvPr/>
        </p:nvSpPr>
        <p:spPr>
          <a:xfrm rot="-5911893" flipH="1">
            <a:off x="-477699" y="-1010200"/>
            <a:ext cx="2239713" cy="2718752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4" name="Google Shape;874;p59"/>
          <p:cNvSpPr/>
          <p:nvPr/>
        </p:nvSpPr>
        <p:spPr>
          <a:xfrm rot="-515846" flipH="1">
            <a:off x="-2353327" y="-428186"/>
            <a:ext cx="6478336" cy="1312999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5" name="Google Shape;875;p59"/>
          <p:cNvSpPr/>
          <p:nvPr/>
        </p:nvSpPr>
        <p:spPr>
          <a:xfrm flipH="1">
            <a:off x="-2384081" y="-416253"/>
            <a:ext cx="6541460" cy="1413437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6" name="Google Shape;876;p59"/>
          <p:cNvSpPr txBox="1">
            <a:spLocks noGrp="1"/>
          </p:cNvSpPr>
          <p:nvPr>
            <p:ph type="title"/>
          </p:nvPr>
        </p:nvSpPr>
        <p:spPr>
          <a:xfrm flipH="1">
            <a:off x="1857741" y="2700367"/>
            <a:ext cx="2696400" cy="5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7" name="Google Shape;877;p59"/>
          <p:cNvSpPr txBox="1">
            <a:spLocks noGrp="1"/>
          </p:cNvSpPr>
          <p:nvPr>
            <p:ph type="subTitle" idx="1"/>
          </p:nvPr>
        </p:nvSpPr>
        <p:spPr>
          <a:xfrm flipH="1">
            <a:off x="1857741" y="3123264"/>
            <a:ext cx="2696400" cy="8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8" name="Google Shape;878;p59"/>
          <p:cNvSpPr txBox="1">
            <a:spLocks noGrp="1"/>
          </p:cNvSpPr>
          <p:nvPr>
            <p:ph type="title" idx="2"/>
          </p:nvPr>
        </p:nvSpPr>
        <p:spPr>
          <a:xfrm flipH="1">
            <a:off x="4747816" y="4639200"/>
            <a:ext cx="2696400" cy="5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9" name="Google Shape;879;p59"/>
          <p:cNvSpPr txBox="1">
            <a:spLocks noGrp="1"/>
          </p:cNvSpPr>
          <p:nvPr>
            <p:ph type="subTitle" idx="3"/>
          </p:nvPr>
        </p:nvSpPr>
        <p:spPr>
          <a:xfrm flipH="1">
            <a:off x="4747816" y="5062097"/>
            <a:ext cx="2696400" cy="8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0" name="Google Shape;880;p59"/>
          <p:cNvSpPr txBox="1">
            <a:spLocks noGrp="1"/>
          </p:cNvSpPr>
          <p:nvPr>
            <p:ph type="title" idx="4"/>
          </p:nvPr>
        </p:nvSpPr>
        <p:spPr>
          <a:xfrm flipH="1">
            <a:off x="7637859" y="2700351"/>
            <a:ext cx="2696400" cy="5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1" name="Google Shape;881;p59"/>
          <p:cNvSpPr txBox="1">
            <a:spLocks noGrp="1"/>
          </p:cNvSpPr>
          <p:nvPr>
            <p:ph type="subTitle" idx="5"/>
          </p:nvPr>
        </p:nvSpPr>
        <p:spPr>
          <a:xfrm flipH="1">
            <a:off x="7637859" y="3123247"/>
            <a:ext cx="2696400" cy="8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2" name="Google Shape;882;p59"/>
          <p:cNvSpPr/>
          <p:nvPr/>
        </p:nvSpPr>
        <p:spPr>
          <a:xfrm rot="4888107" flipH="1">
            <a:off x="1516172" y="5517983"/>
            <a:ext cx="2239713" cy="2718752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3" name="Google Shape;883;p59"/>
          <p:cNvSpPr/>
          <p:nvPr/>
        </p:nvSpPr>
        <p:spPr>
          <a:xfrm rot="-9922098" flipH="1">
            <a:off x="-1619824" y="5796630"/>
            <a:ext cx="6478160" cy="1313001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4" name="Google Shape;884;p59"/>
          <p:cNvSpPr/>
          <p:nvPr/>
        </p:nvSpPr>
        <p:spPr>
          <a:xfrm rot="-10346708" flipH="1">
            <a:off x="-1003189" y="5971483"/>
            <a:ext cx="6540965" cy="1413405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5" name="Google Shape;885;p59"/>
          <p:cNvSpPr txBox="1">
            <a:spLocks noGrp="1"/>
          </p:cNvSpPr>
          <p:nvPr>
            <p:ph type="title" idx="6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6" name="Google Shape;886;p59"/>
          <p:cNvSpPr/>
          <p:nvPr/>
        </p:nvSpPr>
        <p:spPr>
          <a:xfrm rot="5400000">
            <a:off x="1595975" y="11254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7" name="Google Shape;887;p59"/>
          <p:cNvSpPr/>
          <p:nvPr/>
        </p:nvSpPr>
        <p:spPr>
          <a:xfrm rot="5400000">
            <a:off x="1594959" y="59562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8" name="Google Shape;888;p59"/>
          <p:cNvSpPr/>
          <p:nvPr/>
        </p:nvSpPr>
        <p:spPr>
          <a:xfrm rot="-5400000">
            <a:off x="720208" y="9218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9" name="Google Shape;889;p59"/>
          <p:cNvSpPr/>
          <p:nvPr/>
        </p:nvSpPr>
        <p:spPr>
          <a:xfrm rot="5400000">
            <a:off x="720008" y="51098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154666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60"/>
          <p:cNvSpPr txBox="1">
            <a:spLocks noGrp="1"/>
          </p:cNvSpPr>
          <p:nvPr>
            <p:ph type="title"/>
          </p:nvPr>
        </p:nvSpPr>
        <p:spPr>
          <a:xfrm>
            <a:off x="3429000" y="484367"/>
            <a:ext cx="533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2" name="Google Shape;892;p60"/>
          <p:cNvSpPr txBox="1">
            <a:spLocks noGrp="1"/>
          </p:cNvSpPr>
          <p:nvPr>
            <p:ph type="subTitle" idx="1"/>
          </p:nvPr>
        </p:nvSpPr>
        <p:spPr>
          <a:xfrm>
            <a:off x="6508808" y="4754800"/>
            <a:ext cx="2940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3" name="Google Shape;893;p60"/>
          <p:cNvSpPr txBox="1">
            <a:spLocks noGrp="1"/>
          </p:cNvSpPr>
          <p:nvPr>
            <p:ph type="subTitle" idx="2"/>
          </p:nvPr>
        </p:nvSpPr>
        <p:spPr>
          <a:xfrm>
            <a:off x="6320408" y="5148200"/>
            <a:ext cx="3317600" cy="8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4" name="Google Shape;894;p60"/>
          <p:cNvSpPr txBox="1">
            <a:spLocks noGrp="1"/>
          </p:cNvSpPr>
          <p:nvPr>
            <p:ph type="subTitle" idx="3"/>
          </p:nvPr>
        </p:nvSpPr>
        <p:spPr>
          <a:xfrm>
            <a:off x="2685792" y="4754800"/>
            <a:ext cx="26772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5" name="Google Shape;895;p60"/>
          <p:cNvSpPr txBox="1">
            <a:spLocks noGrp="1"/>
          </p:cNvSpPr>
          <p:nvPr>
            <p:ph type="subTitle" idx="4"/>
          </p:nvPr>
        </p:nvSpPr>
        <p:spPr>
          <a:xfrm>
            <a:off x="2553992" y="5148200"/>
            <a:ext cx="2940800" cy="8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6" name="Google Shape;896;p60"/>
          <p:cNvSpPr/>
          <p:nvPr/>
        </p:nvSpPr>
        <p:spPr>
          <a:xfrm rot="-5400000">
            <a:off x="-916396" y="795506"/>
            <a:ext cx="3747565" cy="1597404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7" name="Google Shape;897;p60"/>
          <p:cNvSpPr/>
          <p:nvPr/>
        </p:nvSpPr>
        <p:spPr>
          <a:xfrm rot="-5400000">
            <a:off x="-1709133" y="1512887"/>
            <a:ext cx="3814196" cy="100214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8" name="Google Shape;898;p60"/>
          <p:cNvSpPr/>
          <p:nvPr/>
        </p:nvSpPr>
        <p:spPr>
          <a:xfrm rot="5400000">
            <a:off x="622641" y="15943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9" name="Google Shape;899;p60"/>
          <p:cNvSpPr/>
          <p:nvPr/>
        </p:nvSpPr>
        <p:spPr>
          <a:xfrm rot="5400000">
            <a:off x="-659844" y="278259"/>
            <a:ext cx="2654147" cy="1405347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0" name="Google Shape;900;p60"/>
          <p:cNvSpPr/>
          <p:nvPr/>
        </p:nvSpPr>
        <p:spPr>
          <a:xfrm rot="5400000">
            <a:off x="1238492" y="13322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1" name="Google Shape;901;p60"/>
          <p:cNvSpPr/>
          <p:nvPr/>
        </p:nvSpPr>
        <p:spPr>
          <a:xfrm rot="-5400000">
            <a:off x="359008" y="37896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2" name="Google Shape;902;p60"/>
          <p:cNvSpPr/>
          <p:nvPr/>
        </p:nvSpPr>
        <p:spPr>
          <a:xfrm rot="5400000">
            <a:off x="9450063" y="4348942"/>
            <a:ext cx="3747565" cy="1597404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3" name="Google Shape;903;p60"/>
          <p:cNvSpPr/>
          <p:nvPr/>
        </p:nvSpPr>
        <p:spPr>
          <a:xfrm rot="5400000">
            <a:off x="10176170" y="4226817"/>
            <a:ext cx="3814196" cy="100214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4" name="Google Shape;904;p60"/>
          <p:cNvSpPr/>
          <p:nvPr/>
        </p:nvSpPr>
        <p:spPr>
          <a:xfrm rot="-5400000">
            <a:off x="11440592" y="49295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5" name="Google Shape;905;p60"/>
          <p:cNvSpPr/>
          <p:nvPr/>
        </p:nvSpPr>
        <p:spPr>
          <a:xfrm rot="-5400000">
            <a:off x="10286931" y="5058245"/>
            <a:ext cx="2654147" cy="1405347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6" name="Google Shape;906;p60"/>
          <p:cNvSpPr/>
          <p:nvPr/>
        </p:nvSpPr>
        <p:spPr>
          <a:xfrm rot="-5400000">
            <a:off x="10911541" y="52779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7" name="Google Shape;907;p60"/>
          <p:cNvSpPr/>
          <p:nvPr/>
        </p:nvSpPr>
        <p:spPr>
          <a:xfrm rot="5400000">
            <a:off x="11791025" y="28205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8" name="Google Shape;908;p60"/>
          <p:cNvSpPr/>
          <p:nvPr/>
        </p:nvSpPr>
        <p:spPr>
          <a:xfrm rot="-5400000">
            <a:off x="10054859" y="62412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9" name="Google Shape;909;p60"/>
          <p:cNvSpPr/>
          <p:nvPr/>
        </p:nvSpPr>
        <p:spPr>
          <a:xfrm rot="5400000">
            <a:off x="2008375" y="2826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3439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943400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943533" y="37777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" name="Google Shape;91;p7"/>
          <p:cNvSpPr/>
          <p:nvPr/>
        </p:nvSpPr>
        <p:spPr>
          <a:xfrm rot="-10667561">
            <a:off x="407828" y="5861780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7"/>
          <p:cNvSpPr/>
          <p:nvPr/>
        </p:nvSpPr>
        <p:spPr>
          <a:xfrm rot="10800000">
            <a:off x="536613" y="5738129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7"/>
          <p:cNvSpPr/>
          <p:nvPr/>
        </p:nvSpPr>
        <p:spPr>
          <a:xfrm>
            <a:off x="-362816" y="5545483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7"/>
          <p:cNvSpPr/>
          <p:nvPr/>
        </p:nvSpPr>
        <p:spPr>
          <a:xfrm>
            <a:off x="6995568" y="642769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7"/>
          <p:cNvSpPr/>
          <p:nvPr/>
        </p:nvSpPr>
        <p:spPr>
          <a:xfrm>
            <a:off x="536601" y="526959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7"/>
          <p:cNvSpPr/>
          <p:nvPr/>
        </p:nvSpPr>
        <p:spPr>
          <a:xfrm>
            <a:off x="1537401" y="585416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7"/>
          <p:cNvSpPr/>
          <p:nvPr/>
        </p:nvSpPr>
        <p:spPr>
          <a:xfrm>
            <a:off x="3813001" y="6316632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7"/>
          <p:cNvSpPr/>
          <p:nvPr/>
        </p:nvSpPr>
        <p:spPr>
          <a:xfrm rot="-132439" flipH="1">
            <a:off x="407828" y="-53222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7"/>
          <p:cNvSpPr/>
          <p:nvPr/>
        </p:nvSpPr>
        <p:spPr>
          <a:xfrm flipH="1">
            <a:off x="536613" y="-176902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7"/>
          <p:cNvSpPr/>
          <p:nvPr/>
        </p:nvSpPr>
        <p:spPr>
          <a:xfrm rot="10800000" flipH="1">
            <a:off x="-362816" y="-14504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7"/>
          <p:cNvSpPr/>
          <p:nvPr/>
        </p:nvSpPr>
        <p:spPr>
          <a:xfrm rot="10800000" flipH="1">
            <a:off x="536601" y="144864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7"/>
          <p:cNvSpPr/>
          <p:nvPr/>
        </p:nvSpPr>
        <p:spPr>
          <a:xfrm rot="10800000" flipH="1">
            <a:off x="1537401" y="86408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7"/>
          <p:cNvSpPr/>
          <p:nvPr/>
        </p:nvSpPr>
        <p:spPr>
          <a:xfrm rot="10800000" flipH="1">
            <a:off x="3813001" y="401616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7"/>
          <p:cNvSpPr/>
          <p:nvPr/>
        </p:nvSpPr>
        <p:spPr>
          <a:xfrm rot="10800000" flipH="1">
            <a:off x="6995568" y="20414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2350044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61"/>
          <p:cNvSpPr txBox="1">
            <a:spLocks noGrp="1"/>
          </p:cNvSpPr>
          <p:nvPr>
            <p:ph type="title"/>
          </p:nvPr>
        </p:nvSpPr>
        <p:spPr>
          <a:xfrm>
            <a:off x="3163333" y="1014233"/>
            <a:ext cx="5865200" cy="12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2" name="Google Shape;912;p61"/>
          <p:cNvSpPr txBox="1">
            <a:spLocks noGrp="1"/>
          </p:cNvSpPr>
          <p:nvPr>
            <p:ph type="subTitle" idx="1"/>
          </p:nvPr>
        </p:nvSpPr>
        <p:spPr>
          <a:xfrm>
            <a:off x="3170148" y="2257900"/>
            <a:ext cx="5865200" cy="14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3" name="Google Shape;913;p61"/>
          <p:cNvSpPr txBox="1">
            <a:spLocks noGrp="1"/>
          </p:cNvSpPr>
          <p:nvPr>
            <p:ph type="subTitle" idx="2"/>
          </p:nvPr>
        </p:nvSpPr>
        <p:spPr>
          <a:xfrm>
            <a:off x="3569187" y="5270267"/>
            <a:ext cx="50536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67">
                <a:solidFill>
                  <a:schemeClr val="dk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4" name="Google Shape;914;p61"/>
          <p:cNvSpPr txBox="1"/>
          <p:nvPr/>
        </p:nvSpPr>
        <p:spPr>
          <a:xfrm>
            <a:off x="3899187" y="4361051"/>
            <a:ext cx="4393600" cy="9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</a:t>
            </a:r>
            <a:r>
              <a:rPr lang="en" sz="1467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This presentation template was created by</a:t>
            </a:r>
            <a:r>
              <a:rPr lang="en" sz="1467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icons, infographics &amp; images by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5" name="Google Shape;915;p61"/>
          <p:cNvSpPr/>
          <p:nvPr/>
        </p:nvSpPr>
        <p:spPr>
          <a:xfrm rot="-5538951">
            <a:off x="-3432716" y="1373291"/>
            <a:ext cx="8510679" cy="1768005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6" name="Google Shape;916;p61"/>
          <p:cNvSpPr/>
          <p:nvPr/>
        </p:nvSpPr>
        <p:spPr>
          <a:xfrm rot="5400000" flipH="1">
            <a:off x="-1421008" y="3655685"/>
            <a:ext cx="4797367" cy="2049775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7" name="Google Shape;917;p61"/>
          <p:cNvSpPr/>
          <p:nvPr/>
        </p:nvSpPr>
        <p:spPr>
          <a:xfrm rot="5400000" flipH="1">
            <a:off x="-836683" y="5184206"/>
            <a:ext cx="2698400" cy="1428633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8" name="Google Shape;918;p61"/>
          <p:cNvSpPr/>
          <p:nvPr/>
        </p:nvSpPr>
        <p:spPr>
          <a:xfrm>
            <a:off x="1029067" y="3676667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9" name="Google Shape;919;p61"/>
          <p:cNvSpPr/>
          <p:nvPr/>
        </p:nvSpPr>
        <p:spPr>
          <a:xfrm>
            <a:off x="2071067" y="46034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0" name="Google Shape;920;p61"/>
          <p:cNvSpPr/>
          <p:nvPr/>
        </p:nvSpPr>
        <p:spPr>
          <a:xfrm>
            <a:off x="1072467" y="1401767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1" name="Google Shape;921;p61"/>
          <p:cNvSpPr/>
          <p:nvPr/>
        </p:nvSpPr>
        <p:spPr>
          <a:xfrm>
            <a:off x="1559533" y="47350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2" name="Google Shape;922;p61"/>
          <p:cNvSpPr/>
          <p:nvPr/>
        </p:nvSpPr>
        <p:spPr>
          <a:xfrm>
            <a:off x="501984" y="955867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23" name="Google Shape;923;p61"/>
          <p:cNvGrpSpPr/>
          <p:nvPr/>
        </p:nvGrpSpPr>
        <p:grpSpPr>
          <a:xfrm rot="10800000">
            <a:off x="10261125" y="-297584"/>
            <a:ext cx="2235171" cy="9278023"/>
            <a:chOff x="-174456" y="-1522725"/>
            <a:chExt cx="1676378" cy="6958517"/>
          </a:xfrm>
        </p:grpSpPr>
        <p:sp>
          <p:nvSpPr>
            <p:cNvPr id="924" name="Google Shape;924;p61"/>
            <p:cNvSpPr/>
            <p:nvPr/>
          </p:nvSpPr>
          <p:spPr>
            <a:xfrm rot="-5538951">
              <a:off x="-2574537" y="1029968"/>
              <a:ext cx="6383009" cy="1326004"/>
            </a:xfrm>
            <a:custGeom>
              <a:avLst/>
              <a:gdLst/>
              <a:ahLst/>
              <a:cxnLst/>
              <a:rect l="l" t="t" r="r" b="b"/>
              <a:pathLst>
                <a:path w="79484" h="14785" extrusionOk="0">
                  <a:moveTo>
                    <a:pt x="64823" y="0"/>
                  </a:moveTo>
                  <a:cubicBezTo>
                    <a:pt x="56730" y="0"/>
                    <a:pt x="48629" y="357"/>
                    <a:pt x="40537" y="566"/>
                  </a:cubicBezTo>
                  <a:cubicBezTo>
                    <a:pt x="32882" y="767"/>
                    <a:pt x="25204" y="856"/>
                    <a:pt x="17548" y="856"/>
                  </a:cubicBezTo>
                  <a:lnTo>
                    <a:pt x="6188" y="856"/>
                  </a:lnTo>
                  <a:cubicBezTo>
                    <a:pt x="5806" y="856"/>
                    <a:pt x="5327" y="841"/>
                    <a:pt x="4808" y="841"/>
                  </a:cubicBezTo>
                  <a:cubicBezTo>
                    <a:pt x="2720" y="841"/>
                    <a:pt x="0" y="1085"/>
                    <a:pt x="519" y="3534"/>
                  </a:cubicBezTo>
                  <a:cubicBezTo>
                    <a:pt x="1166" y="6614"/>
                    <a:pt x="4269" y="9560"/>
                    <a:pt x="6746" y="11190"/>
                  </a:cubicBezTo>
                  <a:cubicBezTo>
                    <a:pt x="10540" y="13712"/>
                    <a:pt x="15160" y="14738"/>
                    <a:pt x="19713" y="14783"/>
                  </a:cubicBezTo>
                  <a:cubicBezTo>
                    <a:pt x="19807" y="14784"/>
                    <a:pt x="19901" y="14784"/>
                    <a:pt x="19995" y="14784"/>
                  </a:cubicBezTo>
                  <a:cubicBezTo>
                    <a:pt x="22334" y="14784"/>
                    <a:pt x="24671" y="14518"/>
                    <a:pt x="26967" y="14024"/>
                  </a:cubicBezTo>
                  <a:cubicBezTo>
                    <a:pt x="29891" y="13377"/>
                    <a:pt x="32703" y="12350"/>
                    <a:pt x="35515" y="11324"/>
                  </a:cubicBezTo>
                  <a:cubicBezTo>
                    <a:pt x="42724" y="8712"/>
                    <a:pt x="50045" y="6235"/>
                    <a:pt x="57633" y="5141"/>
                  </a:cubicBezTo>
                  <a:cubicBezTo>
                    <a:pt x="61727" y="4546"/>
                    <a:pt x="65864" y="4360"/>
                    <a:pt x="70011" y="4360"/>
                  </a:cubicBezTo>
                  <a:cubicBezTo>
                    <a:pt x="73167" y="4360"/>
                    <a:pt x="76330" y="4468"/>
                    <a:pt x="79484" y="4583"/>
                  </a:cubicBezTo>
                  <a:cubicBezTo>
                    <a:pt x="79461" y="3222"/>
                    <a:pt x="79439" y="1860"/>
                    <a:pt x="79439" y="499"/>
                  </a:cubicBezTo>
                  <a:cubicBezTo>
                    <a:pt x="74572" y="130"/>
                    <a:pt x="69699" y="0"/>
                    <a:pt x="648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61"/>
            <p:cNvSpPr/>
            <p:nvPr/>
          </p:nvSpPr>
          <p:spPr>
            <a:xfrm rot="5400000" flipH="1">
              <a:off x="-1065756" y="2741763"/>
              <a:ext cx="3598025" cy="1537331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" name="Google Shape;926;p61"/>
            <p:cNvSpPr/>
            <p:nvPr/>
          </p:nvSpPr>
          <p:spPr>
            <a:xfrm rot="5400000" flipH="1">
              <a:off x="-627512" y="3888154"/>
              <a:ext cx="2023800" cy="1071475"/>
            </a:xfrm>
            <a:custGeom>
              <a:avLst/>
              <a:gdLst/>
              <a:ahLst/>
              <a:cxnLst/>
              <a:rect l="l" t="t" r="r" b="b"/>
              <a:pathLst>
                <a:path w="80952" h="42859" extrusionOk="0">
                  <a:moveTo>
                    <a:pt x="7027" y="1"/>
                  </a:moveTo>
                  <a:cubicBezTo>
                    <a:pt x="6872" y="1"/>
                    <a:pt x="6717" y="3"/>
                    <a:pt x="6562" y="7"/>
                  </a:cubicBezTo>
                  <a:cubicBezTo>
                    <a:pt x="4866" y="30"/>
                    <a:pt x="3192" y="387"/>
                    <a:pt x="1629" y="1056"/>
                  </a:cubicBezTo>
                  <a:cubicBezTo>
                    <a:pt x="0" y="1793"/>
                    <a:pt x="89" y="2418"/>
                    <a:pt x="335" y="4114"/>
                  </a:cubicBezTo>
                  <a:cubicBezTo>
                    <a:pt x="982" y="8332"/>
                    <a:pt x="1652" y="12528"/>
                    <a:pt x="2321" y="16724"/>
                  </a:cubicBezTo>
                  <a:lnTo>
                    <a:pt x="4241" y="29022"/>
                  </a:lnTo>
                  <a:cubicBezTo>
                    <a:pt x="4866" y="32972"/>
                    <a:pt x="6160" y="37347"/>
                    <a:pt x="6160" y="41342"/>
                  </a:cubicBezTo>
                  <a:cubicBezTo>
                    <a:pt x="6227" y="41676"/>
                    <a:pt x="6294" y="42056"/>
                    <a:pt x="6562" y="42257"/>
                  </a:cubicBezTo>
                  <a:cubicBezTo>
                    <a:pt x="6776" y="42374"/>
                    <a:pt x="7008" y="42440"/>
                    <a:pt x="7256" y="42440"/>
                  </a:cubicBezTo>
                  <a:cubicBezTo>
                    <a:pt x="7292" y="42440"/>
                    <a:pt x="7328" y="42438"/>
                    <a:pt x="7365" y="42435"/>
                  </a:cubicBezTo>
                  <a:cubicBezTo>
                    <a:pt x="18275" y="42693"/>
                    <a:pt x="29189" y="42859"/>
                    <a:pt x="40102" y="42859"/>
                  </a:cubicBezTo>
                  <a:cubicBezTo>
                    <a:pt x="53724" y="42859"/>
                    <a:pt x="67345" y="42601"/>
                    <a:pt x="80951" y="41944"/>
                  </a:cubicBezTo>
                  <a:cubicBezTo>
                    <a:pt x="71220" y="38596"/>
                    <a:pt x="61154" y="36409"/>
                    <a:pt x="50910" y="35450"/>
                  </a:cubicBezTo>
                  <a:cubicBezTo>
                    <a:pt x="46357" y="35003"/>
                    <a:pt x="41513" y="34735"/>
                    <a:pt x="37741" y="32124"/>
                  </a:cubicBezTo>
                  <a:cubicBezTo>
                    <a:pt x="33880" y="29423"/>
                    <a:pt x="31939" y="24781"/>
                    <a:pt x="30443" y="20317"/>
                  </a:cubicBezTo>
                  <a:cubicBezTo>
                    <a:pt x="28948" y="15854"/>
                    <a:pt x="27609" y="11144"/>
                    <a:pt x="24439" y="7663"/>
                  </a:cubicBezTo>
                  <a:cubicBezTo>
                    <a:pt x="22676" y="5743"/>
                    <a:pt x="20422" y="4315"/>
                    <a:pt x="18123" y="3087"/>
                  </a:cubicBezTo>
                  <a:cubicBezTo>
                    <a:pt x="14732" y="1327"/>
                    <a:pt x="10908" y="1"/>
                    <a:pt x="7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27" name="Google Shape;927;p61"/>
          <p:cNvSpPr/>
          <p:nvPr/>
        </p:nvSpPr>
        <p:spPr>
          <a:xfrm rot="10800000" flipH="1">
            <a:off x="10642200" y="3813900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8" name="Google Shape;928;p61"/>
          <p:cNvSpPr/>
          <p:nvPr/>
        </p:nvSpPr>
        <p:spPr>
          <a:xfrm rot="10800000" flipH="1">
            <a:off x="11109400" y="2633533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9" name="Google Shape;929;p61"/>
          <p:cNvSpPr/>
          <p:nvPr/>
        </p:nvSpPr>
        <p:spPr>
          <a:xfrm rot="10800000" flipH="1">
            <a:off x="10576600" y="571623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0" name="Google Shape;930;p61"/>
          <p:cNvSpPr/>
          <p:nvPr/>
        </p:nvSpPr>
        <p:spPr>
          <a:xfrm rot="10800000" flipH="1">
            <a:off x="10261133" y="23037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1" name="Google Shape;931;p61"/>
          <p:cNvSpPr/>
          <p:nvPr/>
        </p:nvSpPr>
        <p:spPr>
          <a:xfrm rot="10800000" flipH="1">
            <a:off x="11065984" y="59893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0092850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62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34" name="Google Shape;934;p62"/>
          <p:cNvSpPr txBox="1">
            <a:spLocks noGrp="1"/>
          </p:cNvSpPr>
          <p:nvPr>
            <p:ph type="subTitle" idx="1"/>
          </p:nvPr>
        </p:nvSpPr>
        <p:spPr>
          <a:xfrm>
            <a:off x="2820767" y="2047267"/>
            <a:ext cx="26772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5" name="Google Shape;935;p62"/>
          <p:cNvSpPr txBox="1">
            <a:spLocks noGrp="1"/>
          </p:cNvSpPr>
          <p:nvPr>
            <p:ph type="subTitle" idx="2"/>
          </p:nvPr>
        </p:nvSpPr>
        <p:spPr>
          <a:xfrm>
            <a:off x="2688467" y="2860533"/>
            <a:ext cx="6815200" cy="2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algn="ctr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6" name="Google Shape;936;p62"/>
          <p:cNvSpPr/>
          <p:nvPr/>
        </p:nvSpPr>
        <p:spPr>
          <a:xfrm flipH="1">
            <a:off x="-238056" y="-157720"/>
            <a:ext cx="4272457" cy="220151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7" name="Google Shape;937;p62"/>
          <p:cNvSpPr/>
          <p:nvPr/>
        </p:nvSpPr>
        <p:spPr>
          <a:xfrm rot="10800000" flipH="1">
            <a:off x="-371096" y="-96892"/>
            <a:ext cx="3227363" cy="137895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8" name="Google Shape;938;p62"/>
          <p:cNvSpPr/>
          <p:nvPr/>
        </p:nvSpPr>
        <p:spPr>
          <a:xfrm rot="-10484947">
            <a:off x="-979919" y="-549076"/>
            <a:ext cx="2457908" cy="115904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9" name="Google Shape;939;p62"/>
          <p:cNvSpPr/>
          <p:nvPr/>
        </p:nvSpPr>
        <p:spPr>
          <a:xfrm rot="10800000" flipH="1">
            <a:off x="2296317" y="61099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0" name="Google Shape;940;p62"/>
          <p:cNvSpPr/>
          <p:nvPr/>
        </p:nvSpPr>
        <p:spPr>
          <a:xfrm rot="10800000" flipH="1">
            <a:off x="1109768" y="92954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1" name="Google Shape;941;p62"/>
          <p:cNvSpPr/>
          <p:nvPr/>
        </p:nvSpPr>
        <p:spPr>
          <a:xfrm rot="10800000" flipH="1">
            <a:off x="82068" y="2109245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1186083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63"/>
          <p:cNvSpPr txBox="1">
            <a:spLocks noGrp="1"/>
          </p:cNvSpPr>
          <p:nvPr>
            <p:ph type="title"/>
          </p:nvPr>
        </p:nvSpPr>
        <p:spPr>
          <a:xfrm>
            <a:off x="4141267" y="484367"/>
            <a:ext cx="390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4" name="Google Shape;944;p63"/>
          <p:cNvSpPr txBox="1">
            <a:spLocks noGrp="1"/>
          </p:cNvSpPr>
          <p:nvPr>
            <p:ph type="subTitle" idx="1"/>
          </p:nvPr>
        </p:nvSpPr>
        <p:spPr>
          <a:xfrm>
            <a:off x="1013700" y="2047267"/>
            <a:ext cx="26772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5" name="Google Shape;945;p63"/>
          <p:cNvSpPr txBox="1">
            <a:spLocks noGrp="1"/>
          </p:cNvSpPr>
          <p:nvPr>
            <p:ph type="subTitle" idx="2"/>
          </p:nvPr>
        </p:nvSpPr>
        <p:spPr>
          <a:xfrm>
            <a:off x="720000" y="2860533"/>
            <a:ext cx="5112000" cy="3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algn="ctr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6" name="Google Shape;946;p63"/>
          <p:cNvSpPr txBox="1">
            <a:spLocks noGrp="1"/>
          </p:cNvSpPr>
          <p:nvPr>
            <p:ph type="subTitle" idx="3"/>
          </p:nvPr>
        </p:nvSpPr>
        <p:spPr>
          <a:xfrm>
            <a:off x="6085600" y="2047267"/>
            <a:ext cx="26772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7" name="Google Shape;947;p63"/>
          <p:cNvSpPr txBox="1">
            <a:spLocks noGrp="1"/>
          </p:cNvSpPr>
          <p:nvPr>
            <p:ph type="subTitle" idx="4"/>
          </p:nvPr>
        </p:nvSpPr>
        <p:spPr>
          <a:xfrm>
            <a:off x="5920800" y="2860533"/>
            <a:ext cx="5112000" cy="3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algn="ctr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8" name="Google Shape;948;p63"/>
          <p:cNvSpPr/>
          <p:nvPr/>
        </p:nvSpPr>
        <p:spPr>
          <a:xfrm>
            <a:off x="8109436" y="-157720"/>
            <a:ext cx="4272457" cy="220151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9" name="Google Shape;949;p63"/>
          <p:cNvSpPr/>
          <p:nvPr/>
        </p:nvSpPr>
        <p:spPr>
          <a:xfrm rot="10800000">
            <a:off x="9287568" y="-96892"/>
            <a:ext cx="3227363" cy="137895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0" name="Google Shape;950;p63"/>
          <p:cNvSpPr/>
          <p:nvPr/>
        </p:nvSpPr>
        <p:spPr>
          <a:xfrm rot="10484947" flipH="1">
            <a:off x="10665847" y="-549076"/>
            <a:ext cx="2457908" cy="115904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1" name="Google Shape;951;p63"/>
          <p:cNvSpPr/>
          <p:nvPr/>
        </p:nvSpPr>
        <p:spPr>
          <a:xfrm rot="10800000">
            <a:off x="9629517" y="61099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2" name="Google Shape;952;p63"/>
          <p:cNvSpPr/>
          <p:nvPr/>
        </p:nvSpPr>
        <p:spPr>
          <a:xfrm rot="10800000">
            <a:off x="10902867" y="92954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3" name="Google Shape;953;p63"/>
          <p:cNvSpPr/>
          <p:nvPr/>
        </p:nvSpPr>
        <p:spPr>
          <a:xfrm rot="10800000">
            <a:off x="11930567" y="2109245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3261010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64"/>
          <p:cNvSpPr/>
          <p:nvPr/>
        </p:nvSpPr>
        <p:spPr>
          <a:xfrm rot="10800000">
            <a:off x="3001742" y="-170"/>
            <a:ext cx="5950497" cy="1413233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6" name="Google Shape;956;p64"/>
          <p:cNvSpPr/>
          <p:nvPr/>
        </p:nvSpPr>
        <p:spPr>
          <a:xfrm rot="10799504" flipH="1">
            <a:off x="-9000" y="708"/>
            <a:ext cx="12205687" cy="108306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7" name="Google Shape;957;p64"/>
          <p:cNvSpPr/>
          <p:nvPr/>
        </p:nvSpPr>
        <p:spPr>
          <a:xfrm rot="-10799504">
            <a:off x="315" y="647"/>
            <a:ext cx="12205687" cy="1154253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8" name="Google Shape;958;p64"/>
          <p:cNvSpPr/>
          <p:nvPr/>
        </p:nvSpPr>
        <p:spPr>
          <a:xfrm rot="-4555973" flipH="1">
            <a:off x="6545105" y="3542683"/>
            <a:ext cx="1942768" cy="6076588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9" name="Google Shape;959;p64"/>
          <p:cNvSpPr/>
          <p:nvPr/>
        </p:nvSpPr>
        <p:spPr>
          <a:xfrm rot="10800000" flipH="1">
            <a:off x="2" y="5924099"/>
            <a:ext cx="12205685" cy="1115660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0" name="Google Shape;960;p64"/>
          <p:cNvSpPr/>
          <p:nvPr/>
        </p:nvSpPr>
        <p:spPr>
          <a:xfrm rot="10800000" flipH="1">
            <a:off x="-9000" y="5822258"/>
            <a:ext cx="12215013" cy="1223444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1" name="Google Shape;961;p64"/>
          <p:cNvSpPr/>
          <p:nvPr/>
        </p:nvSpPr>
        <p:spPr>
          <a:xfrm rot="5400000">
            <a:off x="10969041" y="56712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2" name="Google Shape;962;p64"/>
          <p:cNvSpPr/>
          <p:nvPr/>
        </p:nvSpPr>
        <p:spPr>
          <a:xfrm rot="5400000">
            <a:off x="3701292" y="58344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3" name="Google Shape;963;p64"/>
          <p:cNvSpPr/>
          <p:nvPr/>
        </p:nvSpPr>
        <p:spPr>
          <a:xfrm rot="-5400000">
            <a:off x="8709075" y="55398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4" name="Google Shape;964;p64"/>
          <p:cNvSpPr/>
          <p:nvPr/>
        </p:nvSpPr>
        <p:spPr>
          <a:xfrm rot="5400000">
            <a:off x="561308" y="52177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5" name="Google Shape;965;p64"/>
          <p:cNvSpPr/>
          <p:nvPr/>
        </p:nvSpPr>
        <p:spPr>
          <a:xfrm rot="5400000">
            <a:off x="9644275" y="10888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6" name="Google Shape;966;p64"/>
          <p:cNvSpPr/>
          <p:nvPr/>
        </p:nvSpPr>
        <p:spPr>
          <a:xfrm rot="5400000">
            <a:off x="7841359" y="9553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7" name="Google Shape;967;p64"/>
          <p:cNvSpPr/>
          <p:nvPr/>
        </p:nvSpPr>
        <p:spPr>
          <a:xfrm rot="5400000">
            <a:off x="3362108" y="8854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4621789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65"/>
          <p:cNvSpPr/>
          <p:nvPr/>
        </p:nvSpPr>
        <p:spPr>
          <a:xfrm rot="10800000" flipH="1">
            <a:off x="1608049" y="5881165"/>
            <a:ext cx="5249311" cy="977032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0" name="Google Shape;970;p65"/>
          <p:cNvSpPr/>
          <p:nvPr/>
        </p:nvSpPr>
        <p:spPr>
          <a:xfrm flipH="1">
            <a:off x="5252850" y="132"/>
            <a:ext cx="6835569" cy="1727905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1" name="Google Shape;971;p65"/>
          <p:cNvSpPr/>
          <p:nvPr/>
        </p:nvSpPr>
        <p:spPr>
          <a:xfrm rot="10800000">
            <a:off x="-1832684" y="5522235"/>
            <a:ext cx="7646707" cy="1335963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2" name="Google Shape;972;p65"/>
          <p:cNvSpPr/>
          <p:nvPr/>
        </p:nvSpPr>
        <p:spPr>
          <a:xfrm rot="10800000" flipH="1">
            <a:off x="6684612" y="273"/>
            <a:ext cx="5507776" cy="1963783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3" name="Google Shape;973;p65"/>
          <p:cNvSpPr/>
          <p:nvPr/>
        </p:nvSpPr>
        <p:spPr>
          <a:xfrm rot="10800000">
            <a:off x="7505048" y="653"/>
            <a:ext cx="4686864" cy="1963544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4" name="Google Shape;974;p65"/>
          <p:cNvSpPr/>
          <p:nvPr/>
        </p:nvSpPr>
        <p:spPr>
          <a:xfrm rot="10800000" flipH="1">
            <a:off x="-102874" y="5684627"/>
            <a:ext cx="5249473" cy="1173572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5" name="Google Shape;975;p65"/>
          <p:cNvSpPr/>
          <p:nvPr/>
        </p:nvSpPr>
        <p:spPr>
          <a:xfrm>
            <a:off x="2611000" y="5429367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6" name="Google Shape;976;p65"/>
          <p:cNvSpPr/>
          <p:nvPr/>
        </p:nvSpPr>
        <p:spPr>
          <a:xfrm>
            <a:off x="380400" y="514083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7" name="Google Shape;977;p65"/>
          <p:cNvSpPr/>
          <p:nvPr/>
        </p:nvSpPr>
        <p:spPr>
          <a:xfrm>
            <a:off x="6030400" y="6523667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8" name="Google Shape;978;p65"/>
          <p:cNvSpPr/>
          <p:nvPr/>
        </p:nvSpPr>
        <p:spPr>
          <a:xfrm rot="10800000" flipH="1">
            <a:off x="8485033" y="15100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9" name="Google Shape;979;p65"/>
          <p:cNvSpPr/>
          <p:nvPr/>
        </p:nvSpPr>
        <p:spPr>
          <a:xfrm rot="10800000" flipH="1">
            <a:off x="11028533" y="1788667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0" name="Google Shape;980;p65"/>
          <p:cNvSpPr/>
          <p:nvPr/>
        </p:nvSpPr>
        <p:spPr>
          <a:xfrm rot="10800000" flipH="1">
            <a:off x="5814033" y="431167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9532787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66"/>
          <p:cNvSpPr/>
          <p:nvPr/>
        </p:nvSpPr>
        <p:spPr>
          <a:xfrm rot="-5400000" flipH="1">
            <a:off x="9400336" y="3433882"/>
            <a:ext cx="3257661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3" name="Google Shape;983;p66"/>
          <p:cNvSpPr/>
          <p:nvPr/>
        </p:nvSpPr>
        <p:spPr>
          <a:xfrm rot="-5399497">
            <a:off x="8433908" y="2268263"/>
            <a:ext cx="6020449" cy="1494891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4" name="Google Shape;984;p66"/>
          <p:cNvSpPr/>
          <p:nvPr/>
        </p:nvSpPr>
        <p:spPr>
          <a:xfrm rot="-5400440" flipH="1">
            <a:off x="7953905" y="2632402"/>
            <a:ext cx="6882276" cy="1593068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5" name="Google Shape;985;p66"/>
          <p:cNvSpPr/>
          <p:nvPr/>
        </p:nvSpPr>
        <p:spPr>
          <a:xfrm rot="-5400000">
            <a:off x="-2389124" y="2415796"/>
            <a:ext cx="6836563" cy="2058315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6" name="Google Shape;986;p66"/>
          <p:cNvSpPr/>
          <p:nvPr/>
        </p:nvSpPr>
        <p:spPr>
          <a:xfrm rot="-5400000">
            <a:off x="-2568567" y="2574199"/>
            <a:ext cx="6857603" cy="1720469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7" name="Google Shape;987;p66"/>
          <p:cNvSpPr/>
          <p:nvPr/>
        </p:nvSpPr>
        <p:spPr>
          <a:xfrm rot="-5400000" flipH="1">
            <a:off x="-2503369" y="2508854"/>
            <a:ext cx="6857783" cy="1851044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8" name="Google Shape;988;p66"/>
          <p:cNvSpPr/>
          <p:nvPr/>
        </p:nvSpPr>
        <p:spPr>
          <a:xfrm>
            <a:off x="1472733" y="3613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9" name="Google Shape;989;p66"/>
          <p:cNvSpPr/>
          <p:nvPr/>
        </p:nvSpPr>
        <p:spPr>
          <a:xfrm>
            <a:off x="2071067" y="46034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0" name="Google Shape;990;p66"/>
          <p:cNvSpPr/>
          <p:nvPr/>
        </p:nvSpPr>
        <p:spPr>
          <a:xfrm>
            <a:off x="1072467" y="1401767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1" name="Google Shape;991;p66"/>
          <p:cNvSpPr/>
          <p:nvPr/>
        </p:nvSpPr>
        <p:spPr>
          <a:xfrm>
            <a:off x="1559533" y="5557767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2" name="Google Shape;992;p66"/>
          <p:cNvSpPr/>
          <p:nvPr/>
        </p:nvSpPr>
        <p:spPr>
          <a:xfrm>
            <a:off x="2027651" y="955867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3" name="Google Shape;993;p66"/>
          <p:cNvSpPr/>
          <p:nvPr/>
        </p:nvSpPr>
        <p:spPr>
          <a:xfrm rot="10800000" flipH="1">
            <a:off x="11109400" y="2633533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4" name="Google Shape;994;p66"/>
          <p:cNvSpPr/>
          <p:nvPr/>
        </p:nvSpPr>
        <p:spPr>
          <a:xfrm rot="10800000" flipH="1">
            <a:off x="10261133" y="1341967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5" name="Google Shape;995;p66"/>
          <p:cNvSpPr/>
          <p:nvPr/>
        </p:nvSpPr>
        <p:spPr>
          <a:xfrm rot="10800000" flipH="1">
            <a:off x="10392317" y="59893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1904119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67"/>
          <p:cNvSpPr/>
          <p:nvPr/>
        </p:nvSpPr>
        <p:spPr>
          <a:xfrm rot="-5911893" flipH="1">
            <a:off x="-477699" y="-1010200"/>
            <a:ext cx="2239713" cy="2718752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8" name="Google Shape;998;p67"/>
          <p:cNvSpPr/>
          <p:nvPr/>
        </p:nvSpPr>
        <p:spPr>
          <a:xfrm rot="-515846" flipH="1">
            <a:off x="-2353327" y="-428186"/>
            <a:ext cx="6478336" cy="1312999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9" name="Google Shape;999;p67"/>
          <p:cNvSpPr/>
          <p:nvPr/>
        </p:nvSpPr>
        <p:spPr>
          <a:xfrm flipH="1">
            <a:off x="-2384081" y="-416253"/>
            <a:ext cx="6541460" cy="1413437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0" name="Google Shape;1000;p67"/>
          <p:cNvSpPr/>
          <p:nvPr/>
        </p:nvSpPr>
        <p:spPr>
          <a:xfrm rot="4888107" flipH="1">
            <a:off x="1516172" y="5517983"/>
            <a:ext cx="2239713" cy="2718752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1" name="Google Shape;1001;p67"/>
          <p:cNvSpPr/>
          <p:nvPr/>
        </p:nvSpPr>
        <p:spPr>
          <a:xfrm rot="-9922098" flipH="1">
            <a:off x="-1619824" y="5796630"/>
            <a:ext cx="6478160" cy="1313001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2" name="Google Shape;1002;p67"/>
          <p:cNvSpPr/>
          <p:nvPr/>
        </p:nvSpPr>
        <p:spPr>
          <a:xfrm rot="-10346708" flipH="1">
            <a:off x="-1003189" y="5971483"/>
            <a:ext cx="6540965" cy="1413405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3" name="Google Shape;1003;p67"/>
          <p:cNvSpPr/>
          <p:nvPr/>
        </p:nvSpPr>
        <p:spPr>
          <a:xfrm rot="5400000">
            <a:off x="1595975" y="11254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4" name="Google Shape;1004;p67"/>
          <p:cNvSpPr/>
          <p:nvPr/>
        </p:nvSpPr>
        <p:spPr>
          <a:xfrm rot="5400000">
            <a:off x="1594959" y="59562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5" name="Google Shape;1005;p67"/>
          <p:cNvSpPr/>
          <p:nvPr/>
        </p:nvSpPr>
        <p:spPr>
          <a:xfrm rot="-5400000">
            <a:off x="720208" y="9218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6" name="Google Shape;1006;p67"/>
          <p:cNvSpPr/>
          <p:nvPr/>
        </p:nvSpPr>
        <p:spPr>
          <a:xfrm rot="5400000">
            <a:off x="720008" y="51098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6192304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68"/>
          <p:cNvSpPr/>
          <p:nvPr/>
        </p:nvSpPr>
        <p:spPr>
          <a:xfrm rot="10800000">
            <a:off x="5250017" y="5881165"/>
            <a:ext cx="5249311" cy="977032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9" name="Google Shape;1009;p68"/>
          <p:cNvSpPr/>
          <p:nvPr/>
        </p:nvSpPr>
        <p:spPr>
          <a:xfrm flipH="1">
            <a:off x="5252850" y="132"/>
            <a:ext cx="6835569" cy="1727905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0" name="Google Shape;1010;p68"/>
          <p:cNvSpPr/>
          <p:nvPr/>
        </p:nvSpPr>
        <p:spPr>
          <a:xfrm rot="10800000" flipH="1">
            <a:off x="6293352" y="5522235"/>
            <a:ext cx="7646707" cy="1335963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1" name="Google Shape;1011;p68"/>
          <p:cNvSpPr/>
          <p:nvPr/>
        </p:nvSpPr>
        <p:spPr>
          <a:xfrm rot="10800000" flipH="1">
            <a:off x="6684612" y="273"/>
            <a:ext cx="5507776" cy="1963783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2" name="Google Shape;1012;p68"/>
          <p:cNvSpPr/>
          <p:nvPr/>
        </p:nvSpPr>
        <p:spPr>
          <a:xfrm rot="10800000">
            <a:off x="7505048" y="653"/>
            <a:ext cx="4686864" cy="1963544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3" name="Google Shape;1013;p68"/>
          <p:cNvSpPr/>
          <p:nvPr/>
        </p:nvSpPr>
        <p:spPr>
          <a:xfrm rot="10800000">
            <a:off x="6960777" y="5684627"/>
            <a:ext cx="5249473" cy="1173572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4" name="Google Shape;1014;p68"/>
          <p:cNvSpPr/>
          <p:nvPr/>
        </p:nvSpPr>
        <p:spPr>
          <a:xfrm rot="5400000">
            <a:off x="8703808" y="59777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5" name="Google Shape;1015;p68"/>
          <p:cNvSpPr/>
          <p:nvPr/>
        </p:nvSpPr>
        <p:spPr>
          <a:xfrm rot="5400000">
            <a:off x="7373625" y="12603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6" name="Google Shape;1016;p68"/>
          <p:cNvSpPr/>
          <p:nvPr/>
        </p:nvSpPr>
        <p:spPr>
          <a:xfrm rot="-5400000">
            <a:off x="7828041" y="57741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7" name="Google Shape;1017;p68"/>
          <p:cNvSpPr/>
          <p:nvPr/>
        </p:nvSpPr>
        <p:spPr>
          <a:xfrm rot="5400000">
            <a:off x="6498675" y="4139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0686628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6A8A-36E9-E0AD-A72C-95D51E90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505B-A3D7-8DF8-58E9-722483C19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9C892-FB19-5A72-3937-C3407802C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DDC3E-3B28-B94E-C5EC-1F8A239B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F7BB-F5A4-4BA6-8B6D-5F1B818A53D3}" type="datetimeFigureOut">
              <a:rPr lang="he-IL" smtClean="0"/>
              <a:t>ו'/אלול/תשפ"ה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FD0FE-AA56-0C83-CA12-D038E42B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B89DB-BFDB-76B8-7CBB-A274DDA54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FF4B-9921-4B36-9083-CD6B084BFF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248983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07DD-0D24-4CFB-2747-4C8F9ACC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24A0B-3A87-A9FD-4258-01A57E0A0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014AB-7685-CA1D-F050-5585500D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F7BB-F5A4-4BA6-8B6D-5F1B818A53D3}" type="datetimeFigureOut">
              <a:rPr lang="he-IL" smtClean="0"/>
              <a:t>ו'/אלול/תשפ"ה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239E9-F8C2-3B5F-9003-C5CEF6F7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3DC53-EF15-DC4C-7BBC-43CBEC3E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FF4B-9921-4B36-9083-CD6B084BFF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390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1850800" y="1434700"/>
            <a:ext cx="8490400" cy="3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126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8"/>
          <p:cNvSpPr/>
          <p:nvPr/>
        </p:nvSpPr>
        <p:spPr>
          <a:xfrm flipH="1">
            <a:off x="-568538" y="-11293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8"/>
          <p:cNvSpPr/>
          <p:nvPr/>
        </p:nvSpPr>
        <p:spPr>
          <a:xfrm rot="10800000">
            <a:off x="-393045" y="-486934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8"/>
          <p:cNvSpPr/>
          <p:nvPr/>
        </p:nvSpPr>
        <p:spPr>
          <a:xfrm rot="-5400147">
            <a:off x="309953" y="-922167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8"/>
          <p:cNvSpPr/>
          <p:nvPr/>
        </p:nvSpPr>
        <p:spPr>
          <a:xfrm flipH="1">
            <a:off x="911355" y="8092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8"/>
          <p:cNvSpPr/>
          <p:nvPr/>
        </p:nvSpPr>
        <p:spPr>
          <a:xfrm flipH="1">
            <a:off x="3301421" y="888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8"/>
          <p:cNvSpPr/>
          <p:nvPr/>
        </p:nvSpPr>
        <p:spPr>
          <a:xfrm flipH="1">
            <a:off x="4231488" y="326300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8"/>
          <p:cNvSpPr/>
          <p:nvPr/>
        </p:nvSpPr>
        <p:spPr>
          <a:xfrm flipH="1">
            <a:off x="8755255" y="364733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8"/>
          <p:cNvSpPr/>
          <p:nvPr/>
        </p:nvSpPr>
        <p:spPr>
          <a:xfrm rot="10800000" flipH="1">
            <a:off x="3508128" y="590715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8"/>
          <p:cNvSpPr/>
          <p:nvPr/>
        </p:nvSpPr>
        <p:spPr>
          <a:xfrm>
            <a:off x="8403857" y="6158357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8"/>
          <p:cNvSpPr/>
          <p:nvPr/>
        </p:nvSpPr>
        <p:spPr>
          <a:xfrm rot="5399853">
            <a:off x="9943281" y="5097926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8"/>
          <p:cNvSpPr/>
          <p:nvPr/>
        </p:nvSpPr>
        <p:spPr>
          <a:xfrm rot="10800000" flipH="1">
            <a:off x="11083795" y="6026756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8"/>
          <p:cNvSpPr/>
          <p:nvPr/>
        </p:nvSpPr>
        <p:spPr>
          <a:xfrm rot="10800000" flipH="1">
            <a:off x="8606928" y="586082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8"/>
          <p:cNvSpPr/>
          <p:nvPr/>
        </p:nvSpPr>
        <p:spPr>
          <a:xfrm rot="10800000" flipH="1">
            <a:off x="7763661" y="6509656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8"/>
          <p:cNvSpPr/>
          <p:nvPr/>
        </p:nvSpPr>
        <p:spPr>
          <a:xfrm rot="10800000" flipH="1">
            <a:off x="11666561" y="564282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8"/>
          <p:cNvSpPr/>
          <p:nvPr/>
        </p:nvSpPr>
        <p:spPr>
          <a:xfrm rot="10800000" flipH="1">
            <a:off x="3153095" y="6384823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8"/>
          <p:cNvSpPr/>
          <p:nvPr/>
        </p:nvSpPr>
        <p:spPr>
          <a:xfrm flipH="1">
            <a:off x="241788" y="1106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7166283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63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42350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73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381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1727900" y="1750767"/>
            <a:ext cx="8736000" cy="19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1728100" y="3777767"/>
            <a:ext cx="8736000" cy="1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 rot="10800000" flipH="1">
            <a:off x="7153568" y="438039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9"/>
          <p:cNvSpPr/>
          <p:nvPr/>
        </p:nvSpPr>
        <p:spPr>
          <a:xfrm rot="10800000" flipH="1">
            <a:off x="6499401" y="5906643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9"/>
          <p:cNvSpPr/>
          <p:nvPr/>
        </p:nvSpPr>
        <p:spPr>
          <a:xfrm flipH="1">
            <a:off x="7153567" y="621823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9"/>
          <p:cNvSpPr/>
          <p:nvPr/>
        </p:nvSpPr>
        <p:spPr>
          <a:xfrm flipH="1">
            <a:off x="9585051" y="5843484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9"/>
          <p:cNvSpPr/>
          <p:nvPr/>
        </p:nvSpPr>
        <p:spPr>
          <a:xfrm flipH="1">
            <a:off x="8828366" y="4937935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9"/>
          <p:cNvSpPr/>
          <p:nvPr/>
        </p:nvSpPr>
        <p:spPr>
          <a:xfrm flipH="1">
            <a:off x="10443833" y="535603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9"/>
          <p:cNvSpPr/>
          <p:nvPr/>
        </p:nvSpPr>
        <p:spPr>
          <a:xfrm flipH="1">
            <a:off x="11854551" y="401005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9"/>
          <p:cNvSpPr/>
          <p:nvPr/>
        </p:nvSpPr>
        <p:spPr>
          <a:xfrm flipH="1">
            <a:off x="-346922" y="22215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" name="Google Shape;134;p9"/>
          <p:cNvSpPr/>
          <p:nvPr/>
        </p:nvSpPr>
        <p:spPr>
          <a:xfrm flipH="1">
            <a:off x="211309" y="-444616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9"/>
          <p:cNvSpPr/>
          <p:nvPr/>
        </p:nvSpPr>
        <p:spPr>
          <a:xfrm rot="10800000" flipH="1">
            <a:off x="4932967" y="5590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9"/>
          <p:cNvSpPr/>
          <p:nvPr/>
        </p:nvSpPr>
        <p:spPr>
          <a:xfrm rot="10800000" flipH="1">
            <a:off x="2414684" y="8474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9"/>
          <p:cNvSpPr/>
          <p:nvPr/>
        </p:nvSpPr>
        <p:spPr>
          <a:xfrm rot="10800000" flipH="1">
            <a:off x="-442899" y="-58105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9"/>
          <p:cNvSpPr/>
          <p:nvPr/>
        </p:nvSpPr>
        <p:spPr>
          <a:xfrm rot="10800000" flipH="1">
            <a:off x="1642700" y="14212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9"/>
          <p:cNvSpPr/>
          <p:nvPr/>
        </p:nvSpPr>
        <p:spPr>
          <a:xfrm rot="10800000" flipH="1">
            <a:off x="145184" y="2680867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8697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>
            <a:spLocks noGrp="1"/>
          </p:cNvSpPr>
          <p:nvPr>
            <p:ph type="body" idx="1"/>
          </p:nvPr>
        </p:nvSpPr>
        <p:spPr>
          <a:xfrm>
            <a:off x="958233" y="720000"/>
            <a:ext cx="4548800" cy="12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2" name="Google Shape;142;p10"/>
          <p:cNvSpPr/>
          <p:nvPr/>
        </p:nvSpPr>
        <p:spPr>
          <a:xfrm flipH="1">
            <a:off x="4568413" y="4075336"/>
            <a:ext cx="7982492" cy="2836256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10"/>
          <p:cNvSpPr/>
          <p:nvPr/>
        </p:nvSpPr>
        <p:spPr>
          <a:xfrm rot="10800000" flipH="1">
            <a:off x="7650254" y="4508707"/>
            <a:ext cx="4900647" cy="252508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10"/>
          <p:cNvSpPr/>
          <p:nvPr/>
        </p:nvSpPr>
        <p:spPr>
          <a:xfrm rot="315040">
            <a:off x="9741086" y="5946317"/>
            <a:ext cx="2819261" cy="132944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10"/>
          <p:cNvSpPr/>
          <p:nvPr/>
        </p:nvSpPr>
        <p:spPr>
          <a:xfrm flipH="1">
            <a:off x="7599403" y="637915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10"/>
          <p:cNvSpPr/>
          <p:nvPr/>
        </p:nvSpPr>
        <p:spPr>
          <a:xfrm flipH="1">
            <a:off x="10725019" y="5257567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10"/>
          <p:cNvSpPr/>
          <p:nvPr/>
        </p:nvSpPr>
        <p:spPr>
          <a:xfrm flipH="1">
            <a:off x="11301969" y="456955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10"/>
          <p:cNvSpPr/>
          <p:nvPr/>
        </p:nvSpPr>
        <p:spPr>
          <a:xfrm flipH="1">
            <a:off x="9923036" y="4742717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484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536633"/>
            <a:ext cx="1075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47988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69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20" name="Google Shape;1020;p69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05151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7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24" name="Google Shape;1024;p7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71674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20000"/>
                <a:lumOff val="80000"/>
              </a:schemeClr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59C05-7940-9862-5817-64D2D2CA0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200" y="1297254"/>
            <a:ext cx="10017600" cy="2593600"/>
          </a:xfrm>
        </p:spPr>
        <p:txBody>
          <a:bodyPr/>
          <a:lstStyle/>
          <a:p>
            <a:pPr rtl="1"/>
            <a:r>
              <a:rPr lang="he-IL" b="1" i="0" dirty="0">
                <a:solidFill>
                  <a:srgbClr val="153D6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מערכת מסייעת ליצירת דיאגרמות </a:t>
            </a:r>
            <a:r>
              <a:rPr lang="en-US" b="1" i="0" dirty="0">
                <a:solidFill>
                  <a:srgbClr val="153D6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UML </a:t>
            </a:r>
            <a:r>
              <a:rPr lang="he-IL" b="1" i="0" dirty="0">
                <a:solidFill>
                  <a:srgbClr val="153D6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מסוג </a:t>
            </a:r>
            <a:r>
              <a:rPr lang="en-US" b="1" i="0" dirty="0">
                <a:solidFill>
                  <a:srgbClr val="153D6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0FBF7-8D43-CFEB-04DE-4807F4EA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8971" y="3890854"/>
            <a:ext cx="3614057" cy="205988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74F6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Panther</a:t>
            </a:r>
            <a:endParaRPr lang="he-IL" sz="2400" b="1" dirty="0">
              <a:solidFill>
                <a:srgbClr val="074F6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1"/>
            <a:r>
              <a:rPr lang="he-IL" sz="2400" b="1" dirty="0" err="1">
                <a:solidFill>
                  <a:srgbClr val="074F6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למא</a:t>
            </a:r>
            <a:r>
              <a:rPr lang="he-IL" sz="2400" b="1" dirty="0">
                <a:solidFill>
                  <a:srgbClr val="074F6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אבו </a:t>
            </a:r>
            <a:r>
              <a:rPr lang="he-IL" sz="2400" b="1" dirty="0" err="1">
                <a:solidFill>
                  <a:srgbClr val="074F6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אלאנעאג</a:t>
            </a:r>
            <a:r>
              <a:rPr lang="he-IL" sz="2400" b="1" dirty="0">
                <a:solidFill>
                  <a:srgbClr val="074F6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</a:t>
            </a:r>
          </a:p>
          <a:p>
            <a:pPr rtl="1"/>
            <a:r>
              <a:rPr lang="he-IL" sz="2400" b="1" dirty="0">
                <a:solidFill>
                  <a:srgbClr val="074F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מוחמד </a:t>
            </a:r>
            <a:r>
              <a:rPr lang="he-IL" sz="2400" b="1" dirty="0" err="1">
                <a:solidFill>
                  <a:srgbClr val="074F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עיסאוי</a:t>
            </a:r>
            <a:endParaRPr lang="he-IL" sz="2400" b="1" dirty="0">
              <a:solidFill>
                <a:srgbClr val="074F6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1"/>
            <a:r>
              <a:rPr lang="he-IL" sz="2400" b="1" dirty="0" err="1">
                <a:solidFill>
                  <a:srgbClr val="074F6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ליאן</a:t>
            </a:r>
            <a:r>
              <a:rPr lang="he-IL" sz="2400" b="1" dirty="0">
                <a:solidFill>
                  <a:srgbClr val="074F6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אבו סיני </a:t>
            </a:r>
          </a:p>
          <a:p>
            <a:pPr rtl="1"/>
            <a:r>
              <a:rPr lang="he-IL" sz="2400" b="1" dirty="0">
                <a:solidFill>
                  <a:srgbClr val="074F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לנא יעקוב</a:t>
            </a:r>
            <a:b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1"/>
            <a:endParaRPr lang="he-IL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315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20000"/>
                <a:lumOff val="80000"/>
              </a:schemeClr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E1ED-7013-76C9-D6DF-0F452C9F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הערכת הפתרון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06B69-6A98-CBE2-2752-C29D264AE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43788"/>
            <a:ext cx="11204275" cy="5923169"/>
          </a:xfrm>
        </p:spPr>
        <p:txBody>
          <a:bodyPr>
            <a:noAutofit/>
          </a:bodyPr>
          <a:lstStyle/>
          <a:p>
            <a:pPr algn="r" rtl="1">
              <a:buNone/>
            </a:pP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לצורך הערכת הפתרון, השתמשנו ב־6 תיאורי מערכות מגוונים שנלקחו מתרגילים ומבחנים אמיתיים.</a:t>
            </a:r>
            <a:b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המערכות נבחרו כך שיכסו סוגים שונים של מערכות ומבנים לוגיים:</a:t>
            </a:r>
          </a:p>
          <a:p>
            <a:pPr algn="r" rtl="1"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- Movie Shop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מערכת להזמנת והשכרת סרטים</a:t>
            </a:r>
          </a:p>
          <a:p>
            <a:pPr algn="r" rtl="1"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Flights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מערכת ניהול טיסות, מטוסים וטייסים</a:t>
            </a:r>
          </a:p>
          <a:p>
            <a:pPr algn="r" rtl="1"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Bank System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מערכת חשבונות לקוחות כולל השקעות</a:t>
            </a:r>
          </a:p>
          <a:p>
            <a:pPr algn="r" rtl="1"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Company &amp; Departments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מערכת ארגונית עם משרדים ועובדים</a:t>
            </a:r>
          </a:p>
          <a:p>
            <a:pPr algn="r" rtl="1"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AreaDog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מערכת מבצעית לכלבים צבאיים הכוללת מידע חיישנים</a:t>
            </a:r>
          </a:p>
          <a:p>
            <a:pPr algn="r" rtl="1"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W2Rent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מערכת לניהול השכרת רכבים</a:t>
            </a:r>
          </a:p>
          <a:p>
            <a:pPr marL="0" indent="0" algn="r" rtl="1">
              <a:buNone/>
            </a:pP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לכל מערכת היה: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תיאור טקסטואלי מלא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תרשים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UML </a:t>
            </a: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מקורי 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תרשים שנוצר על ידי המערכת שלנו אחרי 5 </a:t>
            </a:r>
            <a:r>
              <a:rPr lang="he-IL" sz="2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פרומפטים</a:t>
            </a: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לשיפור</a:t>
            </a:r>
          </a:p>
          <a:p>
            <a:pPr algn="r" rtl="1"/>
            <a:endParaRPr lang="he-IL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8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20000"/>
                <a:lumOff val="80000"/>
              </a:schemeClr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C8A4-D7CF-D868-A276-EC580D6E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800" y="1654833"/>
            <a:ext cx="8490400" cy="3785600"/>
          </a:xfrm>
        </p:spPr>
        <p:txBody>
          <a:bodyPr wrap="square" anchor="ctr">
            <a:normAutofit/>
          </a:bodyPr>
          <a:lstStyle/>
          <a:p>
            <a:pPr rtl="1">
              <a:lnSpc>
                <a:spcPct val="90000"/>
              </a:lnSpc>
            </a:pPr>
            <a:r>
              <a:rPr lang="he-IL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תוצאות ומסקנות</a:t>
            </a:r>
            <a:b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525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lin ang="1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293CEBB-3408-77C9-6B15-922D20BC9A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497404"/>
              </p:ext>
            </p:extLst>
          </p:nvPr>
        </p:nvGraphicFramePr>
        <p:xfrm>
          <a:off x="225392" y="374393"/>
          <a:ext cx="11746867" cy="5526678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777518">
                  <a:extLst>
                    <a:ext uri="{9D8B030D-6E8A-4147-A177-3AD203B41FA5}">
                      <a16:colId xmlns:a16="http://schemas.microsoft.com/office/drawing/2014/main" val="4282696561"/>
                    </a:ext>
                  </a:extLst>
                </a:gridCol>
                <a:gridCol w="1463744">
                  <a:extLst>
                    <a:ext uri="{9D8B030D-6E8A-4147-A177-3AD203B41FA5}">
                      <a16:colId xmlns:a16="http://schemas.microsoft.com/office/drawing/2014/main" val="3670756406"/>
                    </a:ext>
                  </a:extLst>
                </a:gridCol>
                <a:gridCol w="1463744">
                  <a:extLst>
                    <a:ext uri="{9D8B030D-6E8A-4147-A177-3AD203B41FA5}">
                      <a16:colId xmlns:a16="http://schemas.microsoft.com/office/drawing/2014/main" val="4174044762"/>
                    </a:ext>
                  </a:extLst>
                </a:gridCol>
                <a:gridCol w="1232626">
                  <a:extLst>
                    <a:ext uri="{9D8B030D-6E8A-4147-A177-3AD203B41FA5}">
                      <a16:colId xmlns:a16="http://schemas.microsoft.com/office/drawing/2014/main" val="1093839099"/>
                    </a:ext>
                  </a:extLst>
                </a:gridCol>
                <a:gridCol w="1846657">
                  <a:extLst>
                    <a:ext uri="{9D8B030D-6E8A-4147-A177-3AD203B41FA5}">
                      <a16:colId xmlns:a16="http://schemas.microsoft.com/office/drawing/2014/main" val="2764734744"/>
                    </a:ext>
                  </a:extLst>
                </a:gridCol>
                <a:gridCol w="1219379">
                  <a:extLst>
                    <a:ext uri="{9D8B030D-6E8A-4147-A177-3AD203B41FA5}">
                      <a16:colId xmlns:a16="http://schemas.microsoft.com/office/drawing/2014/main" val="1739307305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3188777944"/>
                    </a:ext>
                  </a:extLst>
                </a:gridCol>
              </a:tblGrid>
              <a:tr h="3184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</a:rPr>
                        <a:t>Movie-Shop</a:t>
                      </a:r>
                      <a:endParaRPr lang="en-US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+mn-cs"/>
                      </a:endParaRPr>
                    </a:p>
                  </a:txBody>
                  <a:tcPr marL="44095" marR="44095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</a:rPr>
                        <a:t>Flights</a:t>
                      </a:r>
                      <a:endParaRPr lang="en-US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+mn-cs"/>
                      </a:endParaRPr>
                    </a:p>
                  </a:txBody>
                  <a:tcPr marL="44095" marR="44095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</a:rPr>
                        <a:t>Bank</a:t>
                      </a:r>
                      <a:endParaRPr lang="en-US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+mn-cs"/>
                      </a:endParaRPr>
                    </a:p>
                  </a:txBody>
                  <a:tcPr marL="44095" marR="44095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</a:rPr>
                        <a:t>Company</a:t>
                      </a:r>
                      <a:endParaRPr lang="en-US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+mn-cs"/>
                      </a:endParaRPr>
                    </a:p>
                  </a:txBody>
                  <a:tcPr marL="44095" marR="44095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</a:rPr>
                        <a:t>W2Rent</a:t>
                      </a:r>
                      <a:endParaRPr lang="en-US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+mn-cs"/>
                      </a:endParaRPr>
                    </a:p>
                  </a:txBody>
                  <a:tcPr marL="44095" marR="44095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</a:rPr>
                        <a:t>AreaDog</a:t>
                      </a:r>
                      <a:endParaRPr lang="en-US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+mn-cs"/>
                      </a:endParaRPr>
                    </a:p>
                  </a:txBody>
                  <a:tcPr marL="44095" marR="44095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e-IL" sz="1800" kern="100" dirty="0">
                          <a:solidFill>
                            <a:schemeClr val="bg1"/>
                          </a:solidFill>
                          <a:effectLst/>
                        </a:rPr>
                        <a:t>קריטריון</a:t>
                      </a:r>
                      <a:endParaRPr lang="en-US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+mn-cs"/>
                      </a:endParaRPr>
                    </a:p>
                  </a:txBody>
                  <a:tcPr marL="44095" marR="44095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09215"/>
                  </a:ext>
                </a:extLst>
              </a:tr>
              <a:tr h="13572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e-IL" sz="2400" b="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4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e-IL" sz="1800" kern="100" dirty="0">
                          <a:solidFill>
                            <a:srgbClr val="000000"/>
                          </a:solidFill>
                          <a:effectLst/>
                        </a:rPr>
                        <a:t>כיסוי דרישות המערכת</a:t>
                      </a:r>
                      <a:endParaRPr lang="en-US" sz="180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+mn-cs"/>
                      </a:endParaRPr>
                    </a:p>
                  </a:txBody>
                  <a:tcPr marL="44095" marR="44095" marT="0" marB="0"/>
                </a:tc>
                <a:extLst>
                  <a:ext uri="{0D108BD9-81ED-4DB2-BD59-A6C34878D82A}">
                    <a16:rowId xmlns:a16="http://schemas.microsoft.com/office/drawing/2014/main" val="3544089416"/>
                  </a:ext>
                </a:extLst>
              </a:tr>
              <a:tr h="10868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b="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e-IL" sz="1800" kern="100" dirty="0">
                          <a:solidFill>
                            <a:srgbClr val="000000"/>
                          </a:solidFill>
                          <a:effectLst/>
                        </a:rPr>
                        <a:t>דיוק בהגדרת הישויות</a:t>
                      </a:r>
                      <a:endParaRPr lang="en-US" sz="180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+mn-cs"/>
                      </a:endParaRPr>
                    </a:p>
                  </a:txBody>
                  <a:tcPr marL="44095" marR="44095" marT="0" marB="0"/>
                </a:tc>
                <a:extLst>
                  <a:ext uri="{0D108BD9-81ED-4DB2-BD59-A6C34878D82A}">
                    <a16:rowId xmlns:a16="http://schemas.microsoft.com/office/drawing/2014/main" val="3055651905"/>
                  </a:ext>
                </a:extLst>
              </a:tr>
              <a:tr h="809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b="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e-IL" sz="18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+mn-cs"/>
                        </a:rPr>
                        <a:t>דיוק בהגדרת השדות</a:t>
                      </a:r>
                      <a:endParaRPr lang="en-US" sz="180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+mn-cs"/>
                      </a:endParaRPr>
                    </a:p>
                  </a:txBody>
                  <a:tcPr marL="44095" marR="44095" marT="0" marB="0"/>
                </a:tc>
                <a:extLst>
                  <a:ext uri="{0D108BD9-81ED-4DB2-BD59-A6C34878D82A}">
                    <a16:rowId xmlns:a16="http://schemas.microsoft.com/office/drawing/2014/main" val="4228192872"/>
                  </a:ext>
                </a:extLst>
              </a:tr>
              <a:tr h="10868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e-IL" sz="2400" b="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4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e-IL" sz="1800" kern="100" dirty="0">
                          <a:solidFill>
                            <a:srgbClr val="000000"/>
                          </a:solidFill>
                          <a:effectLst/>
                        </a:rPr>
                        <a:t>קשרים בין רכיבים (קרדינליות, קומפוזיציה, היררכיות)</a:t>
                      </a:r>
                      <a:endParaRPr lang="en-US" sz="180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+mn-cs"/>
                      </a:endParaRPr>
                    </a:p>
                  </a:txBody>
                  <a:tcPr marL="44095" marR="44095" marT="0" marB="0"/>
                </a:tc>
                <a:extLst>
                  <a:ext uri="{0D108BD9-81ED-4DB2-BD59-A6C34878D82A}">
                    <a16:rowId xmlns:a16="http://schemas.microsoft.com/office/drawing/2014/main" val="3109468976"/>
                  </a:ext>
                </a:extLst>
              </a:tr>
              <a:tr h="8676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b="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e-IL" sz="1800" kern="100" dirty="0">
                          <a:solidFill>
                            <a:srgbClr val="000000"/>
                          </a:solidFill>
                          <a:effectLst/>
                        </a:rPr>
                        <a:t>מודולריות והרחבה עתידית</a:t>
                      </a:r>
                      <a:endParaRPr lang="en-US" sz="180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+mn-cs"/>
                      </a:endParaRPr>
                    </a:p>
                  </a:txBody>
                  <a:tcPr marL="44095" marR="44095" marT="0" marB="0"/>
                </a:tc>
                <a:extLst>
                  <a:ext uri="{0D108BD9-81ED-4DB2-BD59-A6C34878D82A}">
                    <a16:rowId xmlns:a16="http://schemas.microsoft.com/office/drawing/2014/main" val="1148042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827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20000"/>
                <a:lumOff val="80000"/>
              </a:schemeClr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C4EC5-9537-9122-A07C-716C73167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50370"/>
            <a:ext cx="10752000" cy="763600"/>
          </a:xfrm>
        </p:spPr>
        <p:txBody>
          <a:bodyPr/>
          <a:lstStyle/>
          <a:p>
            <a:pPr algn="r" rtl="1"/>
            <a:r>
              <a:rPr lang="he-IL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מסקנות כלליות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6E07A-B414-48CD-929C-1D92AC39B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013970"/>
            <a:ext cx="11196320" cy="5593660"/>
          </a:xfrm>
        </p:spPr>
        <p:txBody>
          <a:bodyPr>
            <a:normAutofit fontScale="85000" lnSpcReduction="20000"/>
          </a:bodyPr>
          <a:lstStyle/>
          <a:p>
            <a:pPr algn="r" rtl="1"/>
            <a:r>
              <a:rPr lang="he-IL" sz="2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המערכת מצליחה לייצר תרשימים עם כיסוי טוב ברמה בסיסית</a:t>
            </a:r>
            <a:r>
              <a:rPr lang="he-IL" sz="2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במיוחד עבור מערכות פשוטות יחסית , היא מזהה ישויות עיקריות, קשרים בסיסיים ומבנה היררכי פשוט.</a:t>
            </a:r>
          </a:p>
          <a:p>
            <a:pPr algn="r" rtl="1"/>
            <a:r>
              <a:rPr lang="he-IL" sz="2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במערכות מורכבות יותר (כגון </a:t>
            </a:r>
            <a:r>
              <a:rPr lang="en-US" sz="2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W2Rent </a:t>
            </a:r>
            <a:r>
              <a:rPr lang="he-IL" sz="2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ו-</a:t>
            </a:r>
            <a:r>
              <a:rPr lang="en-US" sz="2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AreaDog</a:t>
            </a:r>
            <a:r>
              <a:rPr lang="en-US" sz="2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) המערכת </a:t>
            </a:r>
            <a:r>
              <a:rPr lang="he-IL" sz="2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מצליחה לזהות </a:t>
            </a:r>
            <a:r>
              <a:rPr lang="he-IL" sz="2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את הישויות המרכזיות, </a:t>
            </a:r>
            <a:r>
              <a:rPr lang="he-IL" sz="2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אך מתקשה </a:t>
            </a:r>
            <a:r>
              <a:rPr lang="he-IL" sz="2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לחלץ את כל האלמנטים הדרושים ל־</a:t>
            </a:r>
            <a:r>
              <a:rPr lang="en-US" sz="2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 Diagram </a:t>
            </a:r>
            <a:r>
              <a:rPr lang="he-IL" sz="2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מלא ומדויק.</a:t>
            </a:r>
          </a:p>
          <a:p>
            <a:pPr algn="r" rtl="1"/>
            <a:r>
              <a:rPr lang="he-IL" sz="2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המודלים של המערכת </a:t>
            </a:r>
            <a:r>
              <a:rPr lang="he-IL" sz="2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חלקית מדויקים</a:t>
            </a:r>
            <a:r>
              <a:rPr lang="he-IL" sz="2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בהגדרת הישויות , לעיתים חסרים שדות מסוימים או קשרים בין המחלקות, אך כאשר קשר כן מופיע, הוא לרוב </a:t>
            </a:r>
            <a:r>
              <a:rPr lang="he-IL" sz="2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מדויק ונכון</a:t>
            </a:r>
            <a:r>
              <a:rPr lang="he-IL" sz="2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r" rtl="1"/>
            <a:r>
              <a:rPr lang="he-IL" sz="2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החולשה העיקרית היא בייצוג קומפוזיציות והיררכיות מורכבות.</a:t>
            </a:r>
          </a:p>
          <a:p>
            <a:pPr algn="r" rtl="1"/>
            <a:r>
              <a:rPr lang="he-IL" sz="2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המערכת מספקת בסיס יציב ומבטיח, אך נדרש עדיין שיקול דעת אנושי להשלמה ולדיוק מלא של התרשים.</a:t>
            </a:r>
          </a:p>
          <a:p>
            <a:pPr marL="114300" indent="0" algn="r" rtl="1">
              <a:buNone/>
            </a:pPr>
            <a:endParaRPr lang="he-IL" sz="2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he-IL" sz="2600" dirty="0"/>
              <a:t>מה לקחנו מזה ? </a:t>
            </a: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he-IL" sz="2600" dirty="0">
                <a:solidFill>
                  <a:srgbClr val="000000"/>
                </a:solidFill>
              </a:rPr>
              <a:t>אי אפשר לסמוך לחלוטין על התוצאה האוטומטית.</a:t>
            </a: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he-IL" sz="2600" dirty="0">
                <a:solidFill>
                  <a:srgbClr val="000000"/>
                </a:solidFill>
              </a:rPr>
              <a:t>חשוב מאוד </a:t>
            </a:r>
            <a:r>
              <a:rPr lang="he-IL" sz="2600" b="1" dirty="0">
                <a:solidFill>
                  <a:srgbClr val="000000"/>
                </a:solidFill>
              </a:rPr>
              <a:t>לבחון כל תרשים מול הדרישות המקוריות</a:t>
            </a:r>
            <a:r>
              <a:rPr lang="he-IL" sz="2600" dirty="0">
                <a:solidFill>
                  <a:srgbClr val="000000"/>
                </a:solidFill>
              </a:rPr>
              <a:t>, ולא רק להסתמך על התרשמות ראשונית מהנראות שלו.</a:t>
            </a: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he-IL" sz="2600" dirty="0">
                <a:solidFill>
                  <a:srgbClr val="000000"/>
                </a:solidFill>
              </a:rPr>
              <a:t>נחשפנו לחשיבות של שמירת גרסאות והיסטוריית שיחה , כדי לאפשר שיפור הדרגתי ולמידה מתהליך העבודה.</a:t>
            </a:r>
          </a:p>
          <a:p>
            <a:pPr algn="r" rtl="1"/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187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20000"/>
                <a:lumOff val="80000"/>
              </a:schemeClr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07AF-D315-9EE6-848E-0D15196F9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</p:spPr>
        <p:txBody>
          <a:bodyPr wrap="square" anchor="t">
            <a:noAutofit/>
          </a:bodyPr>
          <a:lstStyle/>
          <a:p>
            <a:pPr rtl="1">
              <a:lnSpc>
                <a:spcPct val="90000"/>
              </a:lnSpc>
            </a:pPr>
            <a:r>
              <a:rPr lang="he-IL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חוזקות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ומגבלות </a:t>
            </a:r>
            <a:br>
              <a:rPr lang="he-IL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8CBAA-300A-7FC8-4B5F-EC0B13029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73204" y="1371600"/>
            <a:ext cx="12451306" cy="5486400"/>
          </a:xfrm>
        </p:spPr>
        <p:txBody>
          <a:bodyPr wrap="square" anchor="t">
            <a:noAutofit/>
          </a:bodyPr>
          <a:lstStyle/>
          <a:p>
            <a:pPr marL="114300" indent="0" algn="r" rtl="1">
              <a:spcAft>
                <a:spcPts val="600"/>
              </a:spcAft>
              <a:buNone/>
            </a:pPr>
            <a:r>
              <a:rPr lang="he-IL" sz="2400" b="1" u="sng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חוזקות : </a:t>
            </a:r>
          </a:p>
          <a:p>
            <a:pPr algn="r" rt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מאפשרת יצירת דיאגרמות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UML </a:t>
            </a: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ללא צורך בידע מוקדם בקוד.</a:t>
            </a:r>
          </a:p>
          <a:p>
            <a:pPr algn="r" rt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תומכת בקלט בשפה טבעית. </a:t>
            </a:r>
          </a:p>
          <a:p>
            <a:pPr algn="r" rt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מציגה הסבר טקסטואלי ברור לכל שינוי בדיאגרמה.</a:t>
            </a:r>
          </a:p>
          <a:p>
            <a:pPr algn="r" rt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שומרת היסטוריה מלאה של הגרסאות עם אפשרות להשוואה.</a:t>
            </a:r>
          </a:p>
          <a:p>
            <a:pPr algn="r" rt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חוויית משתמש משופרת בזכות ממשק מודרני ונוח.</a:t>
            </a:r>
          </a:p>
          <a:p>
            <a:pPr algn="r" rt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מזהה היטב את הישויות המרכזיות במערכת (כמו משתמש, רכב, מחלקה).</a:t>
            </a:r>
          </a:p>
          <a:p>
            <a:pPr algn="r" rt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ברוב המקרים שומרת על קשרים נכונים בין המחלקות</a:t>
            </a:r>
          </a:p>
          <a:p>
            <a:pPr marL="114300" indent="0" algn="r" rtl="1">
              <a:spcAft>
                <a:spcPts val="600"/>
              </a:spcAft>
              <a:buNone/>
            </a:pPr>
            <a:r>
              <a:rPr lang="he-IL" sz="2400" b="1" u="sng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מגבלות  : </a:t>
            </a:r>
          </a:p>
          <a:p>
            <a:pPr marL="342900" indent="-342900" algn="r" rt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המערכת לעיתים מוסיפה אלמנטים שניתן היה לבחור לא להציג ב־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Diagram </a:t>
            </a:r>
          </a:p>
          <a:p>
            <a:pPr marL="342900" indent="-342900" algn="r" rt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המערכת לא מוסיפה שדות מתבקשים (כגון שם או מזהה) אם אינם מוזכרים במפורש בתיאור.</a:t>
            </a:r>
          </a:p>
          <a:p>
            <a:pPr marL="342900" indent="-342900" algn="r" rt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המערכת לא תמיד מזהה יחסים פונקציונליים בין ישויות</a:t>
            </a:r>
          </a:p>
          <a:p>
            <a:pPr marL="0" indent="0" algn="r" rtl="1">
              <a:spcAft>
                <a:spcPts val="600"/>
              </a:spcAft>
              <a:buNone/>
            </a:pPr>
            <a:endParaRPr lang="he-IL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365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20000"/>
                <a:lumOff val="80000"/>
              </a:schemeClr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38F922-6D64-0720-3B33-C78A39383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9CB8-4877-9D34-9B08-4457EE4B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הרחבות מתוכננות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3CA67-1299-51C8-F17A-CFADFF4A6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665"/>
            <a:ext cx="10515600" cy="466725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None/>
            </a:pP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כרגע אנחנו ממשיכים לפתח את המערכת ובוחנים כיוונים נוספים, ביניהם:</a:t>
            </a: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השוואה בין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Gemini</a:t>
            </a: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לבין מודלים אחרים של בינה מלאכותית, כדי לבדוק אם מתקבלות תוצאות טובות יותר </a:t>
            </a: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בדיקת התמודדות המערכת עם מגוון רחב של תיאורי מערכת: קצרים, ארוכים, לא מדויקים או מבולגנים , מתוך תרשימים ממערכות נוספות, לצורך הרחבת ההערכה</a:t>
            </a: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בחינת תגובת המערכת לשינויים מצטברים לאורך זמן ובדיקת האם התרשים נשאר עקבי ומעודכן</a:t>
            </a: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ניסיון לשפר את התוצאות באמצעות ניסוחי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Prompt</a:t>
            </a: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שונים מהשיטה הנוכחית</a:t>
            </a:r>
          </a:p>
        </p:txBody>
      </p:sp>
    </p:spTree>
    <p:extLst>
      <p:ext uri="{BB962C8B-B14F-4D97-AF65-F5344CB8AC3E}">
        <p14:creationId xmlns:p14="http://schemas.microsoft.com/office/powerpoint/2010/main" val="116680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20000"/>
                <a:lumOff val="80000"/>
              </a:schemeClr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033B-8D9D-C203-AD13-2D3CE2BCD5C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140800" y="2776800"/>
            <a:ext cx="3910400" cy="1304400"/>
          </a:xfrm>
        </p:spPr>
        <p:txBody>
          <a:bodyPr wrap="square" anchor="ctr">
            <a:noAutofit/>
          </a:bodyPr>
          <a:lstStyle/>
          <a:p>
            <a:pPr rtl="1">
              <a:lnSpc>
                <a:spcPct val="90000"/>
              </a:lnSpc>
            </a:pPr>
            <a:r>
              <a:rPr lang="he-IL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תודה רבה </a:t>
            </a:r>
            <a:br>
              <a:rPr lang="he-IL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שאלות ?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558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20000"/>
                <a:lumOff val="80000"/>
              </a:schemeClr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CB27-2D1C-8FC4-E648-26CA064E5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171" y="365125"/>
            <a:ext cx="10036629" cy="1325563"/>
          </a:xfrm>
        </p:spPr>
        <p:txBody>
          <a:bodyPr/>
          <a:lstStyle/>
          <a:p>
            <a:pPr algn="ctr" rtl="1"/>
            <a:r>
              <a:rPr lang="he-IL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הבעיה וחשיבותה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C3E7B-FAF2-BC3F-3BD5-67149FDE5E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r" rtl="1">
              <a:buNone/>
            </a:pPr>
            <a:r>
              <a:rPr lang="he-IL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חשיבות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>
              <a:buNone/>
            </a:pPr>
            <a:endParaRPr lang="he-IL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ייעול תהליך הניתוח והעיצוב.</a:t>
            </a:r>
          </a:p>
          <a:p>
            <a:pPr algn="r" rtl="1"/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מגדיל את ההבנה של המשתמש בתהליך הדיאגרמה.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7D3EB5-17C7-47EC-6E06-1B54CAB3C8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הבעיה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buNone/>
            </a:pPr>
            <a:endParaRPr lang="he-IL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תהליך יצירת דיאגרמות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UML </a:t>
            </a: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לעיתים ארוך, טכני ומבלבל, במיוחד למתחילים.</a:t>
            </a:r>
          </a:p>
          <a:p>
            <a:pPr algn="r" rtl="1"/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אין משוב טקסטואלי ברור או יכולת לעקוב אחר שינויים.</a:t>
            </a:r>
          </a:p>
        </p:txBody>
      </p:sp>
    </p:spTree>
    <p:extLst>
      <p:ext uri="{BB962C8B-B14F-4D97-AF65-F5344CB8AC3E}">
        <p14:creationId xmlns:p14="http://schemas.microsoft.com/office/powerpoint/2010/main" val="181122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20000"/>
                <a:lumOff val="80000"/>
              </a:schemeClr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1FD4-86EB-4856-AEDB-D6A4BA06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117" y="453576"/>
            <a:ext cx="10515600" cy="1325563"/>
          </a:xfrm>
        </p:spPr>
        <p:txBody>
          <a:bodyPr/>
          <a:lstStyle/>
          <a:p>
            <a:pPr algn="r" rtl="1"/>
            <a:r>
              <a:rPr lang="he-IL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איך זה התחיל: תהליך העבודה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286ED-AF7A-9CCC-5DEE-139C728BD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8829" y="1518249"/>
            <a:ext cx="10678886" cy="4799548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התחלנו את הדרך עם מערכת קיימת בקוד פתוח.</a:t>
            </a:r>
          </a:p>
          <a:p>
            <a:pPr algn="r" rtl="1"/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חקרנו יחד את הקוד המקורי כדי להבין את מבנה המערכת והאפשרויות לשיפור.</a:t>
            </a:r>
          </a:p>
          <a:p>
            <a:pPr algn="r" rtl="1"/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לאחר מכן חילקנו תפקידים:</a:t>
            </a: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שניים התמקדו בפיתוח ושדרוג הקוד, כולל חיבור ל-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Gemini </a:t>
            </a: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וניהול השיחה</a:t>
            </a: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אחת עיצבה ושיפרה את ממשק המשתמש</a:t>
            </a: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אחת אספה תיאורי מערכת שונים, הריצה אותם ובחנה את איכות התוצאות</a:t>
            </a:r>
          </a:p>
        </p:txBody>
      </p:sp>
    </p:spTree>
    <p:extLst>
      <p:ext uri="{BB962C8B-B14F-4D97-AF65-F5344CB8AC3E}">
        <p14:creationId xmlns:p14="http://schemas.microsoft.com/office/powerpoint/2010/main" val="197230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20000"/>
                <a:lumOff val="80000"/>
              </a:schemeClr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AAC78-9B5A-045A-43DE-61C56B70C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365126"/>
            <a:ext cx="10863943" cy="581931"/>
          </a:xfrm>
        </p:spPr>
        <p:txBody>
          <a:bodyPr>
            <a:noAutofit/>
          </a:bodyPr>
          <a:lstStyle/>
          <a:p>
            <a:pPr algn="r" rtl="1"/>
            <a:r>
              <a:rPr lang="he-IL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המערכת המקורית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E169E-17E1-92FA-884C-D03D69593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85" y="1117437"/>
            <a:ext cx="11484429" cy="552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6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20000"/>
                <a:lumOff val="80000"/>
              </a:schemeClr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3B1532-7759-2644-78F2-1741C828D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3405"/>
            <a:ext cx="5831839" cy="40800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F0DA1ED-BE55-9A2E-A441-61FFAC780B3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981" r="8142"/>
          <a:stretch>
            <a:fillRect/>
          </a:stretch>
        </p:blipFill>
        <p:spPr>
          <a:xfrm>
            <a:off x="5831840" y="856142"/>
            <a:ext cx="6441440" cy="600185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DA41C54-DFE9-C209-F10F-6E8A0D64E907}"/>
              </a:ext>
            </a:extLst>
          </p:cNvPr>
          <p:cNvCxnSpPr/>
          <p:nvPr/>
        </p:nvCxnSpPr>
        <p:spPr>
          <a:xfrm>
            <a:off x="5831840" y="0"/>
            <a:ext cx="0" cy="692912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8979E56-C110-83F3-4CCE-BB88B28195EC}"/>
              </a:ext>
            </a:extLst>
          </p:cNvPr>
          <p:cNvSpPr txBox="1"/>
          <p:nvPr/>
        </p:nvSpPr>
        <p:spPr>
          <a:xfrm>
            <a:off x="1092200" y="5269468"/>
            <a:ext cx="31597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800" i="1" dirty="0">
                <a:solidFill>
                  <a:schemeClr val="accent3">
                    <a:lumMod val="50000"/>
                  </a:schemeClr>
                </a:solidFill>
              </a:rPr>
              <a:t>Before</a:t>
            </a:r>
            <a:endParaRPr lang="he-IL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E6D135-070D-6D76-6976-D9081C6B61BB}"/>
              </a:ext>
            </a:extLst>
          </p:cNvPr>
          <p:cNvSpPr txBox="1"/>
          <p:nvPr/>
        </p:nvSpPr>
        <p:spPr>
          <a:xfrm>
            <a:off x="7223760" y="243405"/>
            <a:ext cx="31597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800" i="1" dirty="0">
                <a:solidFill>
                  <a:schemeClr val="accent3">
                    <a:lumMod val="50000"/>
                  </a:schemeClr>
                </a:solidFill>
              </a:rPr>
              <a:t>After</a:t>
            </a:r>
            <a:endParaRPr lang="he-IL" i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33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20000"/>
                <a:lumOff val="80000"/>
              </a:schemeClr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B6FB9E-2265-B00E-0CE2-832CF0091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343232"/>
              </p:ext>
            </p:extLst>
          </p:nvPr>
        </p:nvGraphicFramePr>
        <p:xfrm>
          <a:off x="103414" y="1883230"/>
          <a:ext cx="11985171" cy="4282091"/>
        </p:xfrm>
        <a:graphic>
          <a:graphicData uri="http://schemas.openxmlformats.org/drawingml/2006/table">
            <a:tbl>
              <a:tblPr firstCol="1" bandRow="1"/>
              <a:tblGrid>
                <a:gridCol w="6449786">
                  <a:extLst>
                    <a:ext uri="{9D8B030D-6E8A-4147-A177-3AD203B41FA5}">
                      <a16:colId xmlns:a16="http://schemas.microsoft.com/office/drawing/2014/main" val="2144726982"/>
                    </a:ext>
                  </a:extLst>
                </a:gridCol>
                <a:gridCol w="5535385">
                  <a:extLst>
                    <a:ext uri="{9D8B030D-6E8A-4147-A177-3AD203B41FA5}">
                      <a16:colId xmlns:a16="http://schemas.microsoft.com/office/drawing/2014/main" val="1974770773"/>
                    </a:ext>
                  </a:extLst>
                </a:gridCol>
              </a:tblGrid>
              <a:tr h="6451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e-IL" sz="24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+mn-cs"/>
                        </a:rPr>
                        <a:t>אחרי (המערכת המשופרת)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e-IL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+mn-cs"/>
                        </a:rPr>
                        <a:t>לפני (המערכת המקורית)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739654"/>
                  </a:ext>
                </a:extLst>
              </a:tr>
              <a:tr h="909247">
                <a:tc>
                  <a:txBody>
                    <a:bodyPr/>
                    <a:lstStyle/>
                    <a:p>
                      <a:pPr marL="342900" marR="0" lvl="0" indent="-342900" algn="r" rtl="1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he-IL" sz="24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+mn-cs"/>
                        </a:rPr>
                        <a:t>המשתמש יכול לתקשר עם המערכת ולהציע שיפורים לדיאגרמה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D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"/>
                      </a:pPr>
                      <a:r>
                        <a:rPr lang="he-IL" sz="24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+mn-cs"/>
                        </a:rPr>
                        <a:t>לא הייתה אפשרות למשתמש לתת משוב או להציע שינויים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685465"/>
                  </a:ext>
                </a:extLst>
              </a:tr>
              <a:tr h="909247">
                <a:tc>
                  <a:txBody>
                    <a:bodyPr/>
                    <a:lstStyle/>
                    <a:p>
                      <a:pPr marL="342900" marR="0" lvl="0" indent="-342900" algn="r" rtl="1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he-IL" sz="24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+mn-cs"/>
                        </a:rPr>
                        <a:t>המערכת מספקת הסבר בשפה טבעית לכל שינוי שנעשה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D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"/>
                      </a:pPr>
                      <a:r>
                        <a:rPr lang="he-IL" sz="24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+mn-cs"/>
                        </a:rPr>
                        <a:t>לא סופק הסבר טקסטואלי על הדיאגרמה או על השינויים שנעשו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277928"/>
                  </a:ext>
                </a:extLst>
              </a:tr>
              <a:tr h="909247">
                <a:tc>
                  <a:txBody>
                    <a:bodyPr/>
                    <a:lstStyle/>
                    <a:p>
                      <a:pPr marL="342900" marR="0" lvl="0" indent="-342900" algn="r" rtl="1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he-IL" sz="24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+mn-cs"/>
                        </a:rPr>
                        <a:t>נשמרת היסטוריה מלאה של הדיאגרמות עם אפשרות להשוואה בין גרסאות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D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"/>
                      </a:pPr>
                      <a:r>
                        <a:rPr lang="he-IL" sz="24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+mn-cs"/>
                        </a:rPr>
                        <a:t>לא נשמרו גרסאות קודמות של הדיאגרמה ולא הייתה אפשרות להשוות ביניהן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307653"/>
                  </a:ext>
                </a:extLst>
              </a:tr>
              <a:tr h="909247">
                <a:tc>
                  <a:txBody>
                    <a:bodyPr/>
                    <a:lstStyle/>
                    <a:p>
                      <a:pPr marL="342900" marR="0" lvl="0" indent="-342900" algn="r" rtl="1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"/>
                      </a:pPr>
                      <a:r>
                        <a:rPr lang="he-IL" sz="24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+mn-cs"/>
                        </a:rPr>
                        <a:t>ניתן לייצא את כל השיחה והתוצאות כקובץ 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+mn-cs"/>
                        </a:rPr>
                        <a:t>.</a:t>
                      </a:r>
                      <a:r>
                        <a:rPr lang="en-US" sz="2400" kern="1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+mn-cs"/>
                        </a:rPr>
                        <a:t>json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+mn-cs"/>
                        </a:rPr>
                        <a:t> </a:t>
                      </a:r>
                      <a:r>
                        <a:rPr lang="he-IL" sz="24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+mn-cs"/>
                        </a:rPr>
                        <a:t>או 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+mn-cs"/>
                        </a:rPr>
                        <a:t>.csv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6DE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e-IL" sz="24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+mn-cs"/>
                        </a:rPr>
                        <a:t> 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105473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73DBFEEF-D1A7-D411-CE08-55D9C2C34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92679"/>
            <a:ext cx="10515600" cy="1325563"/>
          </a:xfrm>
        </p:spPr>
        <p:txBody>
          <a:bodyPr/>
          <a:lstStyle/>
          <a:p>
            <a:pPr algn="ctr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האתגרים במערכת המקורית והפתרון שלנו</a:t>
            </a:r>
          </a:p>
        </p:txBody>
      </p:sp>
    </p:spTree>
    <p:extLst>
      <p:ext uri="{BB962C8B-B14F-4D97-AF65-F5344CB8AC3E}">
        <p14:creationId xmlns:p14="http://schemas.microsoft.com/office/powerpoint/2010/main" val="241991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20000"/>
                <a:lumOff val="80000"/>
              </a:schemeClr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FFE150-501F-E9A0-2D42-D4E8F778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כלים וטכנולוגיות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86ABF-7A9B-E7D7-9E04-577D31464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Gemini API </a:t>
            </a: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הפקת קוד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PLANTUML </a:t>
            </a: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מטקסט חופשי</a:t>
            </a:r>
          </a:p>
          <a:p>
            <a:pPr algn="r" rtl="1"/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PlantUML</a:t>
            </a: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הפקת דיאגרמות מקוד 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PlantUML </a:t>
            </a:r>
          </a:p>
          <a:p>
            <a:pPr algn="r" rtl="1"/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 + Tailwind CSS</a:t>
            </a: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בניית ממשק ועיצוב    </a:t>
            </a:r>
          </a:p>
          <a:p>
            <a:pPr algn="r" rtl="1"/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Node.js + use server</a:t>
            </a: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הרצת פעולות מאובטחות בצד השרת</a:t>
            </a:r>
          </a:p>
          <a:p>
            <a:pPr algn="r" rtl="1"/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CSV / JSON</a:t>
            </a: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ייצוא השיחות</a:t>
            </a:r>
          </a:p>
          <a:p>
            <a:pPr marL="0" indent="0" algn="r" rtl="1">
              <a:buNone/>
            </a:pPr>
            <a:endParaRPr lang="he-IL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8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20000"/>
                <a:lumOff val="80000"/>
              </a:schemeClr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33BD-71B1-A233-9BBE-097C969D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914" y="0"/>
            <a:ext cx="10297886" cy="1325563"/>
          </a:xfrm>
        </p:spPr>
        <p:txBody>
          <a:bodyPr>
            <a:normAutofit/>
          </a:bodyPr>
          <a:lstStyle/>
          <a:p>
            <a:pPr algn="r" rtl="1"/>
            <a:r>
              <a:rPr lang="he-IL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תכן הפתרון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58A4DF-C760-1553-8CA7-225FAB632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914" y="683260"/>
            <a:ext cx="9729365" cy="5900054"/>
          </a:xfrm>
        </p:spPr>
      </p:pic>
    </p:spTree>
    <p:extLst>
      <p:ext uri="{BB962C8B-B14F-4D97-AF65-F5344CB8AC3E}">
        <p14:creationId xmlns:p14="http://schemas.microsoft.com/office/powerpoint/2010/main" val="217257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87C5E-D126-A167-4A31-957F4CB4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ysClr val="windowText" lastClr="000000"/>
                </a:solidFill>
              </a:rPr>
              <a:t>prompt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ED034-E455-593F-5FF1-491190ACE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53591"/>
            <a:ext cx="10752000" cy="4938596"/>
          </a:xfrm>
          <a:noFill/>
          <a:ln>
            <a:noFill/>
          </a:ln>
        </p:spPr>
        <p:txBody>
          <a:bodyPr/>
          <a:lstStyle/>
          <a:p>
            <a:pPr marL="114300" indent="0">
              <a:buNone/>
            </a:pPr>
            <a:r>
              <a:rPr lang="en-US" i="1" dirty="0">
                <a:solidFill>
                  <a:sysClr val="windowText" lastClr="000000"/>
                </a:solidFill>
              </a:rPr>
              <a:t>`</a:t>
            </a:r>
            <a:r>
              <a:rPr lang="en-US" sz="2400" dirty="0">
                <a:solidFill>
                  <a:sysClr val="windowText" lastClr="000000"/>
                </a:solidFill>
                <a:latin typeface="+mn-lt"/>
              </a:rPr>
              <a:t>You are a software engineer expert in UML diagrams.</a:t>
            </a:r>
          </a:p>
          <a:p>
            <a:pPr marL="114300" indent="0">
              <a:buNone/>
            </a:pPr>
            <a:r>
              <a:rPr lang="en-US" sz="2400" dirty="0">
                <a:solidFill>
                  <a:sysClr val="windowText" lastClr="000000"/>
                </a:solidFill>
                <a:latin typeface="+mn-lt"/>
              </a:rPr>
              <a:t>Generate a </a:t>
            </a:r>
            <a:r>
              <a:rPr lang="en-US" sz="2400" dirty="0" err="1">
                <a:solidFill>
                  <a:srgbClr val="000000"/>
                </a:solidFill>
                <a:latin typeface="+mn-lt"/>
              </a:rPr>
              <a:t>PlantUML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-compliant</a:t>
            </a:r>
            <a:r>
              <a:rPr lang="en-US" sz="2400" i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400" i="1" dirty="0">
                <a:solidFill>
                  <a:schemeClr val="accent3">
                    <a:lumMod val="25000"/>
                  </a:schemeClr>
                </a:solidFill>
                <a:latin typeface="+mn-lt"/>
              </a:rPr>
              <a:t>${</a:t>
            </a:r>
            <a:r>
              <a:rPr lang="en-US" sz="2400" i="1" dirty="0" err="1">
                <a:solidFill>
                  <a:schemeClr val="accent3">
                    <a:lumMod val="25000"/>
                  </a:schemeClr>
                </a:solidFill>
                <a:latin typeface="+mn-lt"/>
              </a:rPr>
              <a:t>diagramType</a:t>
            </a:r>
            <a:r>
              <a:rPr lang="en-US" sz="2400" i="1" dirty="0">
                <a:solidFill>
                  <a:schemeClr val="accent3">
                    <a:lumMod val="25000"/>
                  </a:schemeClr>
                </a:solidFill>
                <a:latin typeface="+mn-lt"/>
              </a:rPr>
              <a:t>} </a:t>
            </a:r>
            <a:r>
              <a:rPr lang="en-US" sz="2400" dirty="0">
                <a:solidFill>
                  <a:sysClr val="windowText" lastClr="000000"/>
                </a:solidFill>
                <a:latin typeface="+mn-lt"/>
              </a:rPr>
              <a:t>diagram from the following system description</a:t>
            </a:r>
            <a:r>
              <a:rPr lang="en-US" sz="2400" i="1" dirty="0">
                <a:solidFill>
                  <a:sysClr val="windowText" lastClr="000000"/>
                </a:solidFill>
                <a:latin typeface="+mn-lt"/>
              </a:rPr>
              <a:t>: </a:t>
            </a:r>
            <a:r>
              <a:rPr lang="en-US" sz="2400" i="1" dirty="0">
                <a:solidFill>
                  <a:schemeClr val="accent3">
                    <a:lumMod val="25000"/>
                  </a:schemeClr>
                </a:solidFill>
                <a:latin typeface="+mn-lt"/>
              </a:rPr>
              <a:t>"${description}“</a:t>
            </a:r>
          </a:p>
          <a:p>
            <a:pPr marL="114300" indent="0">
              <a:buNone/>
            </a:pPr>
            <a:r>
              <a:rPr lang="en-US" sz="2400" dirty="0">
                <a:solidFill>
                  <a:sysClr val="windowText" lastClr="000000"/>
                </a:solidFill>
                <a:latin typeface="+mn-lt"/>
              </a:rPr>
              <a:t>Use only updated </a:t>
            </a:r>
            <a:r>
              <a:rPr lang="en-US" sz="2400" dirty="0" err="1">
                <a:solidFill>
                  <a:sysClr val="windowText" lastClr="000000"/>
                </a:solidFill>
                <a:latin typeface="+mn-lt"/>
              </a:rPr>
              <a:t>PlantUML</a:t>
            </a:r>
            <a:r>
              <a:rPr lang="en-US" sz="2400" dirty="0">
                <a:solidFill>
                  <a:sysClr val="windowText" lastClr="000000"/>
                </a:solidFill>
                <a:latin typeface="+mn-lt"/>
              </a:rPr>
              <a:t> syntax. </a:t>
            </a:r>
          </a:p>
          <a:p>
            <a:pPr marL="114300" indent="0">
              <a:buNone/>
            </a:pPr>
            <a:r>
              <a:rPr lang="en-US" sz="2400" dirty="0">
                <a:solidFill>
                  <a:sysClr val="windowText" lastClr="000000"/>
                </a:solidFill>
                <a:latin typeface="+mn-lt"/>
              </a:rPr>
              <a:t>Output ONLY the UML code block without markdown, text, or explanations.</a:t>
            </a:r>
          </a:p>
          <a:p>
            <a:pPr marL="114300" indent="0">
              <a:buNone/>
            </a:pPr>
            <a:r>
              <a:rPr lang="en-US" sz="2400" dirty="0">
                <a:solidFill>
                  <a:sysClr val="windowText" lastClr="000000"/>
                </a:solidFill>
                <a:latin typeface="+mn-lt"/>
              </a:rPr>
              <a:t>Example:@</a:t>
            </a:r>
            <a:r>
              <a:rPr lang="en-US" sz="2400" dirty="0" err="1">
                <a:solidFill>
                  <a:sysClr val="windowText" lastClr="000000"/>
                </a:solidFill>
                <a:latin typeface="+mn-lt"/>
              </a:rPr>
              <a:t>startuml</a:t>
            </a:r>
            <a:r>
              <a:rPr lang="en-US" sz="2400" dirty="0">
                <a:solidFill>
                  <a:sysClr val="windowText" lastClr="000000"/>
                </a:solidFill>
                <a:latin typeface="+mn-lt"/>
              </a:rPr>
              <a:t> </a:t>
            </a:r>
          </a:p>
          <a:p>
            <a:pPr marL="114300" indent="0">
              <a:buNone/>
            </a:pPr>
            <a:r>
              <a:rPr lang="en-US" sz="2400" dirty="0">
                <a:solidFill>
                  <a:sysClr val="windowText" lastClr="000000"/>
                </a:solidFill>
                <a:latin typeface="+mn-lt"/>
              </a:rPr>
              <a:t>class A </a:t>
            </a:r>
          </a:p>
          <a:p>
            <a:pPr marL="114300" indent="0">
              <a:buNone/>
            </a:pPr>
            <a:r>
              <a:rPr lang="en-US" sz="2400" dirty="0">
                <a:solidFill>
                  <a:sysClr val="windowText" lastClr="000000"/>
                </a:solidFill>
                <a:latin typeface="+mn-lt"/>
              </a:rPr>
              <a:t>class B </a:t>
            </a:r>
          </a:p>
          <a:p>
            <a:pPr marL="114300" indent="0">
              <a:buNone/>
            </a:pPr>
            <a:r>
              <a:rPr lang="en-US" sz="2400" dirty="0">
                <a:solidFill>
                  <a:sysClr val="windowText" lastClr="000000"/>
                </a:solidFill>
                <a:latin typeface="+mn-lt"/>
              </a:rPr>
              <a:t>A --&gt; B : connects to @enduml</a:t>
            </a:r>
          </a:p>
          <a:p>
            <a:pPr marL="114300" indent="0">
              <a:buNone/>
            </a:pPr>
            <a:r>
              <a:rPr lang="en-US" sz="2400" dirty="0">
                <a:solidFill>
                  <a:sysClr val="windowText" lastClr="000000"/>
                </a:solidFill>
                <a:latin typeface="+mn-lt"/>
              </a:rPr>
              <a:t>Refer to the following templates for syntax guidance:${</a:t>
            </a:r>
            <a:r>
              <a:rPr lang="en-US" sz="2400" dirty="0" err="1">
                <a:solidFill>
                  <a:sysClr val="windowText" lastClr="000000"/>
                </a:solidFill>
                <a:latin typeface="+mn-lt"/>
              </a:rPr>
              <a:t>JSON.stringify</a:t>
            </a:r>
            <a:r>
              <a:rPr lang="en-US" sz="2400" dirty="0">
                <a:solidFill>
                  <a:sysClr val="windowText" lastClr="000000"/>
                </a:solidFill>
                <a:latin typeface="+mn-lt"/>
              </a:rPr>
              <a:t>(</a:t>
            </a:r>
            <a:r>
              <a:rPr lang="en-US" sz="2400" dirty="0" err="1">
                <a:solidFill>
                  <a:sysClr val="windowText" lastClr="000000"/>
                </a:solidFill>
                <a:latin typeface="+mn-lt"/>
              </a:rPr>
              <a:t>diagramTemplates</a:t>
            </a:r>
            <a:r>
              <a:rPr lang="en-US" sz="2400" dirty="0">
                <a:solidFill>
                  <a:sysClr val="windowText" lastClr="000000"/>
                </a:solidFill>
                <a:latin typeface="+mn-lt"/>
              </a:rPr>
              <a:t>)}`</a:t>
            </a:r>
            <a:endParaRPr lang="he-IL" dirty="0">
              <a:solidFill>
                <a:sysClr val="windowText" lastClr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6170792"/>
      </p:ext>
    </p:extLst>
  </p:cSld>
  <p:clrMapOvr>
    <a:masterClrMapping/>
  </p:clrMapOvr>
</p:sld>
</file>

<file path=ppt/theme/theme1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Aquatic and Physical Therapy Center XL by Slidesgo</Template>
  <TotalTime>1508</TotalTime>
  <Words>867</Words>
  <Application>Microsoft Office PowerPoint</Application>
  <PresentationFormat>Widescreen</PresentationFormat>
  <Paragraphs>151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32" baseType="lpstr">
      <vt:lpstr>Anaheim</vt:lpstr>
      <vt:lpstr>Aptos</vt:lpstr>
      <vt:lpstr>Arial</vt:lpstr>
      <vt:lpstr>Calibri</vt:lpstr>
      <vt:lpstr>Fira Sans Condensed</vt:lpstr>
      <vt:lpstr>Josefin Sans</vt:lpstr>
      <vt:lpstr>Open Sans</vt:lpstr>
      <vt:lpstr>Open Sans Light</vt:lpstr>
      <vt:lpstr>Open Sans SemiBold</vt:lpstr>
      <vt:lpstr>Proxima Nova</vt:lpstr>
      <vt:lpstr>Proxima Nova Semibold</vt:lpstr>
      <vt:lpstr>Roboto Condensed Light</vt:lpstr>
      <vt:lpstr>Wingdings</vt:lpstr>
      <vt:lpstr>Aquatic and Physical Therapy Center XL by Slidesgo</vt:lpstr>
      <vt:lpstr>Slidesgo Final Pages</vt:lpstr>
      <vt:lpstr>1_Slidesgo Final Pages</vt:lpstr>
      <vt:lpstr>מערכת מסייעת ליצירת דיאגרמות  UML  מסוג Class</vt:lpstr>
      <vt:lpstr>הבעיה וחשיבותה</vt:lpstr>
      <vt:lpstr>איך זה התחיל: תהליך העבודה</vt:lpstr>
      <vt:lpstr>המערכת המקורית</vt:lpstr>
      <vt:lpstr>PowerPoint Presentation</vt:lpstr>
      <vt:lpstr>האתגרים במערכת המקורית והפתרון שלנו</vt:lpstr>
      <vt:lpstr>כלים וטכנולוגיות</vt:lpstr>
      <vt:lpstr>תכן הפתרון </vt:lpstr>
      <vt:lpstr>prompt</vt:lpstr>
      <vt:lpstr>הערכת הפתרון</vt:lpstr>
      <vt:lpstr>תוצאות ומסקנות </vt:lpstr>
      <vt:lpstr>PowerPoint Presentation</vt:lpstr>
      <vt:lpstr>מסקנות כלליות</vt:lpstr>
      <vt:lpstr>חוזקות  ומגבלות  </vt:lpstr>
      <vt:lpstr>הרחבות מתוכננות</vt:lpstr>
      <vt:lpstr>תודה רבה  שאלות ?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layan abu sinni</dc:creator>
  <cp:lastModifiedBy>lama abo alnaaj</cp:lastModifiedBy>
  <cp:revision>33</cp:revision>
  <dcterms:created xsi:type="dcterms:W3CDTF">2025-06-02T15:28:13Z</dcterms:created>
  <dcterms:modified xsi:type="dcterms:W3CDTF">2025-08-30T14:56:57Z</dcterms:modified>
</cp:coreProperties>
</file>