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772400" cy="1470025"/>
          </a:xfrm>
        </p:spPr>
        <p:txBody>
          <a:bodyPr/>
          <a:lstStyle/>
          <a:p>
            <a:r>
              <a:rPr lang="fr-FR" dirty="0" err="1" smtClean="0"/>
              <a:t>DataCamp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sujet et de l’équipe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70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    - Source : data.gouv.fr et justice.gouv.fr</a:t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  <a:p>
            <a:pPr marL="13716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- Choix de l’affichage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389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Back end : </a:t>
            </a:r>
            <a:r>
              <a:rPr lang="fr-FR" dirty="0" err="1" smtClean="0"/>
              <a:t>Pierre_r</a:t>
            </a:r>
            <a:r>
              <a:rPr lang="fr-FR" dirty="0" smtClean="0"/>
              <a:t>, </a:t>
            </a:r>
            <a:r>
              <a:rPr lang="fr-FR" dirty="0" err="1" smtClean="0"/>
              <a:t>Janvro_a</a:t>
            </a:r>
            <a:r>
              <a:rPr lang="fr-FR" dirty="0" smtClean="0"/>
              <a:t>, </a:t>
            </a:r>
            <a:r>
              <a:rPr lang="fr-FR" dirty="0" err="1" smtClean="0"/>
              <a:t>Salvet_t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Front end : </a:t>
            </a:r>
            <a:r>
              <a:rPr lang="fr-FR" dirty="0" err="1" smtClean="0"/>
              <a:t>Miot_e</a:t>
            </a:r>
            <a:r>
              <a:rPr lang="fr-FR" dirty="0" smtClean="0"/>
              <a:t>, </a:t>
            </a:r>
            <a:r>
              <a:rPr lang="fr-FR" dirty="0" err="1" smtClean="0"/>
              <a:t>Daoud_l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r>
              <a:rPr lang="fr-FR" dirty="0" smtClean="0"/>
              <a:t>http</a:t>
            </a:r>
            <a:r>
              <a:rPr lang="fr-FR" dirty="0"/>
              <a:t>://localhost/Datacamp/site/</a:t>
            </a:r>
          </a:p>
        </p:txBody>
      </p:sp>
    </p:spTree>
    <p:extLst>
      <p:ext uri="{BB962C8B-B14F-4D97-AF65-F5344CB8AC3E}">
        <p14:creationId xmlns:p14="http://schemas.microsoft.com/office/powerpoint/2010/main" val="240401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50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38</Words>
  <Application>Microsoft Office PowerPoint</Application>
  <PresentationFormat>Affichage à l'écran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Apex</vt:lpstr>
      <vt:lpstr>DataCamp</vt:lpstr>
      <vt:lpstr>Choix des données</vt:lpstr>
      <vt:lpstr>Partie technique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Théo</dc:creator>
  <cp:lastModifiedBy>Théo</cp:lastModifiedBy>
  <cp:revision>1</cp:revision>
  <dcterms:created xsi:type="dcterms:W3CDTF">2014-04-27T13:49:07Z</dcterms:created>
  <dcterms:modified xsi:type="dcterms:W3CDTF">2014-04-27T13:59:21Z</dcterms:modified>
</cp:coreProperties>
</file>