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3"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0"/>
  </p:normalViewPr>
  <p:slideViewPr>
    <p:cSldViewPr snapToGrid="0" snapToObjects="1">
      <p:cViewPr varScale="1">
        <p:scale>
          <a:sx n="148" d="100"/>
          <a:sy n="148" d="100"/>
        </p:scale>
        <p:origin x="6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hyperlink" Target="https://pandas.pydata.org/" TargetMode="External"/><Relationship Id="rId4" Type="http://schemas.openxmlformats.org/officeDocument/2006/relationships/hyperlink" Target="https://stackoverflow.com/" TargetMode="External"/><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en-GB" dirty="0" smtClean="0"/>
              <a:t>Documentary Movies Rating over 121 years</a:t>
            </a:r>
            <a:endParaRPr lang="en" dirty="0"/>
          </a:p>
        </p:txBody>
      </p:sp>
      <p:sp>
        <p:nvSpPr>
          <p:cNvPr id="55" name="Shape 55"/>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r>
              <a:rPr lang="en-GB" dirty="0" smtClean="0"/>
              <a:t>Lama </a:t>
            </a:r>
            <a:r>
              <a:rPr lang="en-GB" dirty="0" err="1" smtClean="0"/>
              <a:t>Hamadeh</a:t>
            </a:r>
            <a:endParaRPr lang="en" dirty="0"/>
          </a:p>
        </p:txBody>
      </p:sp>
      <p:sp>
        <p:nvSpPr>
          <p:cNvPr id="56" name="Shape 56"/>
          <p:cNvSpPr txBox="1"/>
          <p:nvPr/>
        </p:nvSpPr>
        <p:spPr>
          <a:xfrm>
            <a:off x="248475" y="4029300"/>
            <a:ext cx="3711600" cy="792600"/>
          </a:xfrm>
          <a:prstGeom prst="rect">
            <a:avLst/>
          </a:prstGeom>
          <a:solidFill>
            <a:srgbClr val="FFE599"/>
          </a:solidFill>
          <a:ln w="9525" cap="flat" cmpd="sng">
            <a:solidFill>
              <a:srgbClr val="000000"/>
            </a:solidFill>
            <a:prstDash val="solid"/>
            <a:round/>
            <a:headEnd type="none" w="med" len="med"/>
            <a:tailEnd type="none" w="med" len="med"/>
          </a:ln>
        </p:spPr>
        <p:txBody>
          <a:bodyPr lIns="91425" tIns="91425" rIns="91425" bIns="91425" anchor="t" anchorCtr="0">
            <a:noAutofit/>
          </a:bodyPr>
          <a:lstStyle/>
          <a:p>
            <a:pPr lvl="0">
              <a:spcBef>
                <a:spcPts val="0"/>
              </a:spcBef>
              <a:buNone/>
            </a:pPr>
            <a:r>
              <a:rPr lang="en"/>
              <a:t>To make a copy for your presentation, use “File-&gt;Download”.  No need to request edit permission.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Dataset(s)</a:t>
            </a:r>
          </a:p>
        </p:txBody>
      </p:sp>
      <p:sp>
        <p:nvSpPr>
          <p:cNvPr id="62" name="Shape 6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dirty="0"/>
              <a:t>Which dataset did you use of the following:</a:t>
            </a:r>
          </a:p>
          <a:p>
            <a:pPr marL="457200" lvl="0" indent="-228600" rtl="0">
              <a:spcBef>
                <a:spcPts val="0"/>
              </a:spcBef>
              <a:buChar char="-"/>
            </a:pPr>
            <a:r>
              <a:rPr lang="en" dirty="0"/>
              <a:t>Soccer Dataset</a:t>
            </a:r>
          </a:p>
          <a:p>
            <a:pPr marL="457200" lvl="0" indent="-228600" rtl="0">
              <a:spcBef>
                <a:spcPts val="0"/>
              </a:spcBef>
              <a:buChar char="-"/>
            </a:pPr>
            <a:r>
              <a:rPr lang="en" b="1" dirty="0">
                <a:solidFill>
                  <a:schemeClr val="tx1"/>
                </a:solidFill>
              </a:rPr>
              <a:t>IMDB Movie Dataset</a:t>
            </a:r>
          </a:p>
          <a:p>
            <a:pPr marL="457200" lvl="0" indent="-228600" rtl="0">
              <a:spcBef>
                <a:spcPts val="0"/>
              </a:spcBef>
              <a:buChar char="-"/>
            </a:pPr>
            <a:r>
              <a:rPr lang="en" dirty="0"/>
              <a:t>World Development Indicators Dataset</a:t>
            </a:r>
          </a:p>
          <a:p>
            <a:pPr lvl="0">
              <a:spcBef>
                <a:spcPts val="0"/>
              </a:spcBef>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Motivation</a:t>
            </a:r>
          </a:p>
        </p:txBody>
      </p:sp>
      <p:sp>
        <p:nvSpPr>
          <p:cNvPr id="68" name="Shape 6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sz="1600" dirty="0"/>
              <a:t>Describe the problem you want to solve with the data.  It may relate closely with your research question, but your goal here is to make your audience care about the project/problem you are trying to solve.  You need to articulate the problem you are exploring and why (and for whom) insight would be valuable</a:t>
            </a:r>
            <a:r>
              <a:rPr lang="en" sz="1600" dirty="0" smtClean="0"/>
              <a:t>.</a:t>
            </a:r>
            <a:endParaRPr lang="en-GB" sz="1600" dirty="0" smtClean="0"/>
          </a:p>
          <a:p>
            <a:pPr lvl="0" rtl="0">
              <a:spcBef>
                <a:spcPts val="0"/>
              </a:spcBef>
              <a:buNone/>
            </a:pPr>
            <a:r>
              <a:rPr lang="en-GB" sz="1600" dirty="0" smtClean="0">
                <a:solidFill>
                  <a:schemeClr val="tx1"/>
                </a:solidFill>
              </a:rPr>
              <a:t>In this mini project, I have used the ’movies’ data base to investigate the behaviour of documentary movies over the studied years, i.e., over 120 years. By the end of this project, we can see:</a:t>
            </a:r>
          </a:p>
          <a:p>
            <a:pPr marL="285750" indent="-285750"/>
            <a:r>
              <a:rPr lang="en-GB" sz="1600" dirty="0" smtClean="0">
                <a:solidFill>
                  <a:schemeClr val="tx1"/>
                </a:solidFill>
              </a:rPr>
              <a:t>The rating behaviour towards documentary movies</a:t>
            </a:r>
          </a:p>
          <a:p>
            <a:pPr marL="285750" indent="-285750"/>
            <a:r>
              <a:rPr lang="en-GB" sz="1600" dirty="0" smtClean="0">
                <a:solidFill>
                  <a:schemeClr val="tx1"/>
                </a:solidFill>
              </a:rPr>
              <a:t>The  production process of such movies over the years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Research Question(s)</a:t>
            </a:r>
          </a:p>
        </p:txBody>
      </p:sp>
      <p:sp>
        <p:nvSpPr>
          <p:cNvPr id="74" name="Shape 7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dirty="0"/>
              <a:t>What is your research question you aim to answer using the dataset?  Be sure the research question is well defined (see project description for details</a:t>
            </a:r>
            <a:r>
              <a:rPr lang="en" dirty="0" smtClean="0"/>
              <a:t>).</a:t>
            </a:r>
            <a:endParaRPr lang="en-GB" dirty="0" smtClean="0"/>
          </a:p>
          <a:p>
            <a:pPr lvl="0">
              <a:spcBef>
                <a:spcPts val="0"/>
              </a:spcBef>
              <a:buNone/>
            </a:pPr>
            <a:r>
              <a:rPr lang="en-GB" dirty="0" smtClean="0">
                <a:solidFill>
                  <a:schemeClr val="tx1"/>
                </a:solidFill>
              </a:rPr>
              <a:t>How the rating behaviour changes towards documentary movies over 121 years?</a:t>
            </a:r>
            <a:endParaRPr lang="en"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0"/>
            <a:ext cx="6858000" cy="5143500"/>
          </a:xfrm>
          <a:prstGeom prst="rect">
            <a:avLst/>
          </a:prstGeom>
        </p:spPr>
      </p:pic>
      <p:sp>
        <p:nvSpPr>
          <p:cNvPr id="2" name="Title 1"/>
          <p:cNvSpPr>
            <a:spLocks noGrp="1"/>
          </p:cNvSpPr>
          <p:nvPr>
            <p:ph type="title"/>
          </p:nvPr>
        </p:nvSpPr>
        <p:spPr>
          <a:xfrm>
            <a:off x="234062" y="108595"/>
            <a:ext cx="8520600" cy="572700"/>
          </a:xfrm>
        </p:spPr>
        <p:txBody>
          <a:bodyPr/>
          <a:lstStyle/>
          <a:p>
            <a:r>
              <a:rPr lang="en-US" dirty="0" smtClean="0"/>
              <a:t>Findings</a:t>
            </a:r>
            <a:endParaRPr lang="en-US" dirty="0"/>
          </a:p>
        </p:txBody>
      </p:sp>
      <p:sp>
        <p:nvSpPr>
          <p:cNvPr id="4" name="Text Placeholder 3"/>
          <p:cNvSpPr>
            <a:spLocks noGrp="1"/>
          </p:cNvSpPr>
          <p:nvPr>
            <p:ph type="body" idx="1"/>
          </p:nvPr>
        </p:nvSpPr>
        <p:spPr>
          <a:xfrm>
            <a:off x="294447" y="789889"/>
            <a:ext cx="2396994" cy="3997771"/>
          </a:xfrm>
        </p:spPr>
        <p:txBody>
          <a:bodyPr/>
          <a:lstStyle/>
          <a:p>
            <a:r>
              <a:rPr lang="en-US" sz="1400" dirty="0" smtClean="0">
                <a:solidFill>
                  <a:schemeClr val="tx1"/>
                </a:solidFill>
              </a:rPr>
              <a:t>In the adjacent scatter plot, we can see how the ratings of the documentary movies changes over 121 years.</a:t>
            </a:r>
          </a:p>
          <a:p>
            <a:r>
              <a:rPr lang="en-US" sz="1400" dirty="0" smtClean="0">
                <a:solidFill>
                  <a:schemeClr val="tx1"/>
                </a:solidFill>
              </a:rPr>
              <a:t>The </a:t>
            </a:r>
            <a:r>
              <a:rPr lang="en-US" sz="1400" dirty="0">
                <a:solidFill>
                  <a:schemeClr val="tx1"/>
                </a:solidFill>
              </a:rPr>
              <a:t>mean </a:t>
            </a:r>
            <a:r>
              <a:rPr lang="en-US" sz="1400" dirty="0" smtClean="0">
                <a:solidFill>
                  <a:schemeClr val="tx1"/>
                </a:solidFill>
              </a:rPr>
              <a:t>ratings value of the overall documented movies is around 3.5.</a:t>
            </a:r>
          </a:p>
          <a:p>
            <a:r>
              <a:rPr lang="en-US" sz="1400" dirty="0" smtClean="0">
                <a:solidFill>
                  <a:schemeClr val="tx1"/>
                </a:solidFill>
              </a:rPr>
              <a:t>Also, it </a:t>
            </a:r>
            <a:r>
              <a:rPr lang="en-US" sz="1400" dirty="0">
                <a:solidFill>
                  <a:schemeClr val="tx1"/>
                </a:solidFill>
              </a:rPr>
              <a:t>can be seen that the production of documentary movies has dramatically increased starting from year 2000 onwards</a:t>
            </a:r>
            <a:r>
              <a:rPr lang="en-US" sz="1400" dirty="0" smtClean="0">
                <a:solidFill>
                  <a:schemeClr val="tx1"/>
                </a:solidFill>
              </a:rPr>
              <a:t>.</a:t>
            </a:r>
          </a:p>
          <a:p>
            <a:endParaRPr lang="en-US" sz="1400" dirty="0">
              <a:solidFill>
                <a:schemeClr val="tx1"/>
              </a:solidFill>
            </a:endParaRPr>
          </a:p>
          <a:p>
            <a:endParaRPr lang="en-US" sz="1400" dirty="0">
              <a:solidFill>
                <a:schemeClr val="tx1"/>
              </a:solidFill>
            </a:endParaRPr>
          </a:p>
        </p:txBody>
      </p:sp>
    </p:spTree>
    <p:extLst>
      <p:ext uri="{BB962C8B-B14F-4D97-AF65-F5344CB8AC3E}">
        <p14:creationId xmlns:p14="http://schemas.microsoft.com/office/powerpoint/2010/main" val="1527206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Acknowledgements</a:t>
            </a:r>
          </a:p>
        </p:txBody>
      </p:sp>
      <p:sp>
        <p:nvSpPr>
          <p:cNvPr id="86" name="Shape 86"/>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dirty="0"/>
              <a:t>Did you use other informal analysis to inform your work?  Did you get feedback on your work by friends or colleagues? Etc.  </a:t>
            </a:r>
          </a:p>
          <a:p>
            <a:pPr lvl="0" rtl="0">
              <a:spcBef>
                <a:spcPts val="0"/>
              </a:spcBef>
              <a:buNone/>
            </a:pPr>
            <a:r>
              <a:rPr lang="en" dirty="0"/>
              <a:t>If you had no one give you feedback, it’s okay to say that</a:t>
            </a:r>
            <a:r>
              <a:rPr lang="en" dirty="0" smtClean="0"/>
              <a:t>.</a:t>
            </a:r>
            <a:endParaRPr lang="en-GB" dirty="0"/>
          </a:p>
          <a:p>
            <a:pPr lvl="0" rtl="0">
              <a:spcBef>
                <a:spcPts val="0"/>
              </a:spcBef>
              <a:buNone/>
            </a:pPr>
            <a:r>
              <a:rPr lang="en-GB" dirty="0" smtClean="0">
                <a:solidFill>
                  <a:schemeClr val="tx1"/>
                </a:solidFill>
              </a:rPr>
              <a:t>I have done this work by myself. No one has given me any feedback.</a:t>
            </a:r>
            <a:endParaRPr lang="en"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References</a:t>
            </a:r>
          </a:p>
        </p:txBody>
      </p:sp>
      <p:sp>
        <p:nvSpPr>
          <p:cNvPr id="92" name="Shape 9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dirty="0"/>
              <a:t>If applicable, report any references you used in your work.  For example, you may have used a research paper from X to help guide your analysis.  You should cite that work here. If you did all the work on your own, please state this</a:t>
            </a:r>
            <a:r>
              <a:rPr lang="en" dirty="0" smtClean="0"/>
              <a:t>.</a:t>
            </a:r>
            <a:endParaRPr lang="en-GB" dirty="0" smtClean="0"/>
          </a:p>
          <a:p>
            <a:pPr lvl="0" rtl="0">
              <a:spcBef>
                <a:spcPts val="0"/>
              </a:spcBef>
              <a:buNone/>
            </a:pPr>
            <a:r>
              <a:rPr lang="en-GB" dirty="0" smtClean="0">
                <a:solidFill>
                  <a:schemeClr val="tx1"/>
                </a:solidFill>
              </a:rPr>
              <a:t>I have used:</a:t>
            </a:r>
          </a:p>
          <a:p>
            <a:pPr lvl="0">
              <a:buNone/>
            </a:pPr>
            <a:r>
              <a:rPr lang="en-GB" dirty="0">
                <a:solidFill>
                  <a:schemeClr val="tx1"/>
                </a:solidFill>
                <a:hlinkClick r:id="rId3"/>
              </a:rPr>
              <a:t>https://</a:t>
            </a:r>
            <a:r>
              <a:rPr lang="en-GB" dirty="0" smtClean="0">
                <a:solidFill>
                  <a:schemeClr val="tx1"/>
                </a:solidFill>
                <a:hlinkClick r:id="rId3"/>
              </a:rPr>
              <a:t>pandas.pydata.org</a:t>
            </a:r>
            <a:endParaRPr lang="en-GB" dirty="0" smtClean="0">
              <a:solidFill>
                <a:schemeClr val="tx1"/>
              </a:solidFill>
            </a:endParaRPr>
          </a:p>
          <a:p>
            <a:pPr lvl="0">
              <a:buNone/>
            </a:pPr>
            <a:r>
              <a:rPr lang="en-GB" dirty="0">
                <a:solidFill>
                  <a:schemeClr val="tx1"/>
                </a:solidFill>
                <a:hlinkClick r:id="rId4"/>
              </a:rPr>
              <a:t>https://</a:t>
            </a:r>
            <a:r>
              <a:rPr lang="en-GB" dirty="0" smtClean="0">
                <a:solidFill>
                  <a:schemeClr val="tx1"/>
                </a:solidFill>
                <a:hlinkClick r:id="rId4"/>
              </a:rPr>
              <a:t>stackoverflow.com</a:t>
            </a:r>
            <a:endParaRPr lang="en-GB" dirty="0" smtClean="0">
              <a:solidFill>
                <a:schemeClr val="tx1"/>
              </a:solidFill>
            </a:endParaRPr>
          </a:p>
          <a:p>
            <a:pPr lvl="0">
              <a:buNone/>
            </a:pPr>
            <a:endParaRPr lang="en-GB" dirty="0"/>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385</Words>
  <Application>Microsoft Macintosh PowerPoint</Application>
  <PresentationFormat>On-screen Show (16:9)</PresentationFormat>
  <Paragraphs>29</Paragraphs>
  <Slides>7</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simple-light-2</vt:lpstr>
      <vt:lpstr>Documentary Movies Rating over 121 years</vt:lpstr>
      <vt:lpstr>Dataset(s)</vt:lpstr>
      <vt:lpstr>Motivation</vt:lpstr>
      <vt:lpstr>Research Question(s)</vt:lpstr>
      <vt:lpstr>Findings</vt:lpstr>
      <vt:lpstr>Acknowledgements</vt:lpstr>
      <vt:lpstr>References</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Documentary Movies Rating over 121 years</dc:title>
  <cp:lastModifiedBy>Hamadeh, Lama</cp:lastModifiedBy>
  <cp:revision>3</cp:revision>
  <dcterms:modified xsi:type="dcterms:W3CDTF">2017-08-10T12:57:36Z</dcterms:modified>
</cp:coreProperties>
</file>