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60" r:id="rId6"/>
    <p:sldId id="264" r:id="rId7"/>
    <p:sldId id="268" r:id="rId8"/>
    <p:sldId id="263" r:id="rId9"/>
    <p:sldId id="261" r:id="rId10"/>
    <p:sldId id="262" r:id="rId11"/>
    <p:sldId id="265" r:id="rId12"/>
    <p:sldId id="266" r:id="rId13"/>
    <p:sldId id="267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87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7961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251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004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562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35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0328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301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802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806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7417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03EE-387D-430A-AC37-7C895C7F01B9}" type="datetimeFigureOut">
              <a:rPr lang="ar-SA" smtClean="0"/>
              <a:t>12/05/43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47B7-C1A0-44B5-BD68-0C6D38C2385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8926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0"/>
          <a:stretch/>
        </p:blipFill>
        <p:spPr>
          <a:xfrm>
            <a:off x="-16602" y="12623"/>
            <a:ext cx="2558835" cy="2781443"/>
          </a:xfrm>
          <a:prstGeom prst="rect">
            <a:avLst/>
          </a:prstGeom>
        </p:spPr>
      </p:pic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study of the gender in the tweeter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r>
              <a:rPr lang="en-US" dirty="0" smtClean="0"/>
              <a:t>Lama </a:t>
            </a:r>
            <a:r>
              <a:rPr lang="en-US" dirty="0" err="1" smtClean="0"/>
              <a:t>AlKhateeb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7022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 Evaluation and Selection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ar-S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The entire dataset of  records was split into 80/20 train vs. test. </a:t>
            </a:r>
            <a:endParaRPr lang="ar-S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2560637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7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Geneder&amp;Geneder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conifidence</a:t>
            </a:r>
            <a:endParaRPr lang="ar-S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792"/>
            <a:ext cx="8229600" cy="3566779"/>
          </a:xfrm>
        </p:spPr>
      </p:pic>
    </p:spTree>
    <p:extLst>
      <p:ext uri="{BB962C8B-B14F-4D97-AF65-F5344CB8AC3E}">
        <p14:creationId xmlns:p14="http://schemas.microsoft.com/office/powerpoint/2010/main" val="163859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6104305" cy="4809982"/>
          </a:xfrm>
        </p:spPr>
      </p:pic>
    </p:spTree>
    <p:extLst>
      <p:ext uri="{BB962C8B-B14F-4D97-AF65-F5344CB8AC3E}">
        <p14:creationId xmlns:p14="http://schemas.microsoft.com/office/powerpoint/2010/main" val="276458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Tweets</a:t>
            </a:r>
            <a:endParaRPr lang="ar-S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3" y="1340768"/>
            <a:ext cx="8928038" cy="4608512"/>
          </a:xfrm>
        </p:spPr>
      </p:pic>
    </p:spTree>
    <p:extLst>
      <p:ext uri="{BB962C8B-B14F-4D97-AF65-F5344CB8AC3E}">
        <p14:creationId xmlns:p14="http://schemas.microsoft.com/office/powerpoint/2010/main" val="240504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2" y="260648"/>
            <a:ext cx="6498097" cy="6470717"/>
          </a:xfrm>
        </p:spPr>
      </p:pic>
    </p:spTree>
    <p:extLst>
      <p:ext uri="{BB962C8B-B14F-4D97-AF65-F5344CB8AC3E}">
        <p14:creationId xmlns:p14="http://schemas.microsoft.com/office/powerpoint/2010/main" val="412345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dirty="0" smtClean="0"/>
              <a:t>Male 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4" y="836712"/>
            <a:ext cx="8303674" cy="5883747"/>
          </a:xfrm>
        </p:spPr>
      </p:pic>
    </p:spTree>
    <p:extLst>
      <p:ext uri="{BB962C8B-B14F-4D97-AF65-F5344CB8AC3E}">
        <p14:creationId xmlns:p14="http://schemas.microsoft.com/office/powerpoint/2010/main" val="65822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7776864" cy="5705997"/>
          </a:xfrm>
        </p:spPr>
      </p:pic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 smtClean="0"/>
              <a:t>Female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9665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The 5 most common words used by females are 'like', 'get', 'one', 'love', 'day'.</a:t>
            </a:r>
          </a:p>
          <a:p>
            <a:pPr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The 5 most common words used by males are 'like', 'get', 'one', 'time', 'go'.</a:t>
            </a:r>
            <a:endParaRPr lang="ar-SA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45024"/>
            <a:ext cx="2560637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55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-241277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Abstract: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The goal of this project was to use classification models to predict With the credibility of the tweeter's gender, whether that is true or not most popular words.</a:t>
            </a:r>
            <a:endParaRPr lang="ar-SA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691" t="-46271" r="132516" b="46271"/>
          <a:stretch/>
        </p:blipFill>
        <p:spPr bwMode="auto">
          <a:xfrm>
            <a:off x="2093914" y="2041525"/>
            <a:ext cx="2387652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52320"/>
            <a:ext cx="2560637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53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b="1" dirty="0"/>
              <a:t/>
            </a:r>
            <a:br>
              <a:rPr lang="en-US" b="1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3" y="1124744"/>
            <a:ext cx="8229600" cy="27649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The dataset contains 20050 </a:t>
            </a:r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datapoint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 with 26 features for each, The features I am using, such as gender ,gender confidence , profile , profile confidence , </a:t>
            </a:r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fav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  number , text , tweet count ,  The features are   integer , float , string and </a:t>
            </a:r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bool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ar-SA" dirty="0"/>
          </a:p>
        </p:txBody>
      </p:sp>
      <p:sp>
        <p:nvSpPr>
          <p:cNvPr id="4" name="مربع نص 3"/>
          <p:cNvSpPr txBox="1"/>
          <p:nvPr/>
        </p:nvSpPr>
        <p:spPr>
          <a:xfrm>
            <a:off x="611560" y="4005064"/>
            <a:ext cx="73448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sz="36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columns&gt;&gt;&gt;&gt;&gt;14columns</a:t>
            </a:r>
            <a:r>
              <a:rPr lang="en-US" dirty="0" smtClean="0"/>
              <a:t>)</a:t>
            </a:r>
            <a:endParaRPr lang="ar-SA" dirty="0"/>
          </a:p>
        </p:txBody>
      </p:sp>
      <p:sp>
        <p:nvSpPr>
          <p:cNvPr id="5" name="مستطيل 4"/>
          <p:cNvSpPr/>
          <p:nvPr/>
        </p:nvSpPr>
        <p:spPr>
          <a:xfrm>
            <a:off x="1662656" y="5145431"/>
            <a:ext cx="5875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The goal is a gender</a:t>
            </a:r>
            <a:endParaRPr lang="ar-SA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13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Geneder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(object)</a:t>
            </a:r>
            <a:endParaRPr lang="ar-S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Male</a:t>
            </a:r>
          </a:p>
          <a:p>
            <a:pPr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Female</a:t>
            </a:r>
          </a:p>
          <a:p>
            <a:pPr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Brand</a:t>
            </a:r>
          </a:p>
          <a:p>
            <a:pPr algn="l" rtl="0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Unknouwn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Nan</a:t>
            </a:r>
            <a:endParaRPr lang="ar-SA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l" rtl="0">
              <a:buNone/>
            </a:pPr>
            <a:endParaRPr lang="ar-SA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84984"/>
            <a:ext cx="2560637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71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ar-S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Bef>
                <a:spcPct val="0"/>
              </a:spcBef>
              <a:buNone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Feature Engineering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Converting categorical features into numerical 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features</a:t>
            </a:r>
            <a:endParaRPr lang="ar-SA" dirty="0">
              <a:solidFill>
                <a:schemeClr val="tx1">
                  <a:tint val="75000"/>
                </a:schemeClr>
              </a:solidFill>
            </a:endParaRPr>
          </a:p>
          <a:p>
            <a:endParaRPr lang="ar-S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12976"/>
            <a:ext cx="2560637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5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COMMUNICATION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6" y="1767943"/>
            <a:ext cx="7784127" cy="4190476"/>
          </a:xfrm>
        </p:spPr>
      </p:pic>
    </p:spTree>
    <p:extLst>
      <p:ext uri="{BB962C8B-B14F-4D97-AF65-F5344CB8AC3E}">
        <p14:creationId xmlns:p14="http://schemas.microsoft.com/office/powerpoint/2010/main" val="378764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sz="3600" u="sng" dirty="0" err="1">
                <a:solidFill>
                  <a:schemeClr val="accent1">
                    <a:lumMod val="75000"/>
                  </a:schemeClr>
                </a:solidFill>
              </a:rPr>
              <a:t>Heatmap</a:t>
            </a:r>
            <a:endParaRPr lang="ar-SA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1" y="692696"/>
            <a:ext cx="7438940" cy="6144278"/>
          </a:xfrm>
        </p:spPr>
      </p:pic>
    </p:spTree>
    <p:extLst>
      <p:ext uri="{BB962C8B-B14F-4D97-AF65-F5344CB8AC3E}">
        <p14:creationId xmlns:p14="http://schemas.microsoft.com/office/powerpoint/2010/main" val="194944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ctr" rtl="1">
              <a:spcBef>
                <a:spcPct val="0"/>
              </a:spcBef>
            </a:pPr>
            <a:r>
              <a:rPr lang="en-US" sz="4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TOOLS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1556792"/>
            <a:ext cx="8424936" cy="4525963"/>
          </a:xfrm>
        </p:spPr>
        <p:txBody>
          <a:bodyPr/>
          <a:lstStyle/>
          <a:p>
            <a:pPr lvl="0" algn="l" rtl="0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Numpy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 and Pandas for data processing</a:t>
            </a:r>
          </a:p>
          <a:p>
            <a:pPr lvl="0" algn="l" rtl="0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Scikit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-learn for modeling</a:t>
            </a:r>
          </a:p>
          <a:p>
            <a:pPr lvl="0" algn="l" rtl="0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Matplotlib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Seaborn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 for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visualization</a:t>
            </a:r>
          </a:p>
          <a:p>
            <a:pPr lvl="0" algn="l" rtl="0"/>
            <a:r>
              <a:rPr lang="en-US" dirty="0" err="1" smtClean="0">
                <a:solidFill>
                  <a:schemeClr val="tx1">
                    <a:tint val="75000"/>
                  </a:schemeClr>
                </a:solidFill>
              </a:rPr>
              <a:t>Nltk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and string for </a:t>
            </a:r>
            <a:r>
              <a:rPr lang="en-US" dirty="0" err="1" smtClean="0">
                <a:solidFill>
                  <a:schemeClr val="tx1">
                    <a:tint val="75000"/>
                  </a:schemeClr>
                </a:solidFill>
              </a:rPr>
              <a:t>txet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l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959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ALGORITHMS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/>
          <a:lstStyle/>
          <a:p>
            <a:pPr algn="l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Models</a:t>
            </a:r>
          </a:p>
          <a:p>
            <a:pPr lvl="0"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Logistic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Regression (The best model)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lvl="0"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Decision Tree Classifier</a:t>
            </a:r>
          </a:p>
          <a:p>
            <a:pPr lvl="0"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Gaussian Naive-Bayes</a:t>
            </a:r>
          </a:p>
          <a:p>
            <a:pPr lvl="0"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Random Forest Classifier</a:t>
            </a:r>
          </a:p>
          <a:p>
            <a:pPr lvl="0" algn="l" rtl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K-Nearest </a:t>
            </a:r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Neighbours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algn="l"/>
            <a:endParaRPr lang="ar-S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40968"/>
            <a:ext cx="2560637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94794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222</Words>
  <Application>Microsoft Office PowerPoint</Application>
  <PresentationFormat>عرض على الشاشة (3:4)‏</PresentationFormat>
  <Paragraphs>40</Paragraphs>
  <Slides>17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18" baseType="lpstr">
      <vt:lpstr>نسق Office</vt:lpstr>
      <vt:lpstr>The study of the gender in the tweeter </vt:lpstr>
      <vt:lpstr>Abstract: </vt:lpstr>
      <vt:lpstr>Data </vt:lpstr>
      <vt:lpstr>Geneder(object)</vt:lpstr>
      <vt:lpstr> </vt:lpstr>
      <vt:lpstr>COMMUNICATION </vt:lpstr>
      <vt:lpstr>Heatmap</vt:lpstr>
      <vt:lpstr>TOOLS </vt:lpstr>
      <vt:lpstr>ALGORITHMS </vt:lpstr>
      <vt:lpstr>Model Evaluation and Selection </vt:lpstr>
      <vt:lpstr>Geneder&amp;Geneder conifidence</vt:lpstr>
      <vt:lpstr>عرض تقديمي في PowerPoint</vt:lpstr>
      <vt:lpstr>Number of Tweets</vt:lpstr>
      <vt:lpstr>عرض تقديمي في PowerPoint</vt:lpstr>
      <vt:lpstr>Male </vt:lpstr>
      <vt:lpstr>Female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bc</dc:creator>
  <cp:lastModifiedBy>bc</cp:lastModifiedBy>
  <cp:revision>15</cp:revision>
  <dcterms:created xsi:type="dcterms:W3CDTF">2021-12-15T17:16:34Z</dcterms:created>
  <dcterms:modified xsi:type="dcterms:W3CDTF">2021-12-16T02:09:36Z</dcterms:modified>
</cp:coreProperties>
</file>