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8" r:id="rId3"/>
    <p:sldId id="280" r:id="rId4"/>
    <p:sldId id="281" r:id="rId5"/>
    <p:sldId id="274" r:id="rId6"/>
    <p:sldId id="279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  <p:embeddedFont>
      <p:font typeface="Share Tech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6749E-47FF-4590-BEDE-A5E687ED1EF9}">
  <a:tblStyle styleId="{C1C6749E-47FF-4590-BEDE-A5E687ED1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44" autoAdjust="0"/>
  </p:normalViewPr>
  <p:slideViewPr>
    <p:cSldViewPr snapToGrid="0">
      <p:cViewPr varScale="1">
        <p:scale>
          <a:sx n="57" d="100"/>
          <a:sy n="57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8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7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Lama </a:t>
            </a:r>
            <a:r>
              <a:rPr lang="en-US" dirty="0" err="1"/>
              <a:t>Alziyad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T509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46936" y="1077942"/>
            <a:ext cx="5558897" cy="1695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ar-SA" dirty="0"/>
            </a:br>
            <a:r>
              <a:rPr lang="en-US" dirty="0"/>
              <a:t>EDR </a:t>
            </a:r>
            <a:br>
              <a:rPr lang="en-US" dirty="0"/>
            </a:br>
            <a:r>
              <a:rPr lang="en-US" dirty="0"/>
              <a:t>Commercial</a:t>
            </a:r>
            <a:r>
              <a:rPr lang="ar-SA" dirty="0"/>
              <a:t> </a:t>
            </a:r>
            <a:r>
              <a:rPr lang="en" dirty="0">
                <a:solidFill>
                  <a:schemeClr val="accent2"/>
                </a:solidFill>
              </a:rPr>
              <a:t>RECORD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395366" y="1506669"/>
            <a:ext cx="40173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QAUSTION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099949" y="2225489"/>
            <a:ext cx="4502122" cy="1602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 Saudi market in COVIED-19  which effected to economy in Saudi so that they orientation to  digital  transformation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9;p27">
            <a:extLst>
              <a:ext uri="{FF2B5EF4-FFF2-40B4-BE49-F238E27FC236}">
                <a16:creationId xmlns:a16="http://schemas.microsoft.com/office/drawing/2014/main" id="{458C9B3E-A6F5-4856-B370-304023E22D1A}"/>
              </a:ext>
            </a:extLst>
          </p:cNvPr>
          <p:cNvSpPr txBox="1">
            <a:spLocks/>
          </p:cNvSpPr>
          <p:nvPr/>
        </p:nvSpPr>
        <p:spPr>
          <a:xfrm>
            <a:off x="895552" y="566528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PROJECT PROPOSAL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257608" y="1796745"/>
            <a:ext cx="26512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SOLVE 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684037" y="2429816"/>
            <a:ext cx="4317397" cy="16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use date base  from Commercial record in 2020  to know how many person orientation to buy online market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182566" y="28190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PROPOSAL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036434" y="170252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H="1" flipV="1">
            <a:off x="1036434" y="2114574"/>
            <a:ext cx="146132" cy="993325"/>
          </a:xfrm>
          <a:prstGeom prst="bentConnector3">
            <a:avLst>
              <a:gd name="adj1" fmla="val -15643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89620" y="185200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67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2224646" y="168716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2677828" y="2476645"/>
            <a:ext cx="3364628" cy="251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use it tools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 Open saudi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SQL Coomiend, Python Languges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SQLlite, Jubtyer NootBook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Python Librarys 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1347746" y="300295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1149225" y="182178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H="1" flipV="1">
            <a:off x="1149224" y="2233836"/>
            <a:ext cx="198521" cy="1058021"/>
          </a:xfrm>
          <a:prstGeom prst="bentConnector3">
            <a:avLst>
              <a:gd name="adj1" fmla="val -11515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140892" y="238937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1288577" y="1953952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479;p27">
            <a:extLst>
              <a:ext uri="{FF2B5EF4-FFF2-40B4-BE49-F238E27FC236}">
                <a16:creationId xmlns:a16="http://schemas.microsoft.com/office/drawing/2014/main" id="{02AA9253-0FBF-4CDB-992D-647AD7A75D7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1,988,300,000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835096" y="2130899"/>
            <a:ext cx="3794304" cy="96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Commercial Record IN 2020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361;p47">
            <a:extLst>
              <a:ext uri="{FF2B5EF4-FFF2-40B4-BE49-F238E27FC236}">
                <a16:creationId xmlns:a16="http://schemas.microsoft.com/office/drawing/2014/main" id="{5BC94C2F-6C39-433B-A39C-85782FD8B6D6}"/>
              </a:ext>
            </a:extLst>
          </p:cNvPr>
          <p:cNvSpPr txBox="1">
            <a:spLocks/>
          </p:cNvSpPr>
          <p:nvPr/>
        </p:nvSpPr>
        <p:spPr>
          <a:xfrm>
            <a:off x="2608350" y="1779308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7734069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Maven Pro</vt:lpstr>
      <vt:lpstr>Advent Pro SemiBold</vt:lpstr>
      <vt:lpstr>Share Tech</vt:lpstr>
      <vt:lpstr>Wingdings</vt:lpstr>
      <vt:lpstr>Fira Sans Extra Condensed Medium</vt:lpstr>
      <vt:lpstr>Arial</vt:lpstr>
      <vt:lpstr>Data Science Consulting by Slidesgo</vt:lpstr>
      <vt:lpstr> EDR  Commercial RECORD </vt:lpstr>
      <vt:lpstr>PROBLEM &amp; QAUSTION</vt:lpstr>
      <vt:lpstr>DATA &amp; SOLVE </vt:lpstr>
      <vt:lpstr>TOOLS</vt:lpstr>
      <vt:lpstr>1,988,300,000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lamz</dc:creator>
  <cp:lastModifiedBy>لمى سعيد الزهراني</cp:lastModifiedBy>
  <cp:revision>3</cp:revision>
  <dcterms:modified xsi:type="dcterms:W3CDTF">2021-11-13T17:22:08Z</dcterms:modified>
</cp:coreProperties>
</file>