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7"/>
  </p:notesMasterIdLst>
  <p:sldIdLst>
    <p:sldId id="256" r:id="rId3"/>
    <p:sldId id="285" r:id="rId4"/>
    <p:sldId id="260" r:id="rId5"/>
    <p:sldId id="297" r:id="rId6"/>
    <p:sldId id="290" r:id="rId7"/>
    <p:sldId id="291" r:id="rId8"/>
    <p:sldId id="292" r:id="rId9"/>
    <p:sldId id="293" r:id="rId10"/>
    <p:sldId id="294" r:id="rId11"/>
    <p:sldId id="298" r:id="rId12"/>
    <p:sldId id="295" r:id="rId13"/>
    <p:sldId id="288" r:id="rId14"/>
    <p:sldId id="296" r:id="rId15"/>
    <p:sldId id="284" r:id="rId16"/>
  </p:sldIdLst>
  <p:sldSz cx="9144000" cy="5143500" type="screen16x9"/>
  <p:notesSz cx="6858000" cy="9144000"/>
  <p:embeddedFontLst>
    <p:embeddedFont>
      <p:font typeface="Krona One" panose="020B0604020202020204" charset="0"/>
      <p:regular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Proxima Nova Semibold" panose="020B0604020202020204" charset="0"/>
      <p:regular r:id="rId23"/>
      <p:bold r:id="rId24"/>
      <p:italic r:id="rId25"/>
      <p:boldItalic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CD4E84-6786-4858-BB11-BB1012CA2B95}">
  <a:tblStyle styleId="{83CD4E84-6786-4858-BB11-BB1012CA2B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4"/>
    <p:restoredTop sz="91424"/>
  </p:normalViewPr>
  <p:slideViewPr>
    <p:cSldViewPr snapToGrid="0">
      <p:cViewPr>
        <p:scale>
          <a:sx n="73" d="100"/>
          <a:sy n="73" d="100"/>
        </p:scale>
        <p:origin x="221" y="-115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F633B-32A6-5646-80A2-ABFFD125E5F7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08C906-B10C-8145-88FC-765C447D7362}">
      <dgm:prSet phldrT="[Text]"/>
      <dgm:spPr/>
      <dgm:t>
        <a:bodyPr/>
        <a:lstStyle/>
        <a:p>
          <a:pPr rtl="0"/>
          <a:r>
            <a:rPr lang="en-US" dirty="0"/>
            <a:t>GENDER </a:t>
          </a:r>
        </a:p>
      </dgm:t>
    </dgm:pt>
    <dgm:pt modelId="{024F3ABD-4AF5-FE4B-B0A2-A5809200B045}" type="parTrans" cxnId="{A5A02731-32D6-7449-9F0E-434B86A2489E}">
      <dgm:prSet/>
      <dgm:spPr/>
      <dgm:t>
        <a:bodyPr/>
        <a:lstStyle/>
        <a:p>
          <a:endParaRPr lang="en-US"/>
        </a:p>
      </dgm:t>
    </dgm:pt>
    <dgm:pt modelId="{3A0E2716-2FE6-A242-8FCC-33DF7E099128}" type="sibTrans" cxnId="{A5A02731-32D6-7449-9F0E-434B86A2489E}">
      <dgm:prSet/>
      <dgm:spPr/>
      <dgm:t>
        <a:bodyPr/>
        <a:lstStyle/>
        <a:p>
          <a:endParaRPr lang="en-US"/>
        </a:p>
      </dgm:t>
    </dgm:pt>
    <dgm:pt modelId="{DE692BA9-7DE9-2B48-9734-F3439101D8E5}">
      <dgm:prSet phldrT="[Text]"/>
      <dgm:spPr/>
      <dgm:t>
        <a:bodyPr/>
        <a:lstStyle/>
        <a:p>
          <a:pPr rtl="0"/>
          <a:r>
            <a:rPr lang="en-US" dirty="0"/>
            <a:t>Female</a:t>
          </a:r>
        </a:p>
      </dgm:t>
    </dgm:pt>
    <dgm:pt modelId="{15B3DC36-DEC3-5549-96A6-85C9B62A396D}" type="parTrans" cxnId="{894AF9DC-8EF0-9040-953B-113234295116}">
      <dgm:prSet/>
      <dgm:spPr/>
      <dgm:t>
        <a:bodyPr/>
        <a:lstStyle/>
        <a:p>
          <a:endParaRPr lang="en-US"/>
        </a:p>
      </dgm:t>
    </dgm:pt>
    <dgm:pt modelId="{F14B9DE5-CE83-0747-B77B-B303BE292A39}" type="sibTrans" cxnId="{894AF9DC-8EF0-9040-953B-113234295116}">
      <dgm:prSet/>
      <dgm:spPr/>
      <dgm:t>
        <a:bodyPr/>
        <a:lstStyle/>
        <a:p>
          <a:endParaRPr lang="en-US"/>
        </a:p>
      </dgm:t>
    </dgm:pt>
    <dgm:pt modelId="{27E54E9B-526B-D04D-860D-25920288443F}">
      <dgm:prSet phldrT="[Text]"/>
      <dgm:spPr/>
      <dgm:t>
        <a:bodyPr/>
        <a:lstStyle/>
        <a:p>
          <a:pPr rtl="0"/>
          <a:r>
            <a:rPr lang="en-US" dirty="0"/>
            <a:t>D:959</a:t>
          </a:r>
        </a:p>
      </dgm:t>
    </dgm:pt>
    <dgm:pt modelId="{BCC1DBA7-2ED6-A84F-8B62-571EB07EC435}" type="parTrans" cxnId="{6D22B74B-865D-AC41-905E-47CBCD456C0D}">
      <dgm:prSet/>
      <dgm:spPr/>
      <dgm:t>
        <a:bodyPr/>
        <a:lstStyle/>
        <a:p>
          <a:endParaRPr lang="en-US"/>
        </a:p>
      </dgm:t>
    </dgm:pt>
    <dgm:pt modelId="{F224F480-6D51-4340-9963-19B5618A5B3F}" type="sibTrans" cxnId="{6D22B74B-865D-AC41-905E-47CBCD456C0D}">
      <dgm:prSet/>
      <dgm:spPr/>
      <dgm:t>
        <a:bodyPr/>
        <a:lstStyle/>
        <a:p>
          <a:endParaRPr lang="en-US"/>
        </a:p>
      </dgm:t>
    </dgm:pt>
    <dgm:pt modelId="{EAE7220B-6596-0741-928D-884EFF8D4D3E}">
      <dgm:prSet phldrT="[Text]"/>
      <dgm:spPr/>
      <dgm:t>
        <a:bodyPr/>
        <a:lstStyle/>
        <a:p>
          <a:pPr rtl="0"/>
          <a:r>
            <a:rPr lang="en-US" dirty="0"/>
            <a:t>Male</a:t>
          </a:r>
        </a:p>
      </dgm:t>
    </dgm:pt>
    <dgm:pt modelId="{0E38510C-0454-6E4A-9E3B-A9BD752C68D7}" type="parTrans" cxnId="{F6D98BFF-ADA1-F14E-A77D-B8DE0F3620A4}">
      <dgm:prSet/>
      <dgm:spPr/>
      <dgm:t>
        <a:bodyPr/>
        <a:lstStyle/>
        <a:p>
          <a:endParaRPr lang="en-US"/>
        </a:p>
      </dgm:t>
    </dgm:pt>
    <dgm:pt modelId="{D6DDDADD-985D-3D41-9447-92DEF515AE67}" type="sibTrans" cxnId="{F6D98BFF-ADA1-F14E-A77D-B8DE0F3620A4}">
      <dgm:prSet/>
      <dgm:spPr/>
      <dgm:t>
        <a:bodyPr/>
        <a:lstStyle/>
        <a:p>
          <a:endParaRPr lang="en-US"/>
        </a:p>
      </dgm:t>
    </dgm:pt>
    <dgm:pt modelId="{89D3D971-F7B6-D042-9DA2-DD35FC58A34C}">
      <dgm:prSet phldrT="[Text]"/>
      <dgm:spPr/>
      <dgm:t>
        <a:bodyPr/>
        <a:lstStyle/>
        <a:p>
          <a:r>
            <a:rPr lang="en-US" dirty="0"/>
            <a:t>A:1060</a:t>
          </a:r>
        </a:p>
      </dgm:t>
    </dgm:pt>
    <dgm:pt modelId="{E7010575-FF67-E44E-A1BC-458DA292AB60}" type="parTrans" cxnId="{E52CBFD9-5DF8-4443-863E-C97EE2613A53}">
      <dgm:prSet/>
      <dgm:spPr/>
      <dgm:t>
        <a:bodyPr/>
        <a:lstStyle/>
        <a:p>
          <a:endParaRPr lang="en-US"/>
        </a:p>
      </dgm:t>
    </dgm:pt>
    <dgm:pt modelId="{02C51189-E041-034F-BA9A-E0A67CF35873}" type="sibTrans" cxnId="{E52CBFD9-5DF8-4443-863E-C97EE2613A53}">
      <dgm:prSet/>
      <dgm:spPr/>
      <dgm:t>
        <a:bodyPr/>
        <a:lstStyle/>
        <a:p>
          <a:endParaRPr lang="en-US"/>
        </a:p>
      </dgm:t>
    </dgm:pt>
    <dgm:pt modelId="{FE02C172-1458-3444-8315-FDDAA26A6CF6}" type="pres">
      <dgm:prSet presAssocID="{079F633B-32A6-5646-80A2-ABFFD125E5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7342FF-2AC6-C34B-96E6-836FBE8DBECC}" type="pres">
      <dgm:prSet presAssocID="{D308C906-B10C-8145-88FC-765C447D7362}" presName="hierRoot1" presStyleCnt="0"/>
      <dgm:spPr/>
    </dgm:pt>
    <dgm:pt modelId="{F25DA722-ABE4-D043-BF5C-C358AB1806DC}" type="pres">
      <dgm:prSet presAssocID="{D308C906-B10C-8145-88FC-765C447D7362}" presName="composite" presStyleCnt="0"/>
      <dgm:spPr/>
    </dgm:pt>
    <dgm:pt modelId="{3B401BC3-8EA5-D74C-9A51-9B2E9730461D}" type="pres">
      <dgm:prSet presAssocID="{D308C906-B10C-8145-88FC-765C447D7362}" presName="background" presStyleLbl="node0" presStyleIdx="0" presStyleCnt="1"/>
      <dgm:spPr/>
    </dgm:pt>
    <dgm:pt modelId="{E2198A29-09DA-9044-87F1-0D5882DF3E43}" type="pres">
      <dgm:prSet presAssocID="{D308C906-B10C-8145-88FC-765C447D7362}" presName="text" presStyleLbl="fgAcc0" presStyleIdx="0" presStyleCnt="1">
        <dgm:presLayoutVars>
          <dgm:chPref val="3"/>
        </dgm:presLayoutVars>
      </dgm:prSet>
      <dgm:spPr/>
    </dgm:pt>
    <dgm:pt modelId="{E020A981-2561-5D4F-993F-99E4D65C293D}" type="pres">
      <dgm:prSet presAssocID="{D308C906-B10C-8145-88FC-765C447D7362}" presName="hierChild2" presStyleCnt="0"/>
      <dgm:spPr/>
    </dgm:pt>
    <dgm:pt modelId="{6568FA39-E65B-934D-B2F7-FAEF37C23AB6}" type="pres">
      <dgm:prSet presAssocID="{15B3DC36-DEC3-5549-96A6-85C9B62A396D}" presName="Name10" presStyleLbl="parChTrans1D2" presStyleIdx="0" presStyleCnt="2"/>
      <dgm:spPr/>
    </dgm:pt>
    <dgm:pt modelId="{7910E38A-93EF-534E-AA2C-69D97CF58997}" type="pres">
      <dgm:prSet presAssocID="{DE692BA9-7DE9-2B48-9734-F3439101D8E5}" presName="hierRoot2" presStyleCnt="0"/>
      <dgm:spPr/>
    </dgm:pt>
    <dgm:pt modelId="{1FAF853E-4BF4-FF43-AAA3-9EA824C1C540}" type="pres">
      <dgm:prSet presAssocID="{DE692BA9-7DE9-2B48-9734-F3439101D8E5}" presName="composite2" presStyleCnt="0"/>
      <dgm:spPr/>
    </dgm:pt>
    <dgm:pt modelId="{9671E9F6-B218-B84A-B530-0A5BF3AB6DF2}" type="pres">
      <dgm:prSet presAssocID="{DE692BA9-7DE9-2B48-9734-F3439101D8E5}" presName="background2" presStyleLbl="node2" presStyleIdx="0" presStyleCnt="2"/>
      <dgm:spPr/>
    </dgm:pt>
    <dgm:pt modelId="{ACF5276D-A4C9-CD43-BFC9-4E924586D0ED}" type="pres">
      <dgm:prSet presAssocID="{DE692BA9-7DE9-2B48-9734-F3439101D8E5}" presName="text2" presStyleLbl="fgAcc2" presStyleIdx="0" presStyleCnt="2">
        <dgm:presLayoutVars>
          <dgm:chPref val="3"/>
        </dgm:presLayoutVars>
      </dgm:prSet>
      <dgm:spPr/>
    </dgm:pt>
    <dgm:pt modelId="{79D68225-8C13-B048-B721-EE9CCB398CBC}" type="pres">
      <dgm:prSet presAssocID="{DE692BA9-7DE9-2B48-9734-F3439101D8E5}" presName="hierChild3" presStyleCnt="0"/>
      <dgm:spPr/>
    </dgm:pt>
    <dgm:pt modelId="{71C765AE-672B-B440-A632-06207FCEBC0F}" type="pres">
      <dgm:prSet presAssocID="{BCC1DBA7-2ED6-A84F-8B62-571EB07EC435}" presName="Name17" presStyleLbl="parChTrans1D3" presStyleIdx="0" presStyleCnt="2"/>
      <dgm:spPr/>
    </dgm:pt>
    <dgm:pt modelId="{B525741B-9BCE-7E47-845D-0D1F656E54E9}" type="pres">
      <dgm:prSet presAssocID="{27E54E9B-526B-D04D-860D-25920288443F}" presName="hierRoot3" presStyleCnt="0"/>
      <dgm:spPr/>
    </dgm:pt>
    <dgm:pt modelId="{C0DFFCFA-1286-4B43-AAF3-ADFA6D617B23}" type="pres">
      <dgm:prSet presAssocID="{27E54E9B-526B-D04D-860D-25920288443F}" presName="composite3" presStyleCnt="0"/>
      <dgm:spPr/>
    </dgm:pt>
    <dgm:pt modelId="{E8E9BDB2-4256-E04F-802D-A5265062365F}" type="pres">
      <dgm:prSet presAssocID="{27E54E9B-526B-D04D-860D-25920288443F}" presName="background3" presStyleLbl="node3" presStyleIdx="0" presStyleCnt="2"/>
      <dgm:spPr/>
    </dgm:pt>
    <dgm:pt modelId="{20EC764E-D57E-C746-9DD8-4E2CAD0E31B4}" type="pres">
      <dgm:prSet presAssocID="{27E54E9B-526B-D04D-860D-25920288443F}" presName="text3" presStyleLbl="fgAcc3" presStyleIdx="0" presStyleCnt="2">
        <dgm:presLayoutVars>
          <dgm:chPref val="3"/>
        </dgm:presLayoutVars>
      </dgm:prSet>
      <dgm:spPr/>
    </dgm:pt>
    <dgm:pt modelId="{F0EA01B8-0C52-614C-B10C-66623C7D059B}" type="pres">
      <dgm:prSet presAssocID="{27E54E9B-526B-D04D-860D-25920288443F}" presName="hierChild4" presStyleCnt="0"/>
      <dgm:spPr/>
    </dgm:pt>
    <dgm:pt modelId="{FB63206D-F7C3-074B-9177-BB2EC61142B6}" type="pres">
      <dgm:prSet presAssocID="{0E38510C-0454-6E4A-9E3B-A9BD752C68D7}" presName="Name10" presStyleLbl="parChTrans1D2" presStyleIdx="1" presStyleCnt="2"/>
      <dgm:spPr/>
    </dgm:pt>
    <dgm:pt modelId="{59B0E888-A583-9E4D-AF77-63A62289E3AD}" type="pres">
      <dgm:prSet presAssocID="{EAE7220B-6596-0741-928D-884EFF8D4D3E}" presName="hierRoot2" presStyleCnt="0"/>
      <dgm:spPr/>
    </dgm:pt>
    <dgm:pt modelId="{F5EB1B82-1D71-7040-ACC0-EEDD378937EE}" type="pres">
      <dgm:prSet presAssocID="{EAE7220B-6596-0741-928D-884EFF8D4D3E}" presName="composite2" presStyleCnt="0"/>
      <dgm:spPr/>
    </dgm:pt>
    <dgm:pt modelId="{0736C8CF-2AAF-B54B-A24B-F8ACD1C3F56B}" type="pres">
      <dgm:prSet presAssocID="{EAE7220B-6596-0741-928D-884EFF8D4D3E}" presName="background2" presStyleLbl="node2" presStyleIdx="1" presStyleCnt="2"/>
      <dgm:spPr/>
    </dgm:pt>
    <dgm:pt modelId="{78C6EF8E-F1E5-274F-A5DC-D5F7BC82E296}" type="pres">
      <dgm:prSet presAssocID="{EAE7220B-6596-0741-928D-884EFF8D4D3E}" presName="text2" presStyleLbl="fgAcc2" presStyleIdx="1" presStyleCnt="2">
        <dgm:presLayoutVars>
          <dgm:chPref val="3"/>
        </dgm:presLayoutVars>
      </dgm:prSet>
      <dgm:spPr/>
    </dgm:pt>
    <dgm:pt modelId="{881B991E-E8A1-174A-85CC-98FD60A52BC5}" type="pres">
      <dgm:prSet presAssocID="{EAE7220B-6596-0741-928D-884EFF8D4D3E}" presName="hierChild3" presStyleCnt="0"/>
      <dgm:spPr/>
    </dgm:pt>
    <dgm:pt modelId="{C86B34FF-1A2A-B846-849A-1935EE0D23A9}" type="pres">
      <dgm:prSet presAssocID="{E7010575-FF67-E44E-A1BC-458DA292AB60}" presName="Name17" presStyleLbl="parChTrans1D3" presStyleIdx="1" presStyleCnt="2"/>
      <dgm:spPr/>
    </dgm:pt>
    <dgm:pt modelId="{F6CFD6B1-D071-0C48-B2E2-4A5F037F9831}" type="pres">
      <dgm:prSet presAssocID="{89D3D971-F7B6-D042-9DA2-DD35FC58A34C}" presName="hierRoot3" presStyleCnt="0"/>
      <dgm:spPr/>
    </dgm:pt>
    <dgm:pt modelId="{5CC5E3B3-B788-4241-AF22-489A70CCBA15}" type="pres">
      <dgm:prSet presAssocID="{89D3D971-F7B6-D042-9DA2-DD35FC58A34C}" presName="composite3" presStyleCnt="0"/>
      <dgm:spPr/>
    </dgm:pt>
    <dgm:pt modelId="{67EF31BF-B742-0441-B461-D4529762D42C}" type="pres">
      <dgm:prSet presAssocID="{89D3D971-F7B6-D042-9DA2-DD35FC58A34C}" presName="background3" presStyleLbl="node3" presStyleIdx="1" presStyleCnt="2"/>
      <dgm:spPr/>
    </dgm:pt>
    <dgm:pt modelId="{C24357D4-7B91-B947-93FB-7D97A77BF3BF}" type="pres">
      <dgm:prSet presAssocID="{89D3D971-F7B6-D042-9DA2-DD35FC58A34C}" presName="text3" presStyleLbl="fgAcc3" presStyleIdx="1" presStyleCnt="2">
        <dgm:presLayoutVars>
          <dgm:chPref val="3"/>
        </dgm:presLayoutVars>
      </dgm:prSet>
      <dgm:spPr/>
    </dgm:pt>
    <dgm:pt modelId="{744B8DAA-F6EF-574D-82FF-EAE80ECB68C5}" type="pres">
      <dgm:prSet presAssocID="{89D3D971-F7B6-D042-9DA2-DD35FC58A34C}" presName="hierChild4" presStyleCnt="0"/>
      <dgm:spPr/>
    </dgm:pt>
  </dgm:ptLst>
  <dgm:cxnLst>
    <dgm:cxn modelId="{FAD1F929-14A3-AE4C-8252-10E43CBB2055}" type="presOf" srcId="{079F633B-32A6-5646-80A2-ABFFD125E5F7}" destId="{FE02C172-1458-3444-8315-FDDAA26A6CF6}" srcOrd="0" destOrd="0" presId="urn:microsoft.com/office/officeart/2005/8/layout/hierarchy1"/>
    <dgm:cxn modelId="{A5A02731-32D6-7449-9F0E-434B86A2489E}" srcId="{079F633B-32A6-5646-80A2-ABFFD125E5F7}" destId="{D308C906-B10C-8145-88FC-765C447D7362}" srcOrd="0" destOrd="0" parTransId="{024F3ABD-4AF5-FE4B-B0A2-A5809200B045}" sibTransId="{3A0E2716-2FE6-A242-8FCC-33DF7E099128}"/>
    <dgm:cxn modelId="{DC19FC32-0A63-5F43-9EA3-035C73DA0BC4}" type="presOf" srcId="{0E38510C-0454-6E4A-9E3B-A9BD752C68D7}" destId="{FB63206D-F7C3-074B-9177-BB2EC61142B6}" srcOrd="0" destOrd="0" presId="urn:microsoft.com/office/officeart/2005/8/layout/hierarchy1"/>
    <dgm:cxn modelId="{6D22B74B-865D-AC41-905E-47CBCD456C0D}" srcId="{DE692BA9-7DE9-2B48-9734-F3439101D8E5}" destId="{27E54E9B-526B-D04D-860D-25920288443F}" srcOrd="0" destOrd="0" parTransId="{BCC1DBA7-2ED6-A84F-8B62-571EB07EC435}" sibTransId="{F224F480-6D51-4340-9963-19B5618A5B3F}"/>
    <dgm:cxn modelId="{F975F29F-9557-ED47-BE7C-D5DC6CC1662B}" type="presOf" srcId="{BCC1DBA7-2ED6-A84F-8B62-571EB07EC435}" destId="{71C765AE-672B-B440-A632-06207FCEBC0F}" srcOrd="0" destOrd="0" presId="urn:microsoft.com/office/officeart/2005/8/layout/hierarchy1"/>
    <dgm:cxn modelId="{440B16A9-F471-1E49-8AAF-7A2DB61AA849}" type="presOf" srcId="{D308C906-B10C-8145-88FC-765C447D7362}" destId="{E2198A29-09DA-9044-87F1-0D5882DF3E43}" srcOrd="0" destOrd="0" presId="urn:microsoft.com/office/officeart/2005/8/layout/hierarchy1"/>
    <dgm:cxn modelId="{5BD87AB6-4217-D24D-AE1E-48EAA231B2AB}" type="presOf" srcId="{15B3DC36-DEC3-5549-96A6-85C9B62A396D}" destId="{6568FA39-E65B-934D-B2F7-FAEF37C23AB6}" srcOrd="0" destOrd="0" presId="urn:microsoft.com/office/officeart/2005/8/layout/hierarchy1"/>
    <dgm:cxn modelId="{E62928C3-6E71-E048-A9BC-83D851153673}" type="presOf" srcId="{E7010575-FF67-E44E-A1BC-458DA292AB60}" destId="{C86B34FF-1A2A-B846-849A-1935EE0D23A9}" srcOrd="0" destOrd="0" presId="urn:microsoft.com/office/officeart/2005/8/layout/hierarchy1"/>
    <dgm:cxn modelId="{D423FBD4-2941-9343-9345-5A150D89F508}" type="presOf" srcId="{89D3D971-F7B6-D042-9DA2-DD35FC58A34C}" destId="{C24357D4-7B91-B947-93FB-7D97A77BF3BF}" srcOrd="0" destOrd="0" presId="urn:microsoft.com/office/officeart/2005/8/layout/hierarchy1"/>
    <dgm:cxn modelId="{E52CBFD9-5DF8-4443-863E-C97EE2613A53}" srcId="{EAE7220B-6596-0741-928D-884EFF8D4D3E}" destId="{89D3D971-F7B6-D042-9DA2-DD35FC58A34C}" srcOrd="0" destOrd="0" parTransId="{E7010575-FF67-E44E-A1BC-458DA292AB60}" sibTransId="{02C51189-E041-034F-BA9A-E0A67CF35873}"/>
    <dgm:cxn modelId="{991031DA-A563-5446-81A0-3B98F7065FA6}" type="presOf" srcId="{EAE7220B-6596-0741-928D-884EFF8D4D3E}" destId="{78C6EF8E-F1E5-274F-A5DC-D5F7BC82E296}" srcOrd="0" destOrd="0" presId="urn:microsoft.com/office/officeart/2005/8/layout/hierarchy1"/>
    <dgm:cxn modelId="{894AF9DC-8EF0-9040-953B-113234295116}" srcId="{D308C906-B10C-8145-88FC-765C447D7362}" destId="{DE692BA9-7DE9-2B48-9734-F3439101D8E5}" srcOrd="0" destOrd="0" parTransId="{15B3DC36-DEC3-5549-96A6-85C9B62A396D}" sibTransId="{F14B9DE5-CE83-0747-B77B-B303BE292A39}"/>
    <dgm:cxn modelId="{4C0D41EC-F7D8-214B-93A5-6622BAD81577}" type="presOf" srcId="{27E54E9B-526B-D04D-860D-25920288443F}" destId="{20EC764E-D57E-C746-9DD8-4E2CAD0E31B4}" srcOrd="0" destOrd="0" presId="urn:microsoft.com/office/officeart/2005/8/layout/hierarchy1"/>
    <dgm:cxn modelId="{748CBBFB-7357-C94B-9F4F-8A6521274C13}" type="presOf" srcId="{DE692BA9-7DE9-2B48-9734-F3439101D8E5}" destId="{ACF5276D-A4C9-CD43-BFC9-4E924586D0ED}" srcOrd="0" destOrd="0" presId="urn:microsoft.com/office/officeart/2005/8/layout/hierarchy1"/>
    <dgm:cxn modelId="{F6D98BFF-ADA1-F14E-A77D-B8DE0F3620A4}" srcId="{D308C906-B10C-8145-88FC-765C447D7362}" destId="{EAE7220B-6596-0741-928D-884EFF8D4D3E}" srcOrd="1" destOrd="0" parTransId="{0E38510C-0454-6E4A-9E3B-A9BD752C68D7}" sibTransId="{D6DDDADD-985D-3D41-9447-92DEF515AE67}"/>
    <dgm:cxn modelId="{E4F5F004-1AF9-EF4A-8C62-A09089A623AA}" type="presParOf" srcId="{FE02C172-1458-3444-8315-FDDAA26A6CF6}" destId="{467342FF-2AC6-C34B-96E6-836FBE8DBECC}" srcOrd="0" destOrd="0" presId="urn:microsoft.com/office/officeart/2005/8/layout/hierarchy1"/>
    <dgm:cxn modelId="{034205A1-EB92-5549-8BDA-24E04FDFAABA}" type="presParOf" srcId="{467342FF-2AC6-C34B-96E6-836FBE8DBECC}" destId="{F25DA722-ABE4-D043-BF5C-C358AB1806DC}" srcOrd="0" destOrd="0" presId="urn:microsoft.com/office/officeart/2005/8/layout/hierarchy1"/>
    <dgm:cxn modelId="{A4FCCAEB-3E1D-E24D-B4EB-C412CC974285}" type="presParOf" srcId="{F25DA722-ABE4-D043-BF5C-C358AB1806DC}" destId="{3B401BC3-8EA5-D74C-9A51-9B2E9730461D}" srcOrd="0" destOrd="0" presId="urn:microsoft.com/office/officeart/2005/8/layout/hierarchy1"/>
    <dgm:cxn modelId="{CF359CFE-5AAD-B14E-96BA-6887CEB362EA}" type="presParOf" srcId="{F25DA722-ABE4-D043-BF5C-C358AB1806DC}" destId="{E2198A29-09DA-9044-87F1-0D5882DF3E43}" srcOrd="1" destOrd="0" presId="urn:microsoft.com/office/officeart/2005/8/layout/hierarchy1"/>
    <dgm:cxn modelId="{00854BF6-5F4B-5947-A29A-A287F3B6EACB}" type="presParOf" srcId="{467342FF-2AC6-C34B-96E6-836FBE8DBECC}" destId="{E020A981-2561-5D4F-993F-99E4D65C293D}" srcOrd="1" destOrd="0" presId="urn:microsoft.com/office/officeart/2005/8/layout/hierarchy1"/>
    <dgm:cxn modelId="{C616BFC5-EDAF-7445-8D1B-5F08540836B2}" type="presParOf" srcId="{E020A981-2561-5D4F-993F-99E4D65C293D}" destId="{6568FA39-E65B-934D-B2F7-FAEF37C23AB6}" srcOrd="0" destOrd="0" presId="urn:microsoft.com/office/officeart/2005/8/layout/hierarchy1"/>
    <dgm:cxn modelId="{FC008798-C4B6-A445-AEEC-4EB1DA7A097F}" type="presParOf" srcId="{E020A981-2561-5D4F-993F-99E4D65C293D}" destId="{7910E38A-93EF-534E-AA2C-69D97CF58997}" srcOrd="1" destOrd="0" presId="urn:microsoft.com/office/officeart/2005/8/layout/hierarchy1"/>
    <dgm:cxn modelId="{E823361D-7499-934C-8C15-B25EBDE93643}" type="presParOf" srcId="{7910E38A-93EF-534E-AA2C-69D97CF58997}" destId="{1FAF853E-4BF4-FF43-AAA3-9EA824C1C540}" srcOrd="0" destOrd="0" presId="urn:microsoft.com/office/officeart/2005/8/layout/hierarchy1"/>
    <dgm:cxn modelId="{FEC55667-4D7A-444A-A526-385F30FF4FA0}" type="presParOf" srcId="{1FAF853E-4BF4-FF43-AAA3-9EA824C1C540}" destId="{9671E9F6-B218-B84A-B530-0A5BF3AB6DF2}" srcOrd="0" destOrd="0" presId="urn:microsoft.com/office/officeart/2005/8/layout/hierarchy1"/>
    <dgm:cxn modelId="{D33F4CA5-1BC2-DE4B-9953-1694B979B9D4}" type="presParOf" srcId="{1FAF853E-4BF4-FF43-AAA3-9EA824C1C540}" destId="{ACF5276D-A4C9-CD43-BFC9-4E924586D0ED}" srcOrd="1" destOrd="0" presId="urn:microsoft.com/office/officeart/2005/8/layout/hierarchy1"/>
    <dgm:cxn modelId="{020C8FE8-8F45-D84F-8038-20259B398975}" type="presParOf" srcId="{7910E38A-93EF-534E-AA2C-69D97CF58997}" destId="{79D68225-8C13-B048-B721-EE9CCB398CBC}" srcOrd="1" destOrd="0" presId="urn:microsoft.com/office/officeart/2005/8/layout/hierarchy1"/>
    <dgm:cxn modelId="{C0DAEA68-FDB9-F340-BD00-FC45FF48DE1E}" type="presParOf" srcId="{79D68225-8C13-B048-B721-EE9CCB398CBC}" destId="{71C765AE-672B-B440-A632-06207FCEBC0F}" srcOrd="0" destOrd="0" presId="urn:microsoft.com/office/officeart/2005/8/layout/hierarchy1"/>
    <dgm:cxn modelId="{4BAA0C2C-FD6E-394C-81CF-BF5F7355757C}" type="presParOf" srcId="{79D68225-8C13-B048-B721-EE9CCB398CBC}" destId="{B525741B-9BCE-7E47-845D-0D1F656E54E9}" srcOrd="1" destOrd="0" presId="urn:microsoft.com/office/officeart/2005/8/layout/hierarchy1"/>
    <dgm:cxn modelId="{AEF9E217-71BE-8149-B658-B778920EC450}" type="presParOf" srcId="{B525741B-9BCE-7E47-845D-0D1F656E54E9}" destId="{C0DFFCFA-1286-4B43-AAF3-ADFA6D617B23}" srcOrd="0" destOrd="0" presId="urn:microsoft.com/office/officeart/2005/8/layout/hierarchy1"/>
    <dgm:cxn modelId="{D5B768C5-4531-9846-81EE-B470576ECE34}" type="presParOf" srcId="{C0DFFCFA-1286-4B43-AAF3-ADFA6D617B23}" destId="{E8E9BDB2-4256-E04F-802D-A5265062365F}" srcOrd="0" destOrd="0" presId="urn:microsoft.com/office/officeart/2005/8/layout/hierarchy1"/>
    <dgm:cxn modelId="{66EF4EC0-24A5-254A-8065-5C65578D4EBD}" type="presParOf" srcId="{C0DFFCFA-1286-4B43-AAF3-ADFA6D617B23}" destId="{20EC764E-D57E-C746-9DD8-4E2CAD0E31B4}" srcOrd="1" destOrd="0" presId="urn:microsoft.com/office/officeart/2005/8/layout/hierarchy1"/>
    <dgm:cxn modelId="{45C53453-8002-F24F-BD5E-A0F0E45CAF23}" type="presParOf" srcId="{B525741B-9BCE-7E47-845D-0D1F656E54E9}" destId="{F0EA01B8-0C52-614C-B10C-66623C7D059B}" srcOrd="1" destOrd="0" presId="urn:microsoft.com/office/officeart/2005/8/layout/hierarchy1"/>
    <dgm:cxn modelId="{41C0CC5F-7E06-0B43-B2BF-9327874063E1}" type="presParOf" srcId="{E020A981-2561-5D4F-993F-99E4D65C293D}" destId="{FB63206D-F7C3-074B-9177-BB2EC61142B6}" srcOrd="2" destOrd="0" presId="urn:microsoft.com/office/officeart/2005/8/layout/hierarchy1"/>
    <dgm:cxn modelId="{FA01E4F2-DFE3-9F4C-8B38-C7387C0A6694}" type="presParOf" srcId="{E020A981-2561-5D4F-993F-99E4D65C293D}" destId="{59B0E888-A583-9E4D-AF77-63A62289E3AD}" srcOrd="3" destOrd="0" presId="urn:microsoft.com/office/officeart/2005/8/layout/hierarchy1"/>
    <dgm:cxn modelId="{D69D2F59-E7D2-4A40-9972-FF2B3982774F}" type="presParOf" srcId="{59B0E888-A583-9E4D-AF77-63A62289E3AD}" destId="{F5EB1B82-1D71-7040-ACC0-EEDD378937EE}" srcOrd="0" destOrd="0" presId="urn:microsoft.com/office/officeart/2005/8/layout/hierarchy1"/>
    <dgm:cxn modelId="{451D67DD-4331-7E48-B333-3314831E493B}" type="presParOf" srcId="{F5EB1B82-1D71-7040-ACC0-EEDD378937EE}" destId="{0736C8CF-2AAF-B54B-A24B-F8ACD1C3F56B}" srcOrd="0" destOrd="0" presId="urn:microsoft.com/office/officeart/2005/8/layout/hierarchy1"/>
    <dgm:cxn modelId="{143250D5-B08F-F749-99A2-34B8ABE5E6CC}" type="presParOf" srcId="{F5EB1B82-1D71-7040-ACC0-EEDD378937EE}" destId="{78C6EF8E-F1E5-274F-A5DC-D5F7BC82E296}" srcOrd="1" destOrd="0" presId="urn:microsoft.com/office/officeart/2005/8/layout/hierarchy1"/>
    <dgm:cxn modelId="{01B65E32-8983-9445-BF24-E4302699FE60}" type="presParOf" srcId="{59B0E888-A583-9E4D-AF77-63A62289E3AD}" destId="{881B991E-E8A1-174A-85CC-98FD60A52BC5}" srcOrd="1" destOrd="0" presId="urn:microsoft.com/office/officeart/2005/8/layout/hierarchy1"/>
    <dgm:cxn modelId="{AA9DC0FE-D735-0145-8562-03919254A226}" type="presParOf" srcId="{881B991E-E8A1-174A-85CC-98FD60A52BC5}" destId="{C86B34FF-1A2A-B846-849A-1935EE0D23A9}" srcOrd="0" destOrd="0" presId="urn:microsoft.com/office/officeart/2005/8/layout/hierarchy1"/>
    <dgm:cxn modelId="{F52CCB5C-1AED-C441-AB20-457B6D7D4D3F}" type="presParOf" srcId="{881B991E-E8A1-174A-85CC-98FD60A52BC5}" destId="{F6CFD6B1-D071-0C48-B2E2-4A5F037F9831}" srcOrd="1" destOrd="0" presId="urn:microsoft.com/office/officeart/2005/8/layout/hierarchy1"/>
    <dgm:cxn modelId="{4331E013-C331-CF45-8831-F4CDBAFB4AE3}" type="presParOf" srcId="{F6CFD6B1-D071-0C48-B2E2-4A5F037F9831}" destId="{5CC5E3B3-B788-4241-AF22-489A70CCBA15}" srcOrd="0" destOrd="0" presId="urn:microsoft.com/office/officeart/2005/8/layout/hierarchy1"/>
    <dgm:cxn modelId="{3C51DF1D-95BC-134A-B5DD-A868296335B9}" type="presParOf" srcId="{5CC5E3B3-B788-4241-AF22-489A70CCBA15}" destId="{67EF31BF-B742-0441-B461-D4529762D42C}" srcOrd="0" destOrd="0" presId="urn:microsoft.com/office/officeart/2005/8/layout/hierarchy1"/>
    <dgm:cxn modelId="{7FD5F50C-E1FC-C44B-8C59-29569ED4592E}" type="presParOf" srcId="{5CC5E3B3-B788-4241-AF22-489A70CCBA15}" destId="{C24357D4-7B91-B947-93FB-7D97A77BF3BF}" srcOrd="1" destOrd="0" presId="urn:microsoft.com/office/officeart/2005/8/layout/hierarchy1"/>
    <dgm:cxn modelId="{D047161B-E88D-8948-97F0-1AC01D9CC9F0}" type="presParOf" srcId="{F6CFD6B1-D071-0C48-B2E2-4A5F037F9831}" destId="{744B8DAA-F6EF-574D-82FF-EAE80ECB68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B34FF-1A2A-B846-849A-1935EE0D23A9}">
      <dsp:nvSpPr>
        <dsp:cNvPr id="0" name=""/>
        <dsp:cNvSpPr/>
      </dsp:nvSpPr>
      <dsp:spPr>
        <a:xfrm>
          <a:off x="8030764" y="2220305"/>
          <a:ext cx="91440" cy="413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3206D-F7C3-074B-9177-BB2EC61142B6}">
      <dsp:nvSpPr>
        <dsp:cNvPr id="0" name=""/>
        <dsp:cNvSpPr/>
      </dsp:nvSpPr>
      <dsp:spPr>
        <a:xfrm>
          <a:off x="7207639" y="904006"/>
          <a:ext cx="868844" cy="413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782"/>
              </a:lnTo>
              <a:lnTo>
                <a:pt x="868844" y="281782"/>
              </a:lnTo>
              <a:lnTo>
                <a:pt x="868844" y="4134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765AE-672B-B440-A632-06207FCEBC0F}">
      <dsp:nvSpPr>
        <dsp:cNvPr id="0" name=""/>
        <dsp:cNvSpPr/>
      </dsp:nvSpPr>
      <dsp:spPr>
        <a:xfrm>
          <a:off x="6293074" y="2220305"/>
          <a:ext cx="91440" cy="413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8FA39-E65B-934D-B2F7-FAEF37C23AB6}">
      <dsp:nvSpPr>
        <dsp:cNvPr id="0" name=""/>
        <dsp:cNvSpPr/>
      </dsp:nvSpPr>
      <dsp:spPr>
        <a:xfrm>
          <a:off x="6338794" y="904006"/>
          <a:ext cx="868844" cy="413491"/>
        </a:xfrm>
        <a:custGeom>
          <a:avLst/>
          <a:gdLst/>
          <a:ahLst/>
          <a:cxnLst/>
          <a:rect l="0" t="0" r="0" b="0"/>
          <a:pathLst>
            <a:path>
              <a:moveTo>
                <a:pt x="868844" y="0"/>
              </a:moveTo>
              <a:lnTo>
                <a:pt x="868844" y="281782"/>
              </a:lnTo>
              <a:lnTo>
                <a:pt x="0" y="281782"/>
              </a:lnTo>
              <a:lnTo>
                <a:pt x="0" y="4134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01BC3-8EA5-D74C-9A51-9B2E9730461D}">
      <dsp:nvSpPr>
        <dsp:cNvPr id="0" name=""/>
        <dsp:cNvSpPr/>
      </dsp:nvSpPr>
      <dsp:spPr>
        <a:xfrm>
          <a:off x="6496766" y="1197"/>
          <a:ext cx="1421745" cy="902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98A29-09DA-9044-87F1-0D5882DF3E43}">
      <dsp:nvSpPr>
        <dsp:cNvPr id="0" name=""/>
        <dsp:cNvSpPr/>
      </dsp:nvSpPr>
      <dsp:spPr>
        <a:xfrm>
          <a:off x="6654738" y="151270"/>
          <a:ext cx="1421745" cy="90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GENDER </a:t>
          </a:r>
        </a:p>
      </dsp:txBody>
      <dsp:txXfrm>
        <a:off x="6681180" y="177712"/>
        <a:ext cx="1368861" cy="849924"/>
      </dsp:txXfrm>
    </dsp:sp>
    <dsp:sp modelId="{9671E9F6-B218-B84A-B530-0A5BF3AB6DF2}">
      <dsp:nvSpPr>
        <dsp:cNvPr id="0" name=""/>
        <dsp:cNvSpPr/>
      </dsp:nvSpPr>
      <dsp:spPr>
        <a:xfrm>
          <a:off x="5627921" y="1317497"/>
          <a:ext cx="1421745" cy="902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5276D-A4C9-CD43-BFC9-4E924586D0ED}">
      <dsp:nvSpPr>
        <dsp:cNvPr id="0" name=""/>
        <dsp:cNvSpPr/>
      </dsp:nvSpPr>
      <dsp:spPr>
        <a:xfrm>
          <a:off x="5785893" y="1467570"/>
          <a:ext cx="1421745" cy="90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Female</a:t>
          </a:r>
        </a:p>
      </dsp:txBody>
      <dsp:txXfrm>
        <a:off x="5812335" y="1494012"/>
        <a:ext cx="1368861" cy="849924"/>
      </dsp:txXfrm>
    </dsp:sp>
    <dsp:sp modelId="{E8E9BDB2-4256-E04F-802D-A5265062365F}">
      <dsp:nvSpPr>
        <dsp:cNvPr id="0" name=""/>
        <dsp:cNvSpPr/>
      </dsp:nvSpPr>
      <dsp:spPr>
        <a:xfrm>
          <a:off x="5627921" y="2633796"/>
          <a:ext cx="1421745" cy="902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C764E-D57E-C746-9DD8-4E2CAD0E31B4}">
      <dsp:nvSpPr>
        <dsp:cNvPr id="0" name=""/>
        <dsp:cNvSpPr/>
      </dsp:nvSpPr>
      <dsp:spPr>
        <a:xfrm>
          <a:off x="5785893" y="2783869"/>
          <a:ext cx="1421745" cy="90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D:959</a:t>
          </a:r>
        </a:p>
      </dsp:txBody>
      <dsp:txXfrm>
        <a:off x="5812335" y="2810311"/>
        <a:ext cx="1368861" cy="849924"/>
      </dsp:txXfrm>
    </dsp:sp>
    <dsp:sp modelId="{0736C8CF-2AAF-B54B-A24B-F8ACD1C3F56B}">
      <dsp:nvSpPr>
        <dsp:cNvPr id="0" name=""/>
        <dsp:cNvSpPr/>
      </dsp:nvSpPr>
      <dsp:spPr>
        <a:xfrm>
          <a:off x="7365611" y="1317497"/>
          <a:ext cx="1421745" cy="902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6EF8E-F1E5-274F-A5DC-D5F7BC82E296}">
      <dsp:nvSpPr>
        <dsp:cNvPr id="0" name=""/>
        <dsp:cNvSpPr/>
      </dsp:nvSpPr>
      <dsp:spPr>
        <a:xfrm>
          <a:off x="7523583" y="1467570"/>
          <a:ext cx="1421745" cy="90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Male</a:t>
          </a:r>
        </a:p>
      </dsp:txBody>
      <dsp:txXfrm>
        <a:off x="7550025" y="1494012"/>
        <a:ext cx="1368861" cy="849924"/>
      </dsp:txXfrm>
    </dsp:sp>
    <dsp:sp modelId="{67EF31BF-B742-0441-B461-D4529762D42C}">
      <dsp:nvSpPr>
        <dsp:cNvPr id="0" name=""/>
        <dsp:cNvSpPr/>
      </dsp:nvSpPr>
      <dsp:spPr>
        <a:xfrm>
          <a:off x="7365611" y="2633796"/>
          <a:ext cx="1421745" cy="902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357D4-7B91-B947-93FB-7D97A77BF3BF}">
      <dsp:nvSpPr>
        <dsp:cNvPr id="0" name=""/>
        <dsp:cNvSpPr/>
      </dsp:nvSpPr>
      <dsp:spPr>
        <a:xfrm>
          <a:off x="7523583" y="2783869"/>
          <a:ext cx="1421745" cy="902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A:1060</a:t>
          </a:r>
        </a:p>
      </dsp:txBody>
      <dsp:txXfrm>
        <a:off x="7550025" y="2810311"/>
        <a:ext cx="1368861" cy="849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92bac102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92bac102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2">
  <p:cSld name="TITLE_AND_TWO_COLUMNS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rot="10800000" flipH="1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avLst/>
                <a:gdLst/>
                <a:ahLst/>
                <a:cxnLst/>
                <a:rect l="l" t="t" r="r" b="b"/>
                <a:pathLst>
                  <a:path w="56063" h="37377" extrusionOk="0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13342" extrusionOk="0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552" extrusionOk="0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5242" extrusionOk="0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39" extrusionOk="0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6299" extrusionOk="0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8535" extrusionOk="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459" extrusionOk="0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14276" extrusionOk="0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5212" extrusionOk="0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avLst/>
                <a:gdLst/>
                <a:ahLst/>
                <a:cxnLst/>
                <a:rect l="l" t="t" r="r" b="b"/>
                <a:pathLst>
                  <a:path w="13968" h="13445" extrusionOk="0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756" extrusionOk="0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8614" extrusionOk="0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89" extrusionOk="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8272" extrusionOk="0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0368" extrusionOk="0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2376" extrusionOk="0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73" extrusionOk="0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82" extrusionOk="0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1" extrusionOk="0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82" extrusionOk="0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803" extrusionOk="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10" extrusionOk="0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01" extrusionOk="0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34" extrusionOk="0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41" extrusionOk="0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377" extrusionOk="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47" extrusionOk="0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164" extrusionOk="0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0" extrusionOk="0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72" extrusionOk="0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241" extrusionOk="0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1" extrusionOk="0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2" extrusionOk="0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54" extrusionOk="0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57" extrusionOk="0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26" extrusionOk="0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6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70" extrusionOk="0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55" extrusionOk="0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90" extrusionOk="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90" extrusionOk="0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89" extrusionOk="0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225" extrusionOk="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115" extrusionOk="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80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106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2546" extrusionOk="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62" extrusionOk="0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364" extrusionOk="0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900" extrusionOk="0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5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2" extrusionOk="0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7" extrusionOk="0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30" extrusionOk="0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64" extrusionOk="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0" extrusionOk="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1" extrusionOk="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66" extrusionOk="0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066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843" extrusionOk="0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666" extrusionOk="0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154" extrusionOk="0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13" extrusionOk="0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20" extrusionOk="0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852" extrusionOk="0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98" extrusionOk="0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00" extrusionOk="0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297" extrusionOk="0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46" extrusionOk="0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46" extrusionOk="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1" extrusionOk="0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737" extrusionOk="0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6" extrusionOk="0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451" extrusionOk="0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23" extrusionOk="0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24" extrusionOk="0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72" extrusionOk="0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40" extrusionOk="0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74" extrusionOk="0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1" extrusionOk="0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1" extrusionOk="0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06" extrusionOk="0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106" extrusionOk="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6259" extrusionOk="0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avLst/>
                <a:gdLst/>
                <a:ahLst/>
                <a:cxnLst/>
                <a:rect l="l" t="t" r="r" b="b"/>
                <a:pathLst>
                  <a:path w="15291" h="14227" extrusionOk="0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avLst/>
                <a:gdLst/>
                <a:ahLst/>
                <a:cxnLst/>
                <a:rect l="l" t="t" r="r" b="b"/>
                <a:pathLst>
                  <a:path w="15938" h="9549" extrusionOk="0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4776" extrusionOk="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775" extrusionOk="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6827" extrusionOk="0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140" extrusionOk="0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88" extrusionOk="0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20973" extrusionOk="0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10547" extrusionOk="0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6725" extrusionOk="0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4195" extrusionOk="0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8119" extrusionOk="0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9530" extrusionOk="0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5966" extrusionOk="0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9596" extrusionOk="0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8043" extrusionOk="0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avLst/>
                <a:gdLst/>
                <a:ahLst/>
                <a:cxnLst/>
                <a:rect l="l" t="t" r="r" b="b"/>
                <a:pathLst>
                  <a:path w="10360" h="5589" extrusionOk="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203" extrusionOk="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3481" extrusionOk="0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818" extrusionOk="0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3813" extrusionOk="0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760" extrusionOk="0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917" extrusionOk="0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5247" extrusionOk="0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13702" extrusionOk="0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8722" extrusionOk="0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17208" extrusionOk="0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847" extrusionOk="0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147" extrusionOk="0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856" extrusionOk="0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avLst/>
                <a:gdLst/>
                <a:ahLst/>
                <a:cxnLst/>
                <a:rect l="l" t="t" r="r" b="b"/>
                <a:pathLst>
                  <a:path w="10258" h="5073" extrusionOk="0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220" extrusionOk="0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273" extrusionOk="0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07" h="23697" extrusionOk="0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12" h="23697" extrusionOk="0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825" extrusionOk="0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7680" extrusionOk="0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3650" extrusionOk="0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5718" extrusionOk="0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758" extrusionOk="0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3410" extrusionOk="0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3467" extrusionOk="0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626" extrusionOk="0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418" extrusionOk="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5493" extrusionOk="0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3277" extrusionOk="0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5815" extrusionOk="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3339" extrusionOk="0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avLst/>
                <a:gdLst/>
                <a:ahLst/>
                <a:cxnLst/>
                <a:rect l="l" t="t" r="r" b="b"/>
                <a:pathLst>
                  <a:path w="47610" h="5425" extrusionOk="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168" extrusionOk="0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avLst/>
                <a:gdLst/>
                <a:ahLst/>
                <a:cxnLst/>
                <a:rect l="l" t="t" r="r" b="b"/>
                <a:pathLst>
                  <a:path w="59159" h="10870" extrusionOk="0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563" extrusionOk="0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158" extrusionOk="0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3786" extrusionOk="0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082" extrusionOk="0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017" extrusionOk="0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087" extrusionOk="0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3881" extrusionOk="0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909" extrusionOk="0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4292" extrusionOk="0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7254" extrusionOk="0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415" extrusionOk="0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434" extrusionOk="0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3499" extrusionOk="0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884" extrusionOk="0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618" extrusionOk="0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3185" extrusionOk="0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4084" extrusionOk="0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574" extrusionOk="0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275" extrusionOk="0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649" extrusionOk="0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avLst/>
              <a:gdLst/>
              <a:ahLst/>
              <a:cxnLst/>
              <a:rect l="l" t="t" r="r" b="b"/>
              <a:pathLst>
                <a:path w="200823" h="85630" extrusionOk="0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1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2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3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title" hasCustomPrompt="1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 idx="4" hasCustomPrompt="1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>
            <a:spLocks noGrp="1"/>
          </p:cNvSpPr>
          <p:nvPr>
            <p:ph type="title" idx="5" hasCustomPrompt="1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>
            <a:spLocks noGrp="1"/>
          </p:cNvSpPr>
          <p:nvPr>
            <p:ph type="title" idx="6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92" name="Google Shape;592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334036" y="346111"/>
            <a:ext cx="3602403" cy="2635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b="1" dirty="0"/>
              <a:t>Customer  </a:t>
            </a:r>
            <a:br>
              <a:rPr lang="en-US" sz="2800" b="1" dirty="0"/>
            </a:br>
            <a:r>
              <a:rPr lang="en-US" sz="2800" b="1" dirty="0"/>
              <a:t>Car </a:t>
            </a:r>
            <a:br>
              <a:rPr lang="en-US" sz="2800" b="1" dirty="0"/>
            </a:br>
            <a:r>
              <a:rPr lang="en-US" sz="2800" b="1" dirty="0"/>
              <a:t>Category</a:t>
            </a:r>
            <a:br>
              <a:rPr lang="en-US" sz="2800" b="1" dirty="0"/>
            </a:b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1"/>
          </p:nvPr>
        </p:nvSpPr>
        <p:spPr>
          <a:xfrm>
            <a:off x="1569699" y="2960400"/>
            <a:ext cx="2460691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Sarah </a:t>
            </a:r>
            <a:r>
              <a:rPr lang="en-US" dirty="0" err="1"/>
              <a:t>alrashidi</a:t>
            </a:r>
            <a:endParaRPr lang="en-US" dirty="0"/>
          </a:p>
          <a:p>
            <a:pPr marL="0" indent="0"/>
            <a:r>
              <a:rPr lang="en-US" dirty="0"/>
              <a:t>Lama </a:t>
            </a:r>
            <a:r>
              <a:rPr lang="en-US" dirty="0" err="1"/>
              <a:t>saeed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6A-8F32-4DB2-82BC-7E50F3BF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648775"/>
            <a:ext cx="3858900" cy="576000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20297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D6F-A717-4A77-BCC7-FB137669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39" y="432997"/>
            <a:ext cx="3858900" cy="57600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244A-AFDC-4717-8107-9099F8587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0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A08CEA-C9EA-4347-808F-E7C2AED999D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37037" y="2429320"/>
            <a:ext cx="8896430" cy="5038279"/>
          </a:xfrm>
          <a:solidFill>
            <a:schemeClr val="tx1">
              <a:lumMod val="40000"/>
              <a:lumOff val="60000"/>
            </a:schemeClr>
          </a:solidFill>
        </p:spPr>
        <p:txBody>
          <a:bodyPr/>
          <a:lstStyle/>
          <a:p>
            <a:pPr marL="0" indent="0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&amp; </a:t>
            </a:r>
            <a:r>
              <a:rPr lang="en-US" sz="5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Numpy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Matplotlib &amp; Seaborn&amp; </a:t>
            </a:r>
            <a:r>
              <a:rPr lang="en-US" sz="5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sklearn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/>
            <a:r>
              <a:rPr lang="en-US" sz="5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jupyter</a:t>
            </a: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note book</a:t>
            </a:r>
          </a:p>
          <a:p>
            <a:pPr marL="0" indent="0"/>
            <a:r>
              <a:rPr lang="en-US" sz="5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5A0D02-70E4-974F-B0F8-322D79910083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226502" y="739020"/>
            <a:ext cx="7717500" cy="572700"/>
          </a:xfrm>
        </p:spPr>
        <p:txBody>
          <a:bodyPr/>
          <a:lstStyle/>
          <a:p>
            <a:r>
              <a:rPr lang="en-US" sz="6000" dirty="0">
                <a:solidFill>
                  <a:sysClr val="windowText" lastClr="000000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85343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D6F-A717-4A77-BCC7-FB137669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57" y="342129"/>
            <a:ext cx="5155137" cy="134644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244A-AFDC-4717-8107-9099F858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35" y="2171421"/>
            <a:ext cx="7222085" cy="1947000"/>
          </a:xfrm>
        </p:spPr>
        <p:txBody>
          <a:bodyPr/>
          <a:lstStyle/>
          <a:p>
            <a:r>
              <a:rPr lang="en-US" sz="2000" dirty="0"/>
              <a:t>The Best model on validation is the </a:t>
            </a:r>
            <a:r>
              <a:rPr lang="en-US" sz="2000" dirty="0" err="1"/>
              <a:t>RndomForestClassifier</a:t>
            </a:r>
            <a:r>
              <a:rPr lang="en-US" sz="2000" dirty="0"/>
              <a:t>:  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sz="2000" dirty="0"/>
              <a:t>Train :  </a:t>
            </a:r>
          </a:p>
          <a:p>
            <a:pPr>
              <a:buFontTx/>
              <a:buChar char="-"/>
            </a:pPr>
            <a:r>
              <a:rPr lang="en-US" sz="2000" dirty="0"/>
              <a:t>Test : </a:t>
            </a:r>
          </a:p>
        </p:txBody>
      </p:sp>
    </p:spTree>
    <p:extLst>
      <p:ext uri="{BB962C8B-B14F-4D97-AF65-F5344CB8AC3E}">
        <p14:creationId xmlns:p14="http://schemas.microsoft.com/office/powerpoint/2010/main" val="117806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60"/>
          <p:cNvSpPr txBox="1">
            <a:spLocks noGrp="1"/>
          </p:cNvSpPr>
          <p:nvPr>
            <p:ph type="title" idx="4294967295"/>
          </p:nvPr>
        </p:nvSpPr>
        <p:spPr>
          <a:xfrm>
            <a:off x="1068100" y="933449"/>
            <a:ext cx="7047300" cy="80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b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6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990E-C93B-F74D-B7DA-7D34F157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5" y="96981"/>
            <a:ext cx="7717500" cy="572700"/>
          </a:xfrm>
        </p:spPr>
        <p:txBody>
          <a:bodyPr/>
          <a:lstStyle/>
          <a:p>
            <a:r>
              <a:rPr lang="en-US" dirty="0"/>
              <a:t>Table of counts </a:t>
            </a:r>
          </a:p>
        </p:txBody>
      </p:sp>
      <p:grpSp>
        <p:nvGrpSpPr>
          <p:cNvPr id="8" name="Google Shape;667;p34">
            <a:extLst>
              <a:ext uri="{FF2B5EF4-FFF2-40B4-BE49-F238E27FC236}">
                <a16:creationId xmlns:a16="http://schemas.microsoft.com/office/drawing/2014/main" id="{17DBEB6F-AD21-8348-83E7-397D47145D27}"/>
              </a:ext>
            </a:extLst>
          </p:cNvPr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9" name="Google Shape;668;p34">
              <a:extLst>
                <a:ext uri="{FF2B5EF4-FFF2-40B4-BE49-F238E27FC236}">
                  <a16:creationId xmlns:a16="http://schemas.microsoft.com/office/drawing/2014/main" id="{298EE1A7-9BF0-E64B-8BCB-9C7601FED236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9;p34">
              <a:extLst>
                <a:ext uri="{FF2B5EF4-FFF2-40B4-BE49-F238E27FC236}">
                  <a16:creationId xmlns:a16="http://schemas.microsoft.com/office/drawing/2014/main" id="{B083E39E-D43C-ED4A-A661-9CEBBFB9D1F2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70;p34">
            <a:extLst>
              <a:ext uri="{FF2B5EF4-FFF2-40B4-BE49-F238E27FC236}">
                <a16:creationId xmlns:a16="http://schemas.microsoft.com/office/drawing/2014/main" id="{F0B00B96-1A5E-C141-BCAA-EEFA9CBE1576}"/>
              </a:ext>
            </a:extLst>
          </p:cNvPr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12" name="Google Shape;671;p34">
              <a:extLst>
                <a:ext uri="{FF2B5EF4-FFF2-40B4-BE49-F238E27FC236}">
                  <a16:creationId xmlns:a16="http://schemas.microsoft.com/office/drawing/2014/main" id="{7275867A-DB60-7D4B-BC66-349C60B19431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2;p34">
              <a:extLst>
                <a:ext uri="{FF2B5EF4-FFF2-40B4-BE49-F238E27FC236}">
                  <a16:creationId xmlns:a16="http://schemas.microsoft.com/office/drawing/2014/main" id="{364232ED-54D1-B74C-B8EA-5501AB9B9D6D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673;p34">
            <a:extLst>
              <a:ext uri="{FF2B5EF4-FFF2-40B4-BE49-F238E27FC236}">
                <a16:creationId xmlns:a16="http://schemas.microsoft.com/office/drawing/2014/main" id="{B8165C21-A0F9-094B-8959-7E41826542A2}"/>
              </a:ext>
            </a:extLst>
          </p:cNvPr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15" name="Google Shape;674;p34">
              <a:extLst>
                <a:ext uri="{FF2B5EF4-FFF2-40B4-BE49-F238E27FC236}">
                  <a16:creationId xmlns:a16="http://schemas.microsoft.com/office/drawing/2014/main" id="{9CD77246-1650-6C41-BFC4-CEC72ABE3F46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5;p34">
              <a:extLst>
                <a:ext uri="{FF2B5EF4-FFF2-40B4-BE49-F238E27FC236}">
                  <a16:creationId xmlns:a16="http://schemas.microsoft.com/office/drawing/2014/main" id="{269B3FBA-E810-FA4F-9360-2F634B8F4CC1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76;p34">
            <a:extLst>
              <a:ext uri="{FF2B5EF4-FFF2-40B4-BE49-F238E27FC236}">
                <a16:creationId xmlns:a16="http://schemas.microsoft.com/office/drawing/2014/main" id="{81582187-6955-7946-8FAB-9DEC8A52DF02}"/>
              </a:ext>
            </a:extLst>
          </p:cNvPr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18" name="Google Shape;677;p34">
              <a:extLst>
                <a:ext uri="{FF2B5EF4-FFF2-40B4-BE49-F238E27FC236}">
                  <a16:creationId xmlns:a16="http://schemas.microsoft.com/office/drawing/2014/main" id="{269733D2-7516-8D48-8E56-714EC21B9338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8;p34">
              <a:extLst>
                <a:ext uri="{FF2B5EF4-FFF2-40B4-BE49-F238E27FC236}">
                  <a16:creationId xmlns:a16="http://schemas.microsoft.com/office/drawing/2014/main" id="{FAA10B98-970F-4D4A-B623-DF98F7ED6D72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680;p34">
            <a:extLst>
              <a:ext uri="{FF2B5EF4-FFF2-40B4-BE49-F238E27FC236}">
                <a16:creationId xmlns:a16="http://schemas.microsoft.com/office/drawing/2014/main" id="{C83F5CB7-2A6F-9A44-B900-23E2CD9B55D6}"/>
              </a:ext>
            </a:extLst>
          </p:cNvPr>
          <p:cNvSpPr txBox="1">
            <a:spLocks/>
          </p:cNvSpPr>
          <p:nvPr/>
        </p:nvSpPr>
        <p:spPr>
          <a:xfrm>
            <a:off x="2457007" y="1419404"/>
            <a:ext cx="1740738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21" name="Google Shape;681;p34">
            <a:extLst>
              <a:ext uri="{FF2B5EF4-FFF2-40B4-BE49-F238E27FC236}">
                <a16:creationId xmlns:a16="http://schemas.microsoft.com/office/drawing/2014/main" id="{71C4F3F2-E256-F541-AD37-18E121E9203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Tools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Google Shape;684;p34">
            <a:extLst>
              <a:ext uri="{FF2B5EF4-FFF2-40B4-BE49-F238E27FC236}">
                <a16:creationId xmlns:a16="http://schemas.microsoft.com/office/drawing/2014/main" id="{B6835F87-10D6-9A49-9CF6-7907D95E8973}"/>
              </a:ext>
            </a:extLst>
          </p:cNvPr>
          <p:cNvSpPr txBox="1">
            <a:spLocks/>
          </p:cNvSpPr>
          <p:nvPr/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results </a:t>
            </a:r>
          </a:p>
        </p:txBody>
      </p:sp>
      <p:sp>
        <p:nvSpPr>
          <p:cNvPr id="25" name="Google Shape;687;p34">
            <a:extLst>
              <a:ext uri="{FF2B5EF4-FFF2-40B4-BE49-F238E27FC236}">
                <a16:creationId xmlns:a16="http://schemas.microsoft.com/office/drawing/2014/main" id="{C057F51C-F26B-2748-B534-C94D1EA78262}"/>
              </a:ext>
            </a:extLst>
          </p:cNvPr>
          <p:cNvSpPr txBox="1">
            <a:spLocks/>
          </p:cNvSpPr>
          <p:nvPr/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Methodology </a:t>
            </a:r>
          </a:p>
        </p:txBody>
      </p:sp>
      <p:sp>
        <p:nvSpPr>
          <p:cNvPr id="26" name="Google Shape;688;p34">
            <a:extLst>
              <a:ext uri="{FF2B5EF4-FFF2-40B4-BE49-F238E27FC236}">
                <a16:creationId xmlns:a16="http://schemas.microsoft.com/office/drawing/2014/main" id="{09DED1CD-6B55-F246-9365-22CB398115F8}"/>
              </a:ext>
            </a:extLst>
          </p:cNvPr>
          <p:cNvSpPr txBox="1">
            <a:spLocks/>
          </p:cNvSpPr>
          <p:nvPr/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01</a:t>
            </a:r>
          </a:p>
        </p:txBody>
      </p:sp>
      <p:sp>
        <p:nvSpPr>
          <p:cNvPr id="27" name="Google Shape;689;p34">
            <a:extLst>
              <a:ext uri="{FF2B5EF4-FFF2-40B4-BE49-F238E27FC236}">
                <a16:creationId xmlns:a16="http://schemas.microsoft.com/office/drawing/2014/main" id="{934588DB-C2EA-6D40-8B1A-A0BAFAA2F4C2}"/>
              </a:ext>
            </a:extLst>
          </p:cNvPr>
          <p:cNvSpPr txBox="1">
            <a:spLocks/>
          </p:cNvSpPr>
          <p:nvPr/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03</a:t>
            </a:r>
          </a:p>
        </p:txBody>
      </p:sp>
      <p:sp>
        <p:nvSpPr>
          <p:cNvPr id="28" name="Google Shape;690;p34">
            <a:extLst>
              <a:ext uri="{FF2B5EF4-FFF2-40B4-BE49-F238E27FC236}">
                <a16:creationId xmlns:a16="http://schemas.microsoft.com/office/drawing/2014/main" id="{623F0860-1CED-8841-B09F-56CAAA45F3B2}"/>
              </a:ext>
            </a:extLst>
          </p:cNvPr>
          <p:cNvSpPr txBox="1">
            <a:spLocks/>
          </p:cNvSpPr>
          <p:nvPr/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02</a:t>
            </a:r>
          </a:p>
        </p:txBody>
      </p:sp>
      <p:sp>
        <p:nvSpPr>
          <p:cNvPr id="29" name="Google Shape;691;p34">
            <a:extLst>
              <a:ext uri="{FF2B5EF4-FFF2-40B4-BE49-F238E27FC236}">
                <a16:creationId xmlns:a16="http://schemas.microsoft.com/office/drawing/2014/main" id="{1941D608-08F8-B147-B95F-673927B44493}"/>
              </a:ext>
            </a:extLst>
          </p:cNvPr>
          <p:cNvSpPr txBox="1">
            <a:spLocks/>
          </p:cNvSpPr>
          <p:nvPr/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5784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596722" y="603316"/>
            <a:ext cx="3858900" cy="605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introduction</a:t>
            </a:r>
            <a:endParaRPr sz="2400" dirty="0">
              <a:solidFill>
                <a:srgbClr val="FF0000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6" name="Google Shape;926;p36"/>
          <p:cNvSpPr txBox="1">
            <a:spLocks noGrp="1"/>
          </p:cNvSpPr>
          <p:nvPr>
            <p:ph type="subTitle" idx="1"/>
          </p:nvPr>
        </p:nvSpPr>
        <p:spPr>
          <a:xfrm>
            <a:off x="0" y="1753678"/>
            <a:ext cx="4455622" cy="4032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Customer Segmentation in an Automobile Company In this dataset we will try to classify.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they’ve deduced that the behavior of the new market is similar to their existing market. In their existing market, the sales team has classified all customers into 4 segments (A, B, C, D ).</a:t>
            </a:r>
            <a:br>
              <a:rPr lang="en-US" sz="1200" dirty="0"/>
            </a:b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74E2-CED8-48B7-A3C2-F12BA4FB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8" y="806447"/>
            <a:ext cx="3858900" cy="576000"/>
          </a:xfrm>
        </p:spPr>
        <p:txBody>
          <a:bodyPr/>
          <a:lstStyle/>
          <a:p>
            <a:r>
              <a:rPr lang="en-US" sz="4000" dirty="0"/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A639-3419-4B8A-89AD-1C3FCCB20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653" y="2120337"/>
            <a:ext cx="7377479" cy="1947000"/>
          </a:xfrm>
        </p:spPr>
        <p:txBody>
          <a:bodyPr/>
          <a:lstStyle/>
          <a:p>
            <a:r>
              <a:rPr lang="en-US" sz="3200" dirty="0"/>
              <a:t> “ To Know classify customer into the right segment “</a:t>
            </a:r>
          </a:p>
        </p:txBody>
      </p:sp>
    </p:spTree>
    <p:extLst>
      <p:ext uri="{BB962C8B-B14F-4D97-AF65-F5344CB8AC3E}">
        <p14:creationId xmlns:p14="http://schemas.microsoft.com/office/powerpoint/2010/main" val="40800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C2C49C-371C-B340-8FDB-A1619F8D39E1}"/>
              </a:ext>
            </a:extLst>
          </p:cNvPr>
          <p:cNvSpPr txBox="1"/>
          <p:nvPr/>
        </p:nvSpPr>
        <p:spPr>
          <a:xfrm>
            <a:off x="1500198" y="2987248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From Kaggle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3F9B0-E161-2745-9512-4EB63B101F24}"/>
              </a:ext>
            </a:extLst>
          </p:cNvPr>
          <p:cNvSpPr txBox="1"/>
          <p:nvPr/>
        </p:nvSpPr>
        <p:spPr>
          <a:xfrm>
            <a:off x="4143375" y="2725638"/>
            <a:ext cx="1843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Shape data</a:t>
            </a:r>
          </a:p>
          <a:p>
            <a:endParaRPr lang="en-US" sz="1800" dirty="0"/>
          </a:p>
          <a:p>
            <a:r>
              <a:rPr lang="en-US" sz="1800" dirty="0"/>
              <a:t>10695</a:t>
            </a:r>
          </a:p>
          <a:p>
            <a:endParaRPr lang="en-US" sz="1800" dirty="0"/>
          </a:p>
          <a:p>
            <a:r>
              <a:rPr lang="en-US" sz="1800" dirty="0"/>
              <a:t>10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5E439-6BA5-5B4A-AA2B-4D348671101C}"/>
              </a:ext>
            </a:extLst>
          </p:cNvPr>
          <p:cNvSpPr txBox="1"/>
          <p:nvPr/>
        </p:nvSpPr>
        <p:spPr>
          <a:xfrm>
            <a:off x="6615101" y="3033414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Target :</a:t>
            </a:r>
          </a:p>
          <a:p>
            <a:r>
              <a:rPr lang="en-US" sz="1800" dirty="0"/>
              <a:t>Segmentation</a:t>
            </a:r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1FDDEAEC-5171-D847-8176-CDEBE30C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9084" y="1485918"/>
            <a:ext cx="1085832" cy="1085832"/>
          </a:xfrm>
          <a:prstGeom prst="rect">
            <a:avLst/>
          </a:prstGeom>
        </p:spPr>
      </p:pic>
      <p:pic>
        <p:nvPicPr>
          <p:cNvPr id="10" name="Graphic 9" descr="Table with solid fill">
            <a:extLst>
              <a:ext uri="{FF2B5EF4-FFF2-40B4-BE49-F238E27FC236}">
                <a16:creationId xmlns:a16="http://schemas.microsoft.com/office/drawing/2014/main" id="{C5219982-E5A7-B245-B9A2-4F5B141FF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198" y="1463308"/>
            <a:ext cx="1385887" cy="1385887"/>
          </a:xfrm>
          <a:prstGeom prst="rect">
            <a:avLst/>
          </a:prstGeom>
        </p:spPr>
      </p:pic>
      <p:pic>
        <p:nvPicPr>
          <p:cNvPr id="12" name="Graphic 11" descr="Business Growth with solid fill">
            <a:extLst>
              <a:ext uri="{FF2B5EF4-FFF2-40B4-BE49-F238E27FC236}">
                <a16:creationId xmlns:a16="http://schemas.microsoft.com/office/drawing/2014/main" id="{99F63ABB-9229-3242-8020-4EA220698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0638" y="1645770"/>
            <a:ext cx="1203425" cy="1203425"/>
          </a:xfrm>
          <a:prstGeom prst="rect">
            <a:avLst/>
          </a:prstGeom>
        </p:spPr>
      </p:pic>
      <p:sp>
        <p:nvSpPr>
          <p:cNvPr id="13" name="Title 7">
            <a:extLst>
              <a:ext uri="{FF2B5EF4-FFF2-40B4-BE49-F238E27FC236}">
                <a16:creationId xmlns:a16="http://schemas.microsoft.com/office/drawing/2014/main" id="{17000A67-9A18-F44B-8A04-D2B962D13981}"/>
              </a:ext>
            </a:extLst>
          </p:cNvPr>
          <p:cNvSpPr txBox="1">
            <a:spLocks/>
          </p:cNvSpPr>
          <p:nvPr/>
        </p:nvSpPr>
        <p:spPr>
          <a:xfrm>
            <a:off x="1426500" y="654184"/>
            <a:ext cx="7717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5346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B5D-8CE6-E74C-9AE8-230B9F6E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24" y="410387"/>
            <a:ext cx="5629913" cy="576000"/>
          </a:xfrm>
        </p:spPr>
        <p:txBody>
          <a:bodyPr/>
          <a:lstStyle/>
          <a:p>
            <a:r>
              <a:rPr lang="en-US" dirty="0"/>
              <a:t>Segmentation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94F820-3FF2-8744-8E2F-8994C6C57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865678"/>
              </p:ext>
            </p:extLst>
          </p:nvPr>
        </p:nvGraphicFramePr>
        <p:xfrm>
          <a:off x="-2714626" y="1200699"/>
          <a:ext cx="14573251" cy="3687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54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4E84-795E-3A45-B86F-FD5BDAA3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731392"/>
            <a:ext cx="3858900" cy="576000"/>
          </a:xfrm>
        </p:spPr>
        <p:txBody>
          <a:bodyPr/>
          <a:lstStyle/>
          <a:p>
            <a:r>
              <a:rPr lang="en-US" dirty="0"/>
              <a:t>CLEAING Data</a:t>
            </a:r>
          </a:p>
        </p:txBody>
      </p:sp>
      <p:grpSp>
        <p:nvGrpSpPr>
          <p:cNvPr id="5" name="Google Shape;667;p34">
            <a:extLst>
              <a:ext uri="{FF2B5EF4-FFF2-40B4-BE49-F238E27FC236}">
                <a16:creationId xmlns:a16="http://schemas.microsoft.com/office/drawing/2014/main" id="{D44FD9C6-D0EB-F747-8D7B-0F8456ADE59F}"/>
              </a:ext>
            </a:extLst>
          </p:cNvPr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6" name="Google Shape;668;p34">
              <a:extLst>
                <a:ext uri="{FF2B5EF4-FFF2-40B4-BE49-F238E27FC236}">
                  <a16:creationId xmlns:a16="http://schemas.microsoft.com/office/drawing/2014/main" id="{1ACFE3F6-E0C8-F240-8001-9E6BFB421695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9;p34">
              <a:extLst>
                <a:ext uri="{FF2B5EF4-FFF2-40B4-BE49-F238E27FC236}">
                  <a16:creationId xmlns:a16="http://schemas.microsoft.com/office/drawing/2014/main" id="{20EADCE9-B7B8-434A-AF57-13B0C9077CB3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70;p34">
            <a:extLst>
              <a:ext uri="{FF2B5EF4-FFF2-40B4-BE49-F238E27FC236}">
                <a16:creationId xmlns:a16="http://schemas.microsoft.com/office/drawing/2014/main" id="{24589889-8946-0C48-8B34-C0A9C14F11BD}"/>
              </a:ext>
            </a:extLst>
          </p:cNvPr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9" name="Google Shape;671;p34">
              <a:extLst>
                <a:ext uri="{FF2B5EF4-FFF2-40B4-BE49-F238E27FC236}">
                  <a16:creationId xmlns:a16="http://schemas.microsoft.com/office/drawing/2014/main" id="{D1B65811-FF81-4C48-B902-D6D696378E19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2;p34">
              <a:extLst>
                <a:ext uri="{FF2B5EF4-FFF2-40B4-BE49-F238E27FC236}">
                  <a16:creationId xmlns:a16="http://schemas.microsoft.com/office/drawing/2014/main" id="{5A3B4559-36B0-2948-84D1-FC7D520D860C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73;p34">
            <a:extLst>
              <a:ext uri="{FF2B5EF4-FFF2-40B4-BE49-F238E27FC236}">
                <a16:creationId xmlns:a16="http://schemas.microsoft.com/office/drawing/2014/main" id="{6F4E4C97-B146-7A46-9B07-722159F9D29E}"/>
              </a:ext>
            </a:extLst>
          </p:cNvPr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12" name="Google Shape;674;p34">
              <a:extLst>
                <a:ext uri="{FF2B5EF4-FFF2-40B4-BE49-F238E27FC236}">
                  <a16:creationId xmlns:a16="http://schemas.microsoft.com/office/drawing/2014/main" id="{900F0BBF-36EF-7E4A-AB8E-3A21AA132D45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5;p34">
              <a:extLst>
                <a:ext uri="{FF2B5EF4-FFF2-40B4-BE49-F238E27FC236}">
                  <a16:creationId xmlns:a16="http://schemas.microsoft.com/office/drawing/2014/main" id="{F2135765-94A8-204F-B895-1BEAA47C897E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676;p34">
            <a:extLst>
              <a:ext uri="{FF2B5EF4-FFF2-40B4-BE49-F238E27FC236}">
                <a16:creationId xmlns:a16="http://schemas.microsoft.com/office/drawing/2014/main" id="{A288F3FE-9B2D-F947-9E9A-FF7925CD8499}"/>
              </a:ext>
            </a:extLst>
          </p:cNvPr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15" name="Google Shape;677;p34">
              <a:extLst>
                <a:ext uri="{FF2B5EF4-FFF2-40B4-BE49-F238E27FC236}">
                  <a16:creationId xmlns:a16="http://schemas.microsoft.com/office/drawing/2014/main" id="{DF52ACE2-5C68-DC4A-9252-F98670A873BB}"/>
                </a:ext>
              </a:extLst>
            </p:cNvPr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8;p34">
              <a:extLst>
                <a:ext uri="{FF2B5EF4-FFF2-40B4-BE49-F238E27FC236}">
                  <a16:creationId xmlns:a16="http://schemas.microsoft.com/office/drawing/2014/main" id="{A1A097C6-4E3E-3F4B-9D0D-F9E18F3DE4FD}"/>
                </a:ext>
              </a:extLst>
            </p:cNvPr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80;p34">
            <a:extLst>
              <a:ext uri="{FF2B5EF4-FFF2-40B4-BE49-F238E27FC236}">
                <a16:creationId xmlns:a16="http://schemas.microsoft.com/office/drawing/2014/main" id="{0498A3B7-27A5-3843-8C8E-9C28D6AF4A31}"/>
              </a:ext>
            </a:extLst>
          </p:cNvPr>
          <p:cNvSpPr txBox="1">
            <a:spLocks/>
          </p:cNvSpPr>
          <p:nvPr/>
        </p:nvSpPr>
        <p:spPr>
          <a:xfrm>
            <a:off x="2459347" y="1217518"/>
            <a:ext cx="1842497" cy="197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Family size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Change type for int to float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Change null for median NUM</a:t>
            </a:r>
          </a:p>
        </p:txBody>
      </p:sp>
      <p:sp>
        <p:nvSpPr>
          <p:cNvPr id="18" name="Google Shape;681;p34">
            <a:extLst>
              <a:ext uri="{FF2B5EF4-FFF2-40B4-BE49-F238E27FC236}">
                <a16:creationId xmlns:a16="http://schemas.microsoft.com/office/drawing/2014/main" id="{CB8906EB-D6F1-5042-A45F-89F642BC5605}"/>
              </a:ext>
            </a:extLst>
          </p:cNvPr>
          <p:cNvSpPr txBox="1">
            <a:spLocks/>
          </p:cNvSpPr>
          <p:nvPr/>
        </p:nvSpPr>
        <p:spPr>
          <a:xfrm>
            <a:off x="6324466" y="1780939"/>
            <a:ext cx="1723626" cy="846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Gradate</a:t>
            </a:r>
          </a:p>
          <a:p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rona One" panose="020B0604020202020204" charset="0"/>
              </a:rPr>
              <a:t>Change null for mode (Yes)</a:t>
            </a:r>
            <a:endParaRPr lang="en-US" sz="900" dirty="0">
              <a:latin typeface="Krona One" panose="020B0604020202020204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" name="Google Shape;684;p34">
            <a:extLst>
              <a:ext uri="{FF2B5EF4-FFF2-40B4-BE49-F238E27FC236}">
                <a16:creationId xmlns:a16="http://schemas.microsoft.com/office/drawing/2014/main" id="{3D5EFA1A-AB3D-1047-97E0-12542337F281}"/>
              </a:ext>
            </a:extLst>
          </p:cNvPr>
          <p:cNvSpPr txBox="1">
            <a:spLocks/>
          </p:cNvSpPr>
          <p:nvPr/>
        </p:nvSpPr>
        <p:spPr>
          <a:xfrm>
            <a:off x="2748639" y="3426560"/>
            <a:ext cx="1417200" cy="818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Krona One" panose="020B0604020202020204" charset="0"/>
              </a:rPr>
              <a:t>Married</a:t>
            </a:r>
          </a:p>
          <a:p>
            <a:endParaRPr lang="en-US" dirty="0">
              <a:latin typeface="Krona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Krona One" panose="020B0604020202020204" charset="0"/>
              </a:rPr>
              <a:t>Change null for mode (Yes)</a:t>
            </a:r>
            <a:endParaRPr lang="en-US" sz="900" dirty="0">
              <a:latin typeface="Krona One" panose="020B0604020202020204" charset="0"/>
            </a:endParaRPr>
          </a:p>
        </p:txBody>
      </p:sp>
      <p:sp>
        <p:nvSpPr>
          <p:cNvPr id="20" name="Google Shape;687;p34">
            <a:extLst>
              <a:ext uri="{FF2B5EF4-FFF2-40B4-BE49-F238E27FC236}">
                <a16:creationId xmlns:a16="http://schemas.microsoft.com/office/drawing/2014/main" id="{996B5A33-7941-AE41-AE5B-737D6F4B1791}"/>
              </a:ext>
            </a:extLst>
          </p:cNvPr>
          <p:cNvSpPr txBox="1">
            <a:spLocks/>
          </p:cNvSpPr>
          <p:nvPr/>
        </p:nvSpPr>
        <p:spPr>
          <a:xfrm>
            <a:off x="6324466" y="3426560"/>
            <a:ext cx="1417200" cy="846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Krona One" panose="020B0604020202020204" charset="0"/>
              </a:rPr>
              <a:t>Work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Krona One" panose="020B0604020202020204" charset="0"/>
              </a:rPr>
              <a:t>Change null for mode (Yes)</a:t>
            </a:r>
            <a:endParaRPr lang="en-US" sz="800" dirty="0">
              <a:latin typeface="Krona One" panose="020B0604020202020204" charset="0"/>
            </a:endParaRPr>
          </a:p>
          <a:p>
            <a:endParaRPr lang="en-US" dirty="0"/>
          </a:p>
        </p:txBody>
      </p:sp>
      <p:sp>
        <p:nvSpPr>
          <p:cNvPr id="21" name="Google Shape;688;p34">
            <a:extLst>
              <a:ext uri="{FF2B5EF4-FFF2-40B4-BE49-F238E27FC236}">
                <a16:creationId xmlns:a16="http://schemas.microsoft.com/office/drawing/2014/main" id="{46E6B56A-6A51-7647-8CA4-EB5CC0C13528}"/>
              </a:ext>
            </a:extLst>
          </p:cNvPr>
          <p:cNvSpPr txBox="1">
            <a:spLocks/>
          </p:cNvSpPr>
          <p:nvPr/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01</a:t>
            </a:r>
          </a:p>
        </p:txBody>
      </p:sp>
      <p:sp>
        <p:nvSpPr>
          <p:cNvPr id="22" name="Google Shape;689;p34">
            <a:extLst>
              <a:ext uri="{FF2B5EF4-FFF2-40B4-BE49-F238E27FC236}">
                <a16:creationId xmlns:a16="http://schemas.microsoft.com/office/drawing/2014/main" id="{1A7D0B77-BAC9-C44A-8ED7-7EE9A1BEE60D}"/>
              </a:ext>
            </a:extLst>
          </p:cNvPr>
          <p:cNvSpPr txBox="1">
            <a:spLocks/>
          </p:cNvSpPr>
          <p:nvPr/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03</a:t>
            </a:r>
          </a:p>
        </p:txBody>
      </p:sp>
      <p:sp>
        <p:nvSpPr>
          <p:cNvPr id="23" name="Google Shape;690;p34">
            <a:extLst>
              <a:ext uri="{FF2B5EF4-FFF2-40B4-BE49-F238E27FC236}">
                <a16:creationId xmlns:a16="http://schemas.microsoft.com/office/drawing/2014/main" id="{7B8DC944-0270-D043-8935-91BB195E3820}"/>
              </a:ext>
            </a:extLst>
          </p:cNvPr>
          <p:cNvSpPr txBox="1">
            <a:spLocks/>
          </p:cNvSpPr>
          <p:nvPr/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02</a:t>
            </a:r>
          </a:p>
        </p:txBody>
      </p:sp>
      <p:sp>
        <p:nvSpPr>
          <p:cNvPr id="24" name="Google Shape;691;p34">
            <a:extLst>
              <a:ext uri="{FF2B5EF4-FFF2-40B4-BE49-F238E27FC236}">
                <a16:creationId xmlns:a16="http://schemas.microsoft.com/office/drawing/2014/main" id="{483EF5B6-1885-0C41-8547-E872832C06B9}"/>
              </a:ext>
            </a:extLst>
          </p:cNvPr>
          <p:cNvSpPr txBox="1">
            <a:spLocks/>
          </p:cNvSpPr>
          <p:nvPr/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81760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8AA2-E512-4B0E-9FF6-6A7A14CF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8101"/>
            <a:ext cx="4820891" cy="5760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8C926-E38D-42E1-814A-8DD2A4E44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98" y="1772028"/>
            <a:ext cx="3490200" cy="1947000"/>
          </a:xfrm>
        </p:spPr>
        <p:txBody>
          <a:bodyPr/>
          <a:lstStyle/>
          <a:p>
            <a:r>
              <a:rPr lang="en-US" dirty="0"/>
              <a:t>One </a:t>
            </a:r>
          </a:p>
          <a:p>
            <a:endParaRPr lang="en-US" dirty="0"/>
          </a:p>
          <a:p>
            <a:r>
              <a:rPr lang="en-US" dirty="0"/>
              <a:t>Encode ( &gt;&gt; &gt;&gt; &gt;&gt;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5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78F4-C3E9-48F5-9A32-B43989C9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17" y="922044"/>
            <a:ext cx="5582469" cy="576000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Krona One" panose="020B0604020202020204" charset="0"/>
                <a:ea typeface="MingLiU" panose="020B0604030504040204" pitchFamily="49" charset="-120"/>
              </a:rPr>
              <a:t>Multivariate Analysis</a:t>
            </a:r>
            <a:br>
              <a:rPr lang="en-US" b="1" i="0" dirty="0">
                <a:solidFill>
                  <a:schemeClr val="bg1"/>
                </a:solidFill>
                <a:effectLst/>
                <a:latin typeface="Krona One" panose="020B0604020202020204" charset="0"/>
                <a:ea typeface="MingLiU" panose="020B0604030504040204" pitchFamily="49" charset="-120"/>
              </a:rPr>
            </a:br>
            <a:endParaRPr lang="en-US" dirty="0">
              <a:solidFill>
                <a:schemeClr val="bg1"/>
              </a:solidFill>
              <a:latin typeface="Krona One" panose="020B0604020202020204" charset="0"/>
              <a:ea typeface="MingLiU" panose="020B0604030504040204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2039474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203</Words>
  <Application>Microsoft Office PowerPoint</Application>
  <PresentationFormat>On-screen Show (16:9)</PresentationFormat>
  <Paragraphs>72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Krona One</vt:lpstr>
      <vt:lpstr>Proxima Nova Semibold</vt:lpstr>
      <vt:lpstr>Arial</vt:lpstr>
      <vt:lpstr>Proxima Nova</vt:lpstr>
      <vt:lpstr>Ubuntu</vt:lpstr>
      <vt:lpstr>Driving Center Company Profile by Slidesgo</vt:lpstr>
      <vt:lpstr>Slidesgo Final Pages</vt:lpstr>
      <vt:lpstr>Customer   Car  Category </vt:lpstr>
      <vt:lpstr>Table of counts </vt:lpstr>
      <vt:lpstr>introduction</vt:lpstr>
      <vt:lpstr>Goal</vt:lpstr>
      <vt:lpstr>PowerPoint Presentation</vt:lpstr>
      <vt:lpstr>Segmentation Analysis</vt:lpstr>
      <vt:lpstr>CLEAING Data</vt:lpstr>
      <vt:lpstr>Feature Engineering</vt:lpstr>
      <vt:lpstr>Multivariate Analysis </vt:lpstr>
      <vt:lpstr>Models</vt:lpstr>
      <vt:lpstr>Confusion Matrix</vt:lpstr>
      <vt:lpstr>Tools</vt:lpstr>
      <vt:lpstr>Conclusion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Customer-Segmentation-Classification</dc:title>
  <dc:creator>lamz</dc:creator>
  <cp:lastModifiedBy>لمى سعيد الزهراني</cp:lastModifiedBy>
  <cp:revision>11</cp:revision>
  <dcterms:modified xsi:type="dcterms:W3CDTF">2021-12-19T18:13:14Z</dcterms:modified>
</cp:coreProperties>
</file>