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8" r:id="rId4"/>
    <p:sldId id="274" r:id="rId5"/>
    <p:sldId id="258" r:id="rId6"/>
    <p:sldId id="269" r:id="rId7"/>
    <p:sldId id="271" r:id="rId8"/>
    <p:sldId id="272" r:id="rId9"/>
    <p:sldId id="273" r:id="rId10"/>
    <p:sldId id="275" r:id="rId11"/>
    <p:sldId id="276" r:id="rId12"/>
    <p:sldId id="267" r:id="rId13"/>
    <p:sldId id="277" r:id="rId14"/>
    <p:sldId id="278" r:id="rId15"/>
    <p:sldId id="280" r:id="rId16"/>
    <p:sldId id="286" r:id="rId17"/>
    <p:sldId id="260" r:id="rId18"/>
    <p:sldId id="281" r:id="rId19"/>
    <p:sldId id="282" r:id="rId20"/>
    <p:sldId id="261" r:id="rId21"/>
    <p:sldId id="283" r:id="rId22"/>
    <p:sldId id="284" r:id="rId23"/>
    <p:sldId id="285" r:id="rId24"/>
    <p:sldId id="303" r:id="rId25"/>
    <p:sldId id="304" r:id="rId26"/>
    <p:sldId id="305" r:id="rId27"/>
    <p:sldId id="306" r:id="rId28"/>
    <p:sldId id="262" r:id="rId29"/>
    <p:sldId id="289" r:id="rId30"/>
    <p:sldId id="290" r:id="rId31"/>
    <p:sldId id="291" r:id="rId32"/>
    <p:sldId id="292" r:id="rId33"/>
    <p:sldId id="293" r:id="rId34"/>
    <p:sldId id="296" r:id="rId35"/>
    <p:sldId id="297" r:id="rId36"/>
    <p:sldId id="288" r:id="rId37"/>
    <p:sldId id="302" r:id="rId38"/>
    <p:sldId id="301" r:id="rId39"/>
    <p:sldId id="300" r:id="rId40"/>
    <p:sldId id="299" r:id="rId41"/>
    <p:sldId id="26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959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E1E5-0200-470B-B93E-7D4D475996CA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3C04-575A-48E6-9EE4-C1167B4E9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9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B3C04-575A-48E6-9EE4-C1167B4E9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B3C04-575A-48E6-9EE4-C1167B4E93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6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51D7-DE09-4F29-A9B9-71646937FF64}" type="datetimeFigureOut">
              <a:rPr lang="en-US" smtClean="0"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1BA4-D960-45F0-BBBC-1F5986D40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371" y="0"/>
            <a:ext cx="12569371" cy="74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93914" y="3619606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6531" y="2193385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5988" y="1910445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988" y="3267358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9617" y="2991538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 Stack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9876972" y="1239076"/>
            <a:ext cx="116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5772" y="1239076"/>
            <a:ext cx="1734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Call Stack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7971" y="1239076"/>
            <a:ext cx="116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Code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04343" y="1516075"/>
            <a:ext cx="0" cy="492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25543" y="1516075"/>
            <a:ext cx="0" cy="492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3914" y="4417759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1886" y="1926495"/>
            <a:ext cx="32947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fn1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fn1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fn2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fn1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fn2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fn2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78828" y="4593883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2456" y="3858510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8827" y="3123137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10520" y="192649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0520" y="241160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fn2</a:t>
            </a:r>
          </a:p>
        </p:txBody>
      </p:sp>
    </p:spTree>
    <p:extLst>
      <p:ext uri="{BB962C8B-B14F-4D97-AF65-F5344CB8AC3E}">
        <p14:creationId xmlns:p14="http://schemas.microsoft.com/office/powerpoint/2010/main" val="24660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5" grpId="0" animBg="1"/>
      <p:bldP spid="15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31799" y="2334311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0200" y="2031131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237" y="3734540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7351" y="3408279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3030" y="3102817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7542" y="4519464"/>
            <a:ext cx="3033486" cy="35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 Stack </a:t>
            </a:r>
            <a:r>
              <a:rPr lang="th-TH" spc="-30" dirty="0"/>
              <a:t>+ </a:t>
            </a:r>
            <a:r>
              <a:rPr lang="en-US" spc="-30" dirty="0"/>
              <a:t>Callback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9876972" y="1239076"/>
            <a:ext cx="116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5772" y="1239076"/>
            <a:ext cx="1734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Call Stack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7971" y="1239076"/>
            <a:ext cx="116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Code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04343" y="1516075"/>
            <a:ext cx="0" cy="492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25543" y="1516075"/>
            <a:ext cx="0" cy="492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78828" y="4593883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2456" y="3858510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8827" y="3123137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013371" y="2128548"/>
            <a:ext cx="1364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377714" y="2128547"/>
            <a:ext cx="1364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30691" y="330344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fn2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403" y="2023904"/>
            <a:ext cx="32297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fn1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fn1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fn2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fn1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fn2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fn2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5198" y="3858509"/>
            <a:ext cx="2888343" cy="735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30691" y="28699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fn1</a:t>
            </a:r>
          </a:p>
        </p:txBody>
      </p:sp>
    </p:spTree>
    <p:extLst>
      <p:ext uri="{BB962C8B-B14F-4D97-AF65-F5344CB8AC3E}">
        <p14:creationId xmlns:p14="http://schemas.microsoft.com/office/powerpoint/2010/main" val="36982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30" grpId="0" animBg="1"/>
      <p:bldP spid="30" grpId="1" animBg="1"/>
      <p:bldP spid="29" grpId="0" animBg="1"/>
      <p:bldP spid="29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6" grpId="0" animBg="1"/>
      <p:bldP spid="26" grpId="1" animBg="1"/>
      <p:bldP spid="27" grpId="0" animBg="1"/>
      <p:bldP spid="27" grpId="1" animBg="1"/>
      <p:bldP spid="28" grpId="0"/>
      <p:bldP spid="34" grpId="0" animBg="1"/>
      <p:bldP spid="34" grpId="1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351" y="275110"/>
            <a:ext cx="37426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/>
              <a:t>Callback Hell</a:t>
            </a:r>
            <a:endParaRPr sz="4400" b="1" dirty="0"/>
          </a:p>
        </p:txBody>
      </p:sp>
      <p:pic>
        <p:nvPicPr>
          <p:cNvPr id="3" name="Picture 4" descr="ผลการค้นหารูปภาพสำหรับ callback hell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39" y="1211033"/>
            <a:ext cx="8261275" cy="48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4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65144" y="380435"/>
            <a:ext cx="294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Not Blocking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[Object , Object , Object , Object , Object , Object , Object , Object]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58" y="38043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//Simulate ajax load data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Not Blocking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857" y="492542"/>
            <a:ext cx="38027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//Simulate ajax load data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1829" y="52062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validateNews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sortByLatest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latest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latest5News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latest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    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    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Not Blocking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1829" y="4357349"/>
            <a:ext cx="294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Not Blocking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81600" y="492542"/>
            <a:ext cx="0" cy="5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0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98274" cy="76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ผลการค้นหารูปภาพสำหรับ promise js es6 fetch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9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105025"/>
            <a:ext cx="7429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25" y="1444171"/>
            <a:ext cx="9160750" cy="39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99" y="1008743"/>
            <a:ext cx="9439002" cy="48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Synchronous 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841828" y="1331409"/>
            <a:ext cx="6168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3200" y="1331409"/>
            <a:ext cx="294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Promise Resolve</a:t>
            </a:r>
            <a:endParaRPr sz="4400" dirty="0"/>
          </a:p>
        </p:txBody>
      </p:sp>
      <p:sp>
        <p:nvSpPr>
          <p:cNvPr id="4" name="Rectangle 3"/>
          <p:cNvSpPr/>
          <p:nvPr/>
        </p:nvSpPr>
        <p:spPr>
          <a:xfrm>
            <a:off x="798285" y="130115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05487" y="1301154"/>
            <a:ext cx="294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Promise{…}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xxxa</a:t>
            </a:r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8285" y="43872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xxx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1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3" y="115452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Promise Reject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7605487" y="792560"/>
            <a:ext cx="294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Promise{…}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3648" y="79256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reject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//resolve('a')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reject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xxx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0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3" y="115452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Callback To Promise</a:t>
            </a:r>
            <a:endParaRPr sz="4400" dirty="0"/>
          </a:p>
        </p:txBody>
      </p:sp>
      <p:sp>
        <p:nvSpPr>
          <p:cNvPr id="6" name="Rectangle 5"/>
          <p:cNvSpPr/>
          <p:nvPr/>
        </p:nvSpPr>
        <p:spPr>
          <a:xfrm>
            <a:off x="853712" y="1346557"/>
            <a:ext cx="38027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//Simulate ajax load data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09873" y="792560"/>
            <a:ext cx="0" cy="5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96000" y="131180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loadNewsP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//Simulate ajax load data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news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3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Callback To Promise(2)</a:t>
            </a:r>
            <a:endParaRPr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5999" y="894160"/>
            <a:ext cx="0" cy="5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4332" y="123182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validateNews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sortByLatest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latest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latest5News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latest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    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    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Not Blocking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0332" y="1150089"/>
            <a:ext cx="51046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validateNewsP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//TODO SOMETING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sortByLatestP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//TODO SOMETING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newsP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loadNewsP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validateNewsP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sortByLatestP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	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3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 err="1"/>
              <a:t>Async</a:t>
            </a:r>
            <a:r>
              <a:rPr lang="en-US" spc="-30" dirty="0"/>
              <a:t> Function</a:t>
            </a:r>
            <a:endParaRPr sz="4400" dirty="0"/>
          </a:p>
        </p:txBody>
      </p:sp>
      <p:sp>
        <p:nvSpPr>
          <p:cNvPr id="4" name="Rectangle 3"/>
          <p:cNvSpPr/>
          <p:nvPr/>
        </p:nvSpPr>
        <p:spPr>
          <a:xfrm>
            <a:off x="889761" y="1157238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Normal Function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Async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 Function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8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Promise</a:t>
            </a:r>
            <a:endParaRPr sz="4400" dirty="0"/>
          </a:p>
        </p:txBody>
      </p:sp>
      <p:sp>
        <p:nvSpPr>
          <p:cNvPr id="4" name="Rectangle 3"/>
          <p:cNvSpPr/>
          <p:nvPr/>
        </p:nvSpPr>
        <p:spPr>
          <a:xfrm>
            <a:off x="856343" y="100595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doubleAfter2Seconds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},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addPromise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doubleAfter2Seconds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doubleAfter2Seconds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doubleAfter2Seconds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 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4515" y="1039459"/>
            <a:ext cx="4151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h-TH" b="1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th-TH" b="1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22558" y="1005958"/>
            <a:ext cx="0" cy="5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6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767366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Convert Promise To Await</a:t>
            </a:r>
            <a:endParaRPr sz="4400" dirty="0"/>
          </a:p>
        </p:txBody>
      </p:sp>
      <p:sp>
        <p:nvSpPr>
          <p:cNvPr id="4" name="Rectangle 3"/>
          <p:cNvSpPr/>
          <p:nvPr/>
        </p:nvSpPr>
        <p:spPr>
          <a:xfrm>
            <a:off x="454332" y="125464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doubleAfter2Seconds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    resolve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},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addAsync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doubleAfter2Seconds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doubleAfter2Seconds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doubleAfter2Seconds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78057" y="12546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addAsync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22558" y="1005958"/>
            <a:ext cx="0" cy="55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5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124075"/>
            <a:ext cx="119634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8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23" y="1182916"/>
            <a:ext cx="9737010" cy="42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Asynchronous 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7823200" y="1331409"/>
            <a:ext cx="294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62" y="13314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 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08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70" y="1313543"/>
            <a:ext cx="9670660" cy="42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3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1270000"/>
            <a:ext cx="9869714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1" y="1240971"/>
            <a:ext cx="10002418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3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6" y="1226457"/>
            <a:ext cx="10068768" cy="4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Ajax XHR</a:t>
            </a:r>
            <a:endParaRPr sz="4400" dirty="0"/>
          </a:p>
        </p:txBody>
      </p:sp>
      <p:sp>
        <p:nvSpPr>
          <p:cNvPr id="4" name="Rectangle 3"/>
          <p:cNvSpPr/>
          <p:nvPr/>
        </p:nvSpPr>
        <p:spPr>
          <a:xfrm>
            <a:off x="769255" y="1096725"/>
            <a:ext cx="9056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XMLHttpRequest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https://www.reddit.com/.json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92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jQuery Ajax</a:t>
            </a:r>
            <a:endParaRPr sz="4400" dirty="0"/>
          </a:p>
        </p:txBody>
      </p:sp>
      <p:sp>
        <p:nvSpPr>
          <p:cNvPr id="3" name="Rectangle 2"/>
          <p:cNvSpPr/>
          <p:nvPr/>
        </p:nvSpPr>
        <p:spPr>
          <a:xfrm>
            <a:off x="798284" y="1139373"/>
            <a:ext cx="8026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ajax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method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url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https://www.reddit.com/.json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ผลการค้นหารูปภาพสำหรับ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762125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91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pi us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61810"/>
            <a:ext cx="7315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ผลการค้นหารูปภาพสำหรับ javascript f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api us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3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Fetch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754742" y="894160"/>
            <a:ext cx="10682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Call the fetch function passing the </a:t>
            </a:r>
            <a:r>
              <a:rPr lang="en-US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url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 of the API as a parameter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  // Your code for handling the data you get from the API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  // This is where you run code if the server returns any errors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42" y="4155052"/>
            <a:ext cx="9826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resp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())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Transform the data into </a:t>
            </a:r>
            <a:r>
              <a:rPr lang="en-US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 Create and append the </a:t>
            </a:r>
            <a:r>
              <a:rPr lang="en-US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li's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 to the </a:t>
            </a:r>
            <a:r>
              <a:rPr lang="en-US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ul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4742" y="3744686"/>
            <a:ext cx="9826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0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ผลการค้นหารูปภาพสำหรับ synchronous and asynchronou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31" y="896212"/>
            <a:ext cx="9695540" cy="50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10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32" y="115452"/>
            <a:ext cx="56416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XHR vs jQuery vs Fetch</a:t>
            </a:r>
            <a:endParaRPr sz="4400" dirty="0"/>
          </a:p>
        </p:txBody>
      </p:sp>
      <p:sp>
        <p:nvSpPr>
          <p:cNvPr id="4" name="Rectangle 3"/>
          <p:cNvSpPr/>
          <p:nvPr/>
        </p:nvSpPr>
        <p:spPr>
          <a:xfrm>
            <a:off x="454332" y="1024155"/>
            <a:ext cx="77941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XMLHttpRequest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https://www.reddit.com/.json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xmlhttp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0916" y="792560"/>
            <a:ext cx="39914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ajax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method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url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https://www.reddit.com/.json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332" y="5702665"/>
            <a:ext cx="8345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https://www.reddit.com/.json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method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332" y="5384800"/>
            <a:ext cx="7296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95771" y="792560"/>
            <a:ext cx="0" cy="57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6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dirty="0"/>
              <a:t>JavaScript Callback</a:t>
            </a:r>
            <a:endParaRPr sz="4400" dirty="0"/>
          </a:p>
        </p:txBody>
      </p:sp>
      <p:pic>
        <p:nvPicPr>
          <p:cNvPr id="4" name="Picture 3" descr="Call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4" y="1841864"/>
            <a:ext cx="9666516" cy="27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Callback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7823200" y="1331409"/>
            <a:ext cx="294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62" y="13314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Callback(2)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7823200" y="1331409"/>
            <a:ext cx="294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62" y="11282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2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Callback(3)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7823200" y="1331409"/>
            <a:ext cx="294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back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085" y="12390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data_back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data_back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th-TH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First&lt;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send data 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fnWorkSecond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62" y="275110"/>
            <a:ext cx="49555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Callback(4)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7823200" y="1331409"/>
            <a:ext cx="294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back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62" y="11862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First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send data 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fnWorkFirst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data_back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Work Second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data_back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7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978</Words>
  <Application>Microsoft Office PowerPoint</Application>
  <PresentationFormat>Widescreen</PresentationFormat>
  <Paragraphs>413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Angsana New</vt:lpstr>
      <vt:lpstr>Arial</vt:lpstr>
      <vt:lpstr>Calibri</vt:lpstr>
      <vt:lpstr>Calibri Light</vt:lpstr>
      <vt:lpstr>Consolas</vt:lpstr>
      <vt:lpstr>Cordia New</vt:lpstr>
      <vt:lpstr>Office Theme</vt:lpstr>
      <vt:lpstr>PowerPoint Presentation</vt:lpstr>
      <vt:lpstr>Synchronous </vt:lpstr>
      <vt:lpstr>Asynchronous </vt:lpstr>
      <vt:lpstr>PowerPoint Presentation</vt:lpstr>
      <vt:lpstr>JavaScript Callback</vt:lpstr>
      <vt:lpstr>Callback</vt:lpstr>
      <vt:lpstr>Callback(2)</vt:lpstr>
      <vt:lpstr>Callback(3)</vt:lpstr>
      <vt:lpstr>Callback(4)</vt:lpstr>
      <vt:lpstr>Call Stack</vt:lpstr>
      <vt:lpstr>Call Stack + Callback</vt:lpstr>
      <vt:lpstr>Callback 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Promise Resolve</vt:lpstr>
      <vt:lpstr>Promise Reject</vt:lpstr>
      <vt:lpstr>Callback To Promise</vt:lpstr>
      <vt:lpstr>Callback To Promise(2)</vt:lpstr>
      <vt:lpstr>PowerPoint Presentation</vt:lpstr>
      <vt:lpstr>Async Function</vt:lpstr>
      <vt:lpstr>Promise</vt:lpstr>
      <vt:lpstr>Convert Promise To Await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Ajax XHR</vt:lpstr>
      <vt:lpstr>jQuery Ajax</vt:lpstr>
      <vt:lpstr>PowerPoint Presentation</vt:lpstr>
      <vt:lpstr>PowerPoint Presentation</vt:lpstr>
      <vt:lpstr>PowerPoint Presentation</vt:lpstr>
      <vt:lpstr>Fetch</vt:lpstr>
      <vt:lpstr>XHR vs jQuery vs Fetch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Fall Ceators</dc:creator>
  <cp:lastModifiedBy>Fall Ceators</cp:lastModifiedBy>
  <cp:revision>665</cp:revision>
  <dcterms:created xsi:type="dcterms:W3CDTF">2018-01-06T12:58:05Z</dcterms:created>
  <dcterms:modified xsi:type="dcterms:W3CDTF">2018-02-08T15:45:06Z</dcterms:modified>
</cp:coreProperties>
</file>